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6" r:id="rId3"/>
    <p:sldId id="417" r:id="rId5"/>
    <p:sldId id="418" r:id="rId6"/>
    <p:sldId id="419" r:id="rId7"/>
    <p:sldId id="420" r:id="rId8"/>
    <p:sldId id="424" r:id="rId9"/>
    <p:sldId id="298" r:id="rId10"/>
    <p:sldId id="28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692"/>
    <a:srgbClr val="07C9C4"/>
    <a:srgbClr val="50C8AE"/>
    <a:srgbClr val="8195A3"/>
    <a:srgbClr val="328273"/>
    <a:srgbClr val="40A693"/>
    <a:srgbClr val="4276AA"/>
    <a:srgbClr val="5E7280"/>
    <a:srgbClr val="516D82"/>
    <a:srgbClr val="1A7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1002" y="36"/>
      </p:cViewPr>
      <p:guideLst>
        <p:guide orient="horz" pos="220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33178-B0D2-4D18-A1A6-149F71C605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C706-B552-48CF-B615-B4F29AB3EE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 userDrawn="1"/>
        </p:nvSpPr>
        <p:spPr>
          <a:xfrm>
            <a:off x="2034745" y="4284124"/>
            <a:ext cx="80780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name="adj" fmla="val 0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5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/>
        </p:nvSpPr>
        <p:spPr>
          <a:xfrm>
            <a:off x="4889924" y="3006351"/>
            <a:ext cx="4803803" cy="845899"/>
          </a:xfrm>
          <a:prstGeom prst="roundRect">
            <a:avLst>
              <a:gd name="adj" fmla="val 0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移动客户端学习指南</a:t>
            </a:r>
            <a:endParaRPr lang="zh-CN" altLang="en-US" sz="3200" b="1" spc="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50" advClick="0">
        <p15:prstTrans prst="pageCurlDouble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7" name="文本框 7"/>
          <p:cNvSpPr txBox="1"/>
          <p:nvPr/>
        </p:nvSpPr>
        <p:spPr>
          <a:xfrm>
            <a:off x="699095" y="1184825"/>
            <a:ext cx="9637331" cy="753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145">
                <a:latin typeface="Arial" panose="020B0604020202020204" pitchFamily="34" charset="0"/>
                <a:ea typeface="宋体" panose="02010600030101010101" pitchFamily="2" charset="-122"/>
              </a:rPr>
              <a:t>在公告处有教师学习平台</a:t>
            </a:r>
            <a:r>
              <a:rPr lang="en-US" altLang="zh-CN" sz="2145">
                <a:latin typeface="Arial" panose="020B0604020202020204" pitchFamily="34" charset="0"/>
                <a:ea typeface="宋体" panose="02010600030101010101" pitchFamily="2" charset="-122"/>
              </a:rPr>
              <a:t>APP</a:t>
            </a:r>
            <a:r>
              <a:rPr lang="zh-CN" altLang="en-US" sz="2145">
                <a:latin typeface="Arial" panose="020B0604020202020204" pitchFamily="34" charset="0"/>
                <a:ea typeface="宋体" panose="02010600030101010101" pitchFamily="2" charset="-122"/>
              </a:rPr>
              <a:t>二维码，分</a:t>
            </a:r>
            <a:r>
              <a:rPr lang="en-US" altLang="zh-CN" sz="2145">
                <a:latin typeface="Arial" panose="020B0604020202020204" pitchFamily="34" charset="0"/>
                <a:ea typeface="宋体" panose="02010600030101010101" pitchFamily="2" charset="-122"/>
              </a:rPr>
              <a:t>iPhone</a:t>
            </a:r>
            <a:r>
              <a:rPr lang="zh-CN" altLang="en-US" sz="2145">
                <a:latin typeface="Arial" panose="020B0604020202020204" pitchFamily="34" charset="0"/>
                <a:ea typeface="宋体" panose="02010600030101010101" pitchFamily="2" charset="-122"/>
              </a:rPr>
              <a:t>客户端和</a:t>
            </a:r>
            <a:r>
              <a:rPr lang="en-US" altLang="zh-CN" sz="2145">
                <a:latin typeface="Arial" panose="020B0604020202020204" pitchFamily="34" charset="0"/>
                <a:ea typeface="宋体" panose="02010600030101010101" pitchFamily="2" charset="-122"/>
              </a:rPr>
              <a:t>Android</a:t>
            </a:r>
            <a:r>
              <a:rPr lang="zh-CN" altLang="en-US" sz="2145">
                <a:latin typeface="Arial" panose="020B0604020202020204" pitchFamily="34" charset="0"/>
                <a:ea typeface="宋体" panose="02010600030101010101" pitchFamily="2" charset="-122"/>
              </a:rPr>
              <a:t>客户端，老师根据自己手机系统类型，</a:t>
            </a:r>
            <a:r>
              <a:rPr lang="zh-CN" altLang="en-US" sz="2145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选择二维码</a:t>
            </a:r>
            <a:r>
              <a:rPr lang="zh-CN" altLang="en-US" sz="2145">
                <a:latin typeface="Arial" panose="020B0604020202020204" pitchFamily="34" charset="0"/>
                <a:ea typeface="宋体" panose="02010600030101010101" pitchFamily="2" charset="-122"/>
              </a:rPr>
              <a:t>扫描下载。</a:t>
            </a:r>
            <a:endParaRPr lang="zh-CN" altLang="en-US" sz="214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739" name="矩形 1"/>
          <p:cNvSpPr/>
          <p:nvPr/>
        </p:nvSpPr>
        <p:spPr>
          <a:xfrm>
            <a:off x="642405" y="362817"/>
            <a:ext cx="4480414" cy="623570"/>
          </a:xfrm>
          <a:prstGeom prst="rect">
            <a:avLst/>
          </a:prstGeom>
          <a:noFill/>
          <a:ln w="9525">
            <a:noFill/>
          </a:ln>
        </p:spPr>
        <p:txBody>
          <a:bodyPr lIns="94618" tIns="47310" rIns="94618" bIns="47310" anchor="t">
            <a:spAutoFit/>
          </a:bodyPr>
          <a:p>
            <a:pPr>
              <a:lnSpc>
                <a:spcPct val="123000"/>
              </a:lnSpc>
            </a:pPr>
            <a:r>
              <a:rPr lang="zh-CN" altLang="en-US" sz="2800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移动客户端下载</a:t>
            </a:r>
            <a:endParaRPr lang="zh-CN" altLang="en-US" sz="2800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4105" y="1888490"/>
            <a:ext cx="7200900" cy="4484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761" name="Picture 2" descr="E:\教师教育网\项目文件\App移动端\APP使用帮助V3.0\使用帮助V3_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320" y="1137583"/>
            <a:ext cx="5003853" cy="49037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762" name="Picture 3" descr="E:\教师教育网\项目文件\App移动端\APP使用帮助V3.0\使用帮助V3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436" y="1182935"/>
            <a:ext cx="5391237" cy="4860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3" name="矩形 1"/>
          <p:cNvSpPr/>
          <p:nvPr/>
        </p:nvSpPr>
        <p:spPr>
          <a:xfrm>
            <a:off x="642405" y="362817"/>
            <a:ext cx="4480414" cy="623570"/>
          </a:xfrm>
          <a:prstGeom prst="rect">
            <a:avLst/>
          </a:prstGeom>
          <a:noFill/>
          <a:ln w="9525">
            <a:noFill/>
          </a:ln>
        </p:spPr>
        <p:txBody>
          <a:bodyPr lIns="94618" tIns="47310" rIns="94618" bIns="47310" anchor="t">
            <a:spAutoFit/>
          </a:bodyPr>
          <a:p>
            <a:pPr>
              <a:lnSpc>
                <a:spcPct val="123000"/>
              </a:lnSpc>
            </a:pPr>
            <a:r>
              <a:rPr lang="zh-CN" altLang="en-US" sz="2800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移动客户端学习</a:t>
            </a:r>
            <a:endParaRPr lang="zh-CN" altLang="en-US" sz="2800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8785" name="Picture 4" descr="E:\教师教育网\项目文件\App移动端\APP使用帮助V3.0\使用帮助V3_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548" y="1099789"/>
            <a:ext cx="5094557" cy="48942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6" name="Picture 5" descr="E:\教师教育网\项目文件\App移动端\APP使用帮助V3.0\使用帮助V3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831" y="1099789"/>
            <a:ext cx="5128572" cy="49263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7" name="矩形 1"/>
          <p:cNvSpPr/>
          <p:nvPr/>
        </p:nvSpPr>
        <p:spPr>
          <a:xfrm>
            <a:off x="642405" y="362817"/>
            <a:ext cx="4480414" cy="623570"/>
          </a:xfrm>
          <a:prstGeom prst="rect">
            <a:avLst/>
          </a:prstGeom>
          <a:noFill/>
          <a:ln w="9525">
            <a:noFill/>
          </a:ln>
        </p:spPr>
        <p:txBody>
          <a:bodyPr lIns="94618" tIns="47310" rIns="94618" bIns="47310" anchor="t">
            <a:spAutoFit/>
          </a:bodyPr>
          <a:p>
            <a:pPr>
              <a:lnSpc>
                <a:spcPct val="123000"/>
              </a:lnSpc>
            </a:pPr>
            <a:r>
              <a:rPr lang="zh-CN" altLang="en-US" sz="2800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移动客户端学习</a:t>
            </a:r>
            <a:endParaRPr lang="zh-CN" altLang="en-US" sz="2800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9809" name="Picture 2" descr="F:\移动APP\APP使用帮助V3.0\使用帮助V3_0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390" y="1152700"/>
            <a:ext cx="5075661" cy="4869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0" name="Picture 3" descr="F:\移动APP\APP使用帮助V3.0\使用帮助V3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52" y="1152700"/>
            <a:ext cx="5391237" cy="486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1" name="矩形 1"/>
          <p:cNvSpPr/>
          <p:nvPr/>
        </p:nvSpPr>
        <p:spPr>
          <a:xfrm>
            <a:off x="642405" y="362817"/>
            <a:ext cx="4480414" cy="623570"/>
          </a:xfrm>
          <a:prstGeom prst="rect">
            <a:avLst/>
          </a:prstGeom>
          <a:noFill/>
          <a:ln w="9525">
            <a:noFill/>
          </a:ln>
        </p:spPr>
        <p:txBody>
          <a:bodyPr lIns="94618" tIns="47310" rIns="94618" bIns="47310" anchor="t">
            <a:spAutoFit/>
          </a:bodyPr>
          <a:p>
            <a:pPr>
              <a:lnSpc>
                <a:spcPct val="123000"/>
              </a:lnSpc>
            </a:pPr>
            <a:r>
              <a:rPr lang="zh-CN" altLang="en-US" sz="2800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移动客户端学习</a:t>
            </a:r>
            <a:endParaRPr lang="zh-CN" altLang="en-US" sz="2800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name="adj" fmla="val 0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5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/>
        </p:nvSpPr>
        <p:spPr>
          <a:xfrm>
            <a:off x="4889924" y="3006351"/>
            <a:ext cx="4803803" cy="845899"/>
          </a:xfrm>
          <a:prstGeom prst="roundRect">
            <a:avLst>
              <a:gd name="adj" fmla="val 0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常见问题</a:t>
            </a:r>
            <a:endParaRPr lang="zh-CN" altLang="en-US" sz="3200" b="1" spc="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50" advClick="0">
        <p15:prstTrans prst="pageCurlDouble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107983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347494" y="545366"/>
            <a:ext cx="5407215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50C8AE"/>
                </a:solidFill>
                <a:cs typeface="+mn-ea"/>
                <a:sym typeface="+mn-lt"/>
              </a:rPr>
              <a:t>遇到问题怎么办？</a:t>
            </a:r>
            <a:endParaRPr lang="zh-CN" altLang="en-US" sz="3200" b="1" dirty="0">
              <a:solidFill>
                <a:srgbClr val="50C8AE"/>
              </a:solidFill>
              <a:cs typeface="+mn-ea"/>
              <a:sym typeface="+mn-lt"/>
            </a:endParaRPr>
          </a:p>
        </p:txBody>
      </p:sp>
      <p:sp>
        <p:nvSpPr>
          <p:cNvPr id="82946" name="TextBox 4"/>
          <p:cNvSpPr txBox="1"/>
          <p:nvPr/>
        </p:nvSpPr>
        <p:spPr>
          <a:xfrm>
            <a:off x="1114425" y="2466975"/>
            <a:ext cx="8670925" cy="2275205"/>
          </a:xfrm>
          <a:prstGeom prst="rect">
            <a:avLst/>
          </a:prstGeom>
          <a:noFill/>
          <a:ln w="9525">
            <a:noFill/>
          </a:ln>
        </p:spPr>
        <p:txBody>
          <a:bodyPr wrap="square" lIns="90974" tIns="45487" rIns="90974" bIns="45487" anchor="t">
            <a:spAutoFit/>
          </a:bodyPr>
          <a:p>
            <a:pPr marL="339725" indent="-339725" defTabSz="914400">
              <a:buAutoNum type="arabicPeriod"/>
            </a:pP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查看培训页面右上方的</a:t>
            </a:r>
            <a:r>
              <a:rPr lang="en-US" altLang="zh-CN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帮助中心</a:t>
            </a:r>
            <a:r>
              <a:rPr lang="en-US" altLang="zh-CN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lang="zh-CN" altLang="en-US" sz="2000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39725" indent="-339725" defTabSz="914400">
              <a:buAutoNum type="arabicPeriod"/>
            </a:pPr>
            <a:endParaRPr lang="zh-CN" altLang="en-US" sz="2000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39725" indent="-339725" defTabSz="914400">
              <a:buAutoNum type="arabicPeriod"/>
            </a:pP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查看页面的各角色操作手册；</a:t>
            </a:r>
            <a:endParaRPr lang="zh-CN" altLang="en-US" sz="2000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indent="0" defTabSz="914400">
              <a:buNone/>
            </a:pPr>
            <a:endParaRPr lang="zh-CN" altLang="en-US" sz="2000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39725" indent="-339725" defTabSz="914400"/>
            <a:r>
              <a:rPr lang="en-US" altLang="zh-CN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 </a:t>
            </a: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技术服务热线：</a:t>
            </a:r>
            <a:r>
              <a:rPr lang="en-US" altLang="zh-CN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028-84762629</a:t>
            </a: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（张老师、余老师）。</a:t>
            </a:r>
            <a:endParaRPr lang="zh-CN" altLang="en-US" sz="2000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39725" indent="-339725" defTabSz="914400"/>
            <a:endParaRPr lang="zh-CN" altLang="en-US" sz="2400" noProof="1" dirty="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39725" indent="-339725" defTabSz="914400">
              <a:buFont typeface="Arial" panose="020B0604020202020204" pitchFamily="34" charset="0"/>
              <a:buNone/>
            </a:pPr>
            <a:endParaRPr lang="zh-CN" altLang="en-US" noProof="1" dirty="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4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4820" y="1189355"/>
            <a:ext cx="1174750" cy="1600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0">
        <p14:prism dir="u" isInverted="1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106627" y="52705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3" name="等腰三角形 72"/>
          <p:cNvSpPr/>
          <p:nvPr/>
        </p:nvSpPr>
        <p:spPr>
          <a:xfrm rot="9044306">
            <a:off x="11241086" y="4091705"/>
            <a:ext cx="170002" cy="146553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等腰三角形 73"/>
          <p:cNvSpPr/>
          <p:nvPr/>
        </p:nvSpPr>
        <p:spPr>
          <a:xfrm rot="4836188">
            <a:off x="11395188" y="2857377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等腰三角形 74"/>
          <p:cNvSpPr/>
          <p:nvPr/>
        </p:nvSpPr>
        <p:spPr>
          <a:xfrm rot="4836188">
            <a:off x="11235406" y="3555778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-16706" y="2394856"/>
            <a:ext cx="5488210" cy="4489174"/>
            <a:chOff x="2438347" y="1509485"/>
            <a:chExt cx="6139543" cy="5021943"/>
          </a:xfrm>
        </p:grpSpPr>
        <p:sp>
          <p:nvSpPr>
            <p:cNvPr id="65" name="等腰三角形 64"/>
            <p:cNvSpPr/>
            <p:nvPr/>
          </p:nvSpPr>
          <p:spPr>
            <a:xfrm rot="10800000">
              <a:off x="3570462" y="1970314"/>
              <a:ext cx="5007428" cy="4316748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等腰三角形 65"/>
            <p:cNvSpPr/>
            <p:nvPr/>
          </p:nvSpPr>
          <p:spPr>
            <a:xfrm rot="10800000">
              <a:off x="2576524" y="2838169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等腰三角形 66"/>
            <p:cNvSpPr/>
            <p:nvPr/>
          </p:nvSpPr>
          <p:spPr>
            <a:xfrm rot="10800000">
              <a:off x="2777400" y="3667859"/>
              <a:ext cx="2759746" cy="2379091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10800000">
              <a:off x="4942060" y="6131971"/>
              <a:ext cx="413658" cy="399457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10800000">
              <a:off x="6241382" y="4266573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10800000">
              <a:off x="3425867" y="4188494"/>
              <a:ext cx="1462810" cy="1337820"/>
            </a:xfrm>
            <a:prstGeom prst="triangle">
              <a:avLst/>
            </a:prstGeom>
            <a:solidFill>
              <a:srgbClr val="516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等腰三角形 76"/>
            <p:cNvSpPr/>
            <p:nvPr/>
          </p:nvSpPr>
          <p:spPr>
            <a:xfrm rot="10800000">
              <a:off x="2438347" y="1509485"/>
              <a:ext cx="5007428" cy="4316748"/>
            </a:xfrm>
            <a:prstGeom prst="triangl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9" name="KSO_FT"/>
          <p:cNvSpPr>
            <a:spLocks noGrp="1"/>
          </p:cNvSpPr>
          <p:nvPr/>
        </p:nvSpPr>
        <p:spPr>
          <a:xfrm>
            <a:off x="4038547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任意多边形 82"/>
          <p:cNvSpPr/>
          <p:nvPr/>
        </p:nvSpPr>
        <p:spPr>
          <a:xfrm rot="10800000">
            <a:off x="9796758" y="-1"/>
            <a:ext cx="1981912" cy="1708545"/>
          </a:xfrm>
          <a:custGeom>
            <a:avLst/>
            <a:gdLst>
              <a:gd name="connsiteX0" fmla="*/ 2441304 w 2441304"/>
              <a:gd name="connsiteY0" fmla="*/ 2104573 h 2104573"/>
              <a:gd name="connsiteX1" fmla="*/ 0 w 2441304"/>
              <a:gd name="connsiteY1" fmla="*/ 2104573 h 2104573"/>
              <a:gd name="connsiteX2" fmla="*/ 1220652 w 2441304"/>
              <a:gd name="connsiteY2" fmla="*/ 0 h 21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304" h="2104573">
                <a:moveTo>
                  <a:pt x="2441304" y="2104573"/>
                </a:moveTo>
                <a:lnTo>
                  <a:pt x="0" y="2104573"/>
                </a:lnTo>
                <a:lnTo>
                  <a:pt x="1220652" y="0"/>
                </a:lnTo>
                <a:close/>
              </a:path>
            </a:pathLst>
          </a:cu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任意多边形 83"/>
          <p:cNvSpPr/>
          <p:nvPr/>
        </p:nvSpPr>
        <p:spPr>
          <a:xfrm rot="10800000">
            <a:off x="10557563" y="71201"/>
            <a:ext cx="1634490" cy="1757883"/>
          </a:xfrm>
          <a:custGeom>
            <a:avLst/>
            <a:gdLst>
              <a:gd name="connsiteX0" fmla="*/ 2013353 w 2013353"/>
              <a:gd name="connsiteY0" fmla="*/ 2165347 h 2165347"/>
              <a:gd name="connsiteX1" fmla="*/ 0 w 2013353"/>
              <a:gd name="connsiteY1" fmla="*/ 2165347 h 2165347"/>
              <a:gd name="connsiteX2" fmla="*/ 0 w 2013353"/>
              <a:gd name="connsiteY2" fmla="*/ 1305951 h 2165347"/>
              <a:gd name="connsiteX3" fmla="*/ 757452 w 2013353"/>
              <a:gd name="connsiteY3" fmla="*/ 0 h 216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353" h="2165347">
                <a:moveTo>
                  <a:pt x="2013353" y="2165347"/>
                </a:moveTo>
                <a:lnTo>
                  <a:pt x="0" y="2165347"/>
                </a:lnTo>
                <a:lnTo>
                  <a:pt x="0" y="1305951"/>
                </a:lnTo>
                <a:lnTo>
                  <a:pt x="757452" y="0"/>
                </a:lnTo>
                <a:close/>
              </a:path>
            </a:pathLst>
          </a:cu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等腰三角形 84"/>
          <p:cNvSpPr/>
          <p:nvPr/>
        </p:nvSpPr>
        <p:spPr>
          <a:xfrm rot="10800000">
            <a:off x="10824598" y="272314"/>
            <a:ext cx="1150082" cy="991450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等腰三角形 85"/>
          <p:cNvSpPr/>
          <p:nvPr/>
        </p:nvSpPr>
        <p:spPr>
          <a:xfrm rot="10800000">
            <a:off x="10099375" y="1533913"/>
            <a:ext cx="537399" cy="463275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等腰三角形 86"/>
          <p:cNvSpPr/>
          <p:nvPr/>
        </p:nvSpPr>
        <p:spPr>
          <a:xfrm rot="10800000">
            <a:off x="11675689" y="1953679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等腰三角形 87"/>
          <p:cNvSpPr/>
          <p:nvPr/>
        </p:nvSpPr>
        <p:spPr>
          <a:xfrm rot="10800000">
            <a:off x="10924617" y="2582852"/>
            <a:ext cx="230499" cy="198706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等腰三角形 88"/>
          <p:cNvSpPr/>
          <p:nvPr/>
        </p:nvSpPr>
        <p:spPr>
          <a:xfrm rot="10800000">
            <a:off x="10922921" y="2071208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等腰三角形 89"/>
          <p:cNvSpPr/>
          <p:nvPr/>
        </p:nvSpPr>
        <p:spPr>
          <a:xfrm rot="10800000">
            <a:off x="11230640" y="2203504"/>
            <a:ext cx="325834" cy="280891"/>
          </a:xfrm>
          <a:prstGeom prst="triangle">
            <a:avLst/>
          </a:pr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等腰三角形 90"/>
          <p:cNvSpPr/>
          <p:nvPr/>
        </p:nvSpPr>
        <p:spPr>
          <a:xfrm rot="10800000">
            <a:off x="9655494" y="1054522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TextBox 26"/>
          <p:cNvSpPr txBox="1"/>
          <p:nvPr/>
        </p:nvSpPr>
        <p:spPr>
          <a:xfrm>
            <a:off x="3872633" y="2612992"/>
            <a:ext cx="76009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CB692"/>
                </a:solidFill>
                <a:cs typeface="+mn-ea"/>
                <a:sym typeface="+mn-lt"/>
              </a:rPr>
              <a:t>谢谢</a:t>
            </a:r>
            <a:r>
              <a:rPr lang="en-US" altLang="zh-CN" sz="3600" b="1" dirty="0">
                <a:solidFill>
                  <a:srgbClr val="0CB692"/>
                </a:solidFill>
                <a:cs typeface="+mn-ea"/>
                <a:sym typeface="+mn-lt"/>
              </a:rPr>
              <a:t>!</a:t>
            </a:r>
            <a:endParaRPr lang="en-US" altLang="zh-CN" sz="3600" b="1" dirty="0">
              <a:solidFill>
                <a:srgbClr val="0CB692"/>
              </a:solidFill>
              <a:cs typeface="+mn-ea"/>
              <a:sym typeface="+mn-lt"/>
            </a:endParaRPr>
          </a:p>
          <a:p>
            <a:pPr algn="ctr"/>
            <a:br>
              <a:rPr lang="zh-CN" altLang="en-US" sz="3600" b="1" dirty="0">
                <a:solidFill>
                  <a:srgbClr val="0CB692"/>
                </a:solidFill>
                <a:cs typeface="+mn-ea"/>
                <a:sym typeface="+mn-lt"/>
              </a:rPr>
            </a:br>
            <a:r>
              <a:rPr lang="zh-CN" altLang="en-US" sz="3600" b="1" dirty="0">
                <a:solidFill>
                  <a:srgbClr val="0CB692"/>
                </a:solidFill>
                <a:cs typeface="+mn-ea"/>
                <a:sym typeface="+mn-lt"/>
              </a:rPr>
              <a:t>祝各位老师身体健康</a:t>
            </a:r>
            <a:r>
              <a:rPr lang="en-US" altLang="zh-CN" sz="3600" b="1" dirty="0">
                <a:solidFill>
                  <a:srgbClr val="0CB692"/>
                </a:solidFill>
                <a:cs typeface="+mn-ea"/>
                <a:sym typeface="+mn-lt"/>
              </a:rPr>
              <a:t>! </a:t>
            </a:r>
            <a:r>
              <a:rPr lang="zh-CN" altLang="en-US" sz="3600" b="1" dirty="0">
                <a:solidFill>
                  <a:srgbClr val="0CB692"/>
                </a:solidFill>
                <a:cs typeface="+mn-ea"/>
                <a:sym typeface="+mn-lt"/>
              </a:rPr>
              <a:t>工作顺利</a:t>
            </a:r>
            <a:r>
              <a:rPr lang="en-US" altLang="zh-CN" sz="3600" b="1" dirty="0">
                <a:solidFill>
                  <a:srgbClr val="0CB692"/>
                </a:solidFill>
                <a:cs typeface="+mn-ea"/>
                <a:sym typeface="+mn-lt"/>
              </a:rPr>
              <a:t>!</a:t>
            </a:r>
            <a:endParaRPr lang="en-US" altLang="zh-CN" sz="3600" b="1" dirty="0">
              <a:solidFill>
                <a:srgbClr val="0CB69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0">
        <p:blinds dir="vert"/>
      </p:transition>
    </mc:Choice>
    <mc:Fallback>
      <p:transition spd="med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AB0B8"/>
      </a:accent1>
      <a:accent2>
        <a:srgbClr val="00C077"/>
      </a:accent2>
      <a:accent3>
        <a:srgbClr val="08DA76"/>
      </a:accent3>
      <a:accent4>
        <a:srgbClr val="11B797"/>
      </a:accent4>
      <a:accent5>
        <a:srgbClr val="1A7C77"/>
      </a:accent5>
      <a:accent6>
        <a:srgbClr val="09996C"/>
      </a:accent6>
      <a:hlink>
        <a:srgbClr val="1AB0B8"/>
      </a:hlink>
      <a:folHlink>
        <a:srgbClr val="BFBFBF"/>
      </a:folHlink>
    </a:clrScheme>
    <a:fontScheme name="juxnimsu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</Words>
  <Application>WPS 演示</Application>
  <PresentationFormat>宽屏</PresentationFormat>
  <Paragraphs>31</Paragraphs>
  <Slides>8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Impact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zhoulingyun</dc:creator>
  <cp:lastModifiedBy>珍惜</cp:lastModifiedBy>
  <cp:revision>180</cp:revision>
  <dcterms:created xsi:type="dcterms:W3CDTF">2017-12-11T08:38:00Z</dcterms:created>
  <dcterms:modified xsi:type="dcterms:W3CDTF">2018-09-18T04:16:05Z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