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784976" cy="1512168"/>
          </a:xfrm>
        </p:spPr>
        <p:txBody>
          <a:bodyPr>
            <a:normAutofit/>
          </a:bodyPr>
          <a:lstStyle/>
          <a:p>
            <a:r>
              <a:rPr lang="zh-CN" altLang="en-US" sz="2800" b="1" dirty="0" smtClean="0"/>
              <a:t>秦皇岛市</a:t>
            </a:r>
            <a:r>
              <a:rPr lang="en-US" altLang="zh-CN" sz="2800" b="1" dirty="0" smtClean="0"/>
              <a:t>2018</a:t>
            </a:r>
            <a:r>
              <a:rPr lang="zh-CN" altLang="en-US" sz="2800" b="1" dirty="0" smtClean="0"/>
              <a:t>年在岗无证幼儿教师资格考取与专业发展培训项目</a:t>
            </a:r>
            <a:endParaRPr lang="zh-CN" altLang="en-US" sz="3200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6768752" cy="1872208"/>
          </a:xfrm>
        </p:spPr>
        <p:txBody>
          <a:bodyPr>
            <a:noAutofit/>
          </a:bodyPr>
          <a:lstStyle/>
          <a:p>
            <a:r>
              <a:rPr lang="zh-CN" altLang="en-US" sz="4800" i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昌黎县二班简报第五期</a:t>
            </a:r>
            <a:endParaRPr lang="zh-CN" altLang="en-US" sz="4800" i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587727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</a:rPr>
              <a:t>班主任：费雅玲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zh-CN" altLang="en-US" i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学情通报</a:t>
            </a:r>
            <a:endParaRPr lang="zh-CN" altLang="en-US" i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7704" y="1412776"/>
            <a:ext cx="6645424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dirty="0"/>
              <a:t> </a:t>
            </a:r>
            <a:r>
              <a:rPr lang="en-US" altLang="zh-CN" sz="3600" dirty="0" smtClean="0"/>
              <a:t>        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目前本坊共有</a:t>
            </a:r>
            <a:r>
              <a:rPr lang="en-US" altLang="zh-CN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102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人，登陆人数</a:t>
            </a:r>
            <a:r>
              <a:rPr lang="en-US" altLang="zh-CN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87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，学习人数</a:t>
            </a:r>
            <a:r>
              <a:rPr lang="en-US" altLang="zh-CN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82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人，合格人数</a:t>
            </a:r>
            <a:r>
              <a:rPr lang="en-US" altLang="zh-CN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29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人。还有</a:t>
            </a:r>
            <a:r>
              <a:rPr lang="en-US" altLang="zh-CN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20</a:t>
            </a:r>
            <a:r>
              <a:rPr lang="zh-CN" altLang="en-US" sz="2800" i="1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CN" altLang="en-US" sz="2800" i="1" dirty="0" smtClean="0">
                <a:solidFill>
                  <a:srgbClr val="00B0F0"/>
                </a:solidFill>
                <a:latin typeface="DFKai-SB" pitchFamily="65" charset="-120"/>
                <a:ea typeface="DFKai-SB" pitchFamily="65" charset="-120"/>
              </a:rPr>
              <a:t>没有进行登录学习。许多老师能在百忙之中积极学习，他们是我们学习的榜样，但也有个别学员成绩不合格甚至没有登录学习，望各位能认真积极地完成本次学习。</a:t>
            </a:r>
            <a:endParaRPr lang="en-US" altLang="zh-CN" sz="2800" i="1" dirty="0" smtClean="0">
              <a:solidFill>
                <a:srgbClr val="00B0F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endParaRPr lang="zh-CN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成绩优秀者名单：</a:t>
            </a:r>
            <a:endParaRPr lang="en-US" altLang="zh-CN" dirty="0" smtClean="0"/>
          </a:p>
          <a:p>
            <a:r>
              <a:rPr lang="zh-CN" altLang="en-US" dirty="0" smtClean="0"/>
              <a:t>杨鑫跃</a:t>
            </a:r>
            <a:r>
              <a:rPr lang="en-US" altLang="zh-CN" dirty="0" smtClean="0"/>
              <a:t>94.2   </a:t>
            </a:r>
            <a:r>
              <a:rPr lang="zh-CN" altLang="en-US" dirty="0" smtClean="0"/>
              <a:t>鲁健</a:t>
            </a:r>
            <a:r>
              <a:rPr lang="en-US" altLang="zh-CN" dirty="0" smtClean="0"/>
              <a:t>95.14     </a:t>
            </a:r>
            <a:r>
              <a:rPr lang="zh-CN" altLang="en-US" dirty="0" smtClean="0"/>
              <a:t>鲁敬丽   </a:t>
            </a:r>
            <a:r>
              <a:rPr lang="en-US" altLang="zh-CN" dirty="0" smtClean="0"/>
              <a:t>93.23</a:t>
            </a:r>
          </a:p>
          <a:p>
            <a:r>
              <a:rPr lang="zh-CN" altLang="en-US" dirty="0" smtClean="0"/>
              <a:t>马英</a:t>
            </a:r>
            <a:r>
              <a:rPr lang="en-US" altLang="zh-CN" dirty="0" smtClean="0"/>
              <a:t>98    </a:t>
            </a:r>
            <a:r>
              <a:rPr lang="zh-CN" altLang="en-US" dirty="0" smtClean="0"/>
              <a:t>王丽蕊</a:t>
            </a:r>
            <a:r>
              <a:rPr lang="en-US" altLang="zh-CN" dirty="0" smtClean="0"/>
              <a:t>100       </a:t>
            </a:r>
            <a:r>
              <a:rPr lang="zh-CN" altLang="en-US" dirty="0" smtClean="0"/>
              <a:t>姜焕丽</a:t>
            </a:r>
            <a:r>
              <a:rPr lang="en-US" altLang="zh-CN" dirty="0" smtClean="0"/>
              <a:t>100                </a:t>
            </a:r>
            <a:r>
              <a:rPr lang="zh-CN" altLang="en-US" dirty="0" smtClean="0"/>
              <a:t>王淑芳</a:t>
            </a:r>
            <a:r>
              <a:rPr lang="en-US" altLang="zh-CN" dirty="0" smtClean="0"/>
              <a:t>94  </a:t>
            </a:r>
            <a:r>
              <a:rPr lang="zh-CN" altLang="en-US" dirty="0" smtClean="0"/>
              <a:t>江艳静</a:t>
            </a:r>
            <a:r>
              <a:rPr lang="en-US" altLang="zh-CN" dirty="0" smtClean="0"/>
              <a:t>96         </a:t>
            </a:r>
            <a:r>
              <a:rPr lang="zh-CN" altLang="en-US" dirty="0" smtClean="0"/>
              <a:t>李晓红 </a:t>
            </a:r>
            <a:r>
              <a:rPr lang="en-US" altLang="zh-CN" dirty="0" smtClean="0"/>
              <a:t>96</a:t>
            </a:r>
          </a:p>
          <a:p>
            <a:r>
              <a:rPr lang="zh-CN" altLang="en-US" dirty="0" smtClean="0"/>
              <a:t>毛小</a:t>
            </a:r>
            <a:r>
              <a:rPr lang="zh-CN" altLang="en-US" dirty="0" smtClean="0"/>
              <a:t>青</a:t>
            </a:r>
            <a:r>
              <a:rPr lang="en-US" altLang="zh-CN" dirty="0" smtClean="0"/>
              <a:t>98  </a:t>
            </a:r>
            <a:r>
              <a:rPr lang="zh-CN" altLang="en-US" dirty="0" smtClean="0"/>
              <a:t>王菊香</a:t>
            </a:r>
            <a:r>
              <a:rPr lang="en-US" altLang="zh-CN" dirty="0" smtClean="0"/>
              <a:t>100  </a:t>
            </a:r>
            <a:r>
              <a:rPr lang="zh-CN" altLang="en-US" dirty="0" smtClean="0"/>
              <a:t>曾香玉 </a:t>
            </a:r>
            <a:r>
              <a:rPr lang="en-US" altLang="zh-CN" dirty="0" smtClean="0"/>
              <a:t>94   </a:t>
            </a:r>
          </a:p>
          <a:p>
            <a:r>
              <a:rPr lang="zh-CN" altLang="en-US" dirty="0" smtClean="0"/>
              <a:t>庞淑革</a:t>
            </a:r>
            <a:r>
              <a:rPr lang="en-US" altLang="zh-CN" dirty="0" smtClean="0"/>
              <a:t>98  </a:t>
            </a:r>
            <a:r>
              <a:rPr lang="zh-CN" altLang="en-US" dirty="0" smtClean="0"/>
              <a:t>孙文静</a:t>
            </a:r>
            <a:r>
              <a:rPr lang="en-US" altLang="zh-CN" dirty="0" smtClean="0"/>
              <a:t>96   </a:t>
            </a:r>
            <a:r>
              <a:rPr lang="zh-CN" altLang="en-US" dirty="0" smtClean="0"/>
              <a:t>魏占红</a:t>
            </a:r>
            <a:r>
              <a:rPr lang="en-US" altLang="zh-CN" dirty="0" smtClean="0"/>
              <a:t>100</a:t>
            </a:r>
          </a:p>
          <a:p>
            <a:r>
              <a:rPr lang="zh-CN" altLang="en-US" dirty="0" smtClean="0"/>
              <a:t>曾春</a:t>
            </a:r>
            <a:r>
              <a:rPr lang="zh-CN" altLang="en-US" dirty="0" smtClean="0"/>
              <a:t>霞</a:t>
            </a:r>
            <a:r>
              <a:rPr lang="en-US" altLang="zh-CN" dirty="0" smtClean="0"/>
              <a:t>90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 谢谢大家！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164</Words>
  <Application>Microsoft Office PowerPoint</Application>
  <PresentationFormat>全屏显示(4:3)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秦皇岛市2018年在岗无证幼儿教师资格考取与专业发展培训项目</vt:lpstr>
      <vt:lpstr>学情通报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秦皇岛市2018年在岗无证幼儿教师资格考取与专业发展培训项目</dc:title>
  <cp:lastModifiedBy>user</cp:lastModifiedBy>
  <cp:revision>5</cp:revision>
  <dcterms:modified xsi:type="dcterms:W3CDTF">2018-09-17T01:17:51Z</dcterms:modified>
</cp:coreProperties>
</file>