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2018-08-07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鹤壁能源化工职业学院</a:t>
            </a:r>
            <a:endParaRPr lang="en-US" altLang="zh-CN" dirty="0" smtClean="0"/>
          </a:p>
          <a:p>
            <a:r>
              <a:rPr lang="zh-CN" altLang="en-US" dirty="0" smtClean="0"/>
              <a:t>石翠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9218" name="Picture 2" descr="D:\Documents\Tencent Files\443015727\FileRecv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285" y="1600200"/>
            <a:ext cx="631942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0242" name="Picture 2" descr="D:\Documents\Tencent Files\443015727\FileRecv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407" y="1600200"/>
            <a:ext cx="625318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1266" name="Picture 2" descr="D:\Documents\Tencent Files\443015727\FileRecv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227" y="1600200"/>
            <a:ext cx="614354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2290" name="Picture 2" descr="D:\Documents\Tencent Files\443015727\FileRecv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761" y="1600200"/>
            <a:ext cx="625647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3314" name="Picture 2" descr="D:\Documents\Tencent Files\443015727\FileRecv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5312" y="1600200"/>
            <a:ext cx="605337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4338" name="Picture 2" descr="D:\Documents\Tencent Files\443015727\FileRecv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9779" y="1600200"/>
            <a:ext cx="64644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30026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pic>
        <p:nvPicPr>
          <p:cNvPr id="15362" name="Picture 2" descr="D:\Documents\Tencent Files\443015727\FileRecv\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038" y="1600200"/>
            <a:ext cx="6829924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1026" name="Picture 2" descr="D:\Documents\Tencent Files\443015727\FileRecv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5294" y="1600200"/>
            <a:ext cx="623341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2050" name="Picture 2" descr="D:\Documents\Tencent Files\443015727\FileRecv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2201" y="1600200"/>
            <a:ext cx="623959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3074" name="Picture 2" descr="D:\Documents\Tencent Files\443015727\FileRecv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3230" y="1600200"/>
            <a:ext cx="641753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4098" name="Picture 2" descr="D:\Documents\Tencent Files\443015727\FileRecv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386" y="1700808"/>
            <a:ext cx="6122418" cy="4425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5122" name="Picture 2" descr="D:\Documents\Tencent Files\443015727\FileRecv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348" y="1600200"/>
            <a:ext cx="625330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6146" name="Picture 2" descr="D:\Documents\Tencent Files\443015727\FileRecv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0206" y="1600200"/>
            <a:ext cx="618358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Lesson3  Virtual Reality </a:t>
            </a:r>
            <a:endParaRPr lang="zh-CN" altLang="en-US" dirty="0"/>
          </a:p>
        </p:txBody>
      </p:sp>
      <p:pic>
        <p:nvPicPr>
          <p:cNvPr id="7170" name="Picture 2" descr="D:\Documents\Tencent Files\443015727\FileRecv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7" y="2320131"/>
            <a:ext cx="7172325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D:\Documents\Tencent Files\443015727\FileRecv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921" y="1600200"/>
            <a:ext cx="632615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全屏显示(4:3)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幻灯片 9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Lesson3  Virtual Reality 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Lesson3  Virtual Reality </dc:title>
  <dc:creator>Administrator</dc:creator>
  <cp:lastModifiedBy>Administrator</cp:lastModifiedBy>
  <cp:revision>4</cp:revision>
  <dcterms:created xsi:type="dcterms:W3CDTF">2018-08-07T02:32:59Z</dcterms:created>
  <dcterms:modified xsi:type="dcterms:W3CDTF">2018-08-07T06:32:58Z</dcterms:modified>
</cp:coreProperties>
</file>