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371" r:id="rId4"/>
    <p:sldId id="375" r:id="rId5"/>
    <p:sldId id="374" r:id="rId6"/>
    <p:sldId id="372" r:id="rId7"/>
    <p:sldId id="376" r:id="rId8"/>
    <p:sldId id="377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521415D9-36F7-43E2-AB2F-B90AF26B5E84}">
      <p14:sectionLst xmlns:p14="http://schemas.microsoft.com/office/powerpoint/2010/main">
        <p14:section name="默认节" id="{02ee0c2d-1a4d-4aa2-9c7a-b8be1ee8466d}">
          <p14:sldIdLst>
            <p14:sldId id="256"/>
            <p14:sldId id="371"/>
            <p14:sldId id="375"/>
            <p14:sldId id="374"/>
            <p14:sldId id="372"/>
            <p14:sldId id="376"/>
            <p14:sldId id="3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6600"/>
    <a:srgbClr val="6600FF"/>
    <a:srgbClr val="CC0000"/>
    <a:srgbClr val="9900FF"/>
    <a:srgbClr val="FF3300"/>
    <a:srgbClr val="FF0066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70"/>
    <p:restoredTop sz="94660"/>
  </p:normalViewPr>
  <p:slideViewPr>
    <p:cSldViewPr showGuides="1">
      <p:cViewPr varScale="1">
        <p:scale>
          <a:sx n="64" d="100"/>
          <a:sy n="64" d="100"/>
        </p:scale>
        <p:origin x="-1296" y="-96"/>
      </p:cViewPr>
      <p:guideLst>
        <p:guide orient="horz" pos="2159"/>
        <p:guide pos="28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 flipH="1">
            <a:off x="1521420" y="4443109"/>
            <a:ext cx="7622580" cy="2414895"/>
            <a:chOff x="2028560" y="4443106"/>
            <a:chExt cx="10163440" cy="2414895"/>
          </a:xfrm>
        </p:grpSpPr>
        <p:grpSp>
          <p:nvGrpSpPr>
            <p:cNvPr id="8" name="组合 7"/>
            <p:cNvGrpSpPr/>
            <p:nvPr/>
          </p:nvGrpSpPr>
          <p:grpSpPr>
            <a:xfrm>
              <a:off x="4956671" y="4443106"/>
              <a:ext cx="4884016" cy="2414895"/>
              <a:chOff x="4956670" y="4443106"/>
              <a:chExt cx="4884016" cy="2414894"/>
            </a:xfrm>
          </p:grpSpPr>
          <p:sp>
            <p:nvSpPr>
              <p:cNvPr id="21" name="等腰三角形 20"/>
              <p:cNvSpPr/>
              <p:nvPr/>
            </p:nvSpPr>
            <p:spPr>
              <a:xfrm>
                <a:off x="4956670" y="4443106"/>
                <a:ext cx="4884016" cy="2414894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22" name="任意多边形 12"/>
              <p:cNvSpPr/>
              <p:nvPr/>
            </p:nvSpPr>
            <p:spPr>
              <a:xfrm>
                <a:off x="4956670" y="4443106"/>
                <a:ext cx="2442008" cy="2414894"/>
              </a:xfrm>
              <a:custGeom>
                <a:avLst/>
                <a:gdLst>
                  <a:gd name="connsiteX0" fmla="*/ 2442008 w 2442008"/>
                  <a:gd name="connsiteY0" fmla="*/ 0 h 2414894"/>
                  <a:gd name="connsiteX1" fmla="*/ 2415869 w 2442008"/>
                  <a:gd name="connsiteY1" fmla="*/ 2414894 h 2414894"/>
                  <a:gd name="connsiteX2" fmla="*/ 0 w 2442008"/>
                  <a:gd name="connsiteY2" fmla="*/ 2414894 h 2414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2008" h="2414894">
                    <a:moveTo>
                      <a:pt x="2442008" y="0"/>
                    </a:moveTo>
                    <a:lnTo>
                      <a:pt x="2415869" y="2414894"/>
                    </a:lnTo>
                    <a:lnTo>
                      <a:pt x="0" y="24148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3492615" y="5410200"/>
              <a:ext cx="2928111" cy="1447800"/>
              <a:chOff x="4956670" y="4443106"/>
              <a:chExt cx="4884016" cy="2414894"/>
            </a:xfrm>
          </p:grpSpPr>
          <p:sp>
            <p:nvSpPr>
              <p:cNvPr id="19" name="等腰三角形 18"/>
              <p:cNvSpPr/>
              <p:nvPr/>
            </p:nvSpPr>
            <p:spPr>
              <a:xfrm>
                <a:off x="4956670" y="4443106"/>
                <a:ext cx="4884016" cy="2414894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20" name="任意多边形 16"/>
              <p:cNvSpPr/>
              <p:nvPr/>
            </p:nvSpPr>
            <p:spPr>
              <a:xfrm>
                <a:off x="4956670" y="4443106"/>
                <a:ext cx="2442008" cy="2414894"/>
              </a:xfrm>
              <a:custGeom>
                <a:avLst/>
                <a:gdLst>
                  <a:gd name="connsiteX0" fmla="*/ 2442008 w 2442008"/>
                  <a:gd name="connsiteY0" fmla="*/ 0 h 2414894"/>
                  <a:gd name="connsiteX1" fmla="*/ 2415869 w 2442008"/>
                  <a:gd name="connsiteY1" fmla="*/ 2414894 h 2414894"/>
                  <a:gd name="connsiteX2" fmla="*/ 0 w 2442008"/>
                  <a:gd name="connsiteY2" fmla="*/ 2414894 h 2414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2008" h="2414894">
                    <a:moveTo>
                      <a:pt x="2442008" y="0"/>
                    </a:moveTo>
                    <a:lnTo>
                      <a:pt x="2415869" y="2414894"/>
                    </a:lnTo>
                    <a:lnTo>
                      <a:pt x="0" y="24148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7721715" y="5048250"/>
              <a:ext cx="3660139" cy="1809751"/>
              <a:chOff x="4956670" y="4443106"/>
              <a:chExt cx="4884016" cy="2414894"/>
            </a:xfrm>
          </p:grpSpPr>
          <p:sp>
            <p:nvSpPr>
              <p:cNvPr id="17" name="等腰三角形 16"/>
              <p:cNvSpPr/>
              <p:nvPr/>
            </p:nvSpPr>
            <p:spPr>
              <a:xfrm>
                <a:off x="4956670" y="4443106"/>
                <a:ext cx="4884016" cy="2414894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18" name="任意多边形 19"/>
              <p:cNvSpPr/>
              <p:nvPr/>
            </p:nvSpPr>
            <p:spPr>
              <a:xfrm>
                <a:off x="4956670" y="4443106"/>
                <a:ext cx="2442008" cy="2414894"/>
              </a:xfrm>
              <a:custGeom>
                <a:avLst/>
                <a:gdLst>
                  <a:gd name="connsiteX0" fmla="*/ 2442008 w 2442008"/>
                  <a:gd name="connsiteY0" fmla="*/ 0 h 2414894"/>
                  <a:gd name="connsiteX1" fmla="*/ 2415869 w 2442008"/>
                  <a:gd name="connsiteY1" fmla="*/ 2414894 h 2414894"/>
                  <a:gd name="connsiteX2" fmla="*/ 0 w 2442008"/>
                  <a:gd name="connsiteY2" fmla="*/ 2414894 h 2414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2008" h="2414894">
                    <a:moveTo>
                      <a:pt x="2442008" y="0"/>
                    </a:moveTo>
                    <a:lnTo>
                      <a:pt x="2415869" y="2414894"/>
                    </a:lnTo>
                    <a:lnTo>
                      <a:pt x="0" y="24148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/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2028560" y="6342962"/>
              <a:ext cx="1041643" cy="515039"/>
              <a:chOff x="4956670" y="4443106"/>
              <a:chExt cx="4884016" cy="2414894"/>
            </a:xfrm>
          </p:grpSpPr>
          <p:sp>
            <p:nvSpPr>
              <p:cNvPr id="15" name="等腰三角形 14"/>
              <p:cNvSpPr/>
              <p:nvPr/>
            </p:nvSpPr>
            <p:spPr>
              <a:xfrm>
                <a:off x="4956670" y="4443106"/>
                <a:ext cx="4884016" cy="2414894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16" name="任意多边形 22"/>
              <p:cNvSpPr/>
              <p:nvPr/>
            </p:nvSpPr>
            <p:spPr>
              <a:xfrm>
                <a:off x="4956670" y="4443106"/>
                <a:ext cx="2442008" cy="2414894"/>
              </a:xfrm>
              <a:custGeom>
                <a:avLst/>
                <a:gdLst>
                  <a:gd name="connsiteX0" fmla="*/ 2442008 w 2442008"/>
                  <a:gd name="connsiteY0" fmla="*/ 0 h 2414894"/>
                  <a:gd name="connsiteX1" fmla="*/ 2415869 w 2442008"/>
                  <a:gd name="connsiteY1" fmla="*/ 2414894 h 2414894"/>
                  <a:gd name="connsiteX2" fmla="*/ 0 w 2442008"/>
                  <a:gd name="connsiteY2" fmla="*/ 2414894 h 2414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2008" h="2414894">
                    <a:moveTo>
                      <a:pt x="2442008" y="0"/>
                    </a:moveTo>
                    <a:lnTo>
                      <a:pt x="2415869" y="2414894"/>
                    </a:lnTo>
                    <a:lnTo>
                      <a:pt x="0" y="24148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11150357" y="6342962"/>
              <a:ext cx="1041643" cy="515039"/>
              <a:chOff x="4956670" y="4443106"/>
              <a:chExt cx="4884016" cy="2414894"/>
            </a:xfrm>
          </p:grpSpPr>
          <p:sp>
            <p:nvSpPr>
              <p:cNvPr id="13" name="等腰三角形 12"/>
              <p:cNvSpPr/>
              <p:nvPr/>
            </p:nvSpPr>
            <p:spPr>
              <a:xfrm>
                <a:off x="4956670" y="4443106"/>
                <a:ext cx="4884016" cy="2414894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14" name="任意多边形 25"/>
              <p:cNvSpPr/>
              <p:nvPr/>
            </p:nvSpPr>
            <p:spPr>
              <a:xfrm>
                <a:off x="4956670" y="4443106"/>
                <a:ext cx="2442008" cy="2414894"/>
              </a:xfrm>
              <a:custGeom>
                <a:avLst/>
                <a:gdLst>
                  <a:gd name="connsiteX0" fmla="*/ 2442008 w 2442008"/>
                  <a:gd name="connsiteY0" fmla="*/ 0 h 2414894"/>
                  <a:gd name="connsiteX1" fmla="*/ 2415869 w 2442008"/>
                  <a:gd name="connsiteY1" fmla="*/ 2414894 h 2414894"/>
                  <a:gd name="connsiteX2" fmla="*/ 0 w 2442008"/>
                  <a:gd name="connsiteY2" fmla="*/ 2414894 h 2414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2008" h="2414894">
                    <a:moveTo>
                      <a:pt x="2442008" y="0"/>
                    </a:moveTo>
                    <a:lnTo>
                      <a:pt x="2415869" y="2414894"/>
                    </a:lnTo>
                    <a:lnTo>
                      <a:pt x="0" y="24148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1174" y="1700984"/>
            <a:ext cx="6671186" cy="923330"/>
          </a:xfrm>
        </p:spPr>
        <p:txBody>
          <a:bodyPr anchor="b">
            <a:normAutofit/>
          </a:bodyPr>
          <a:lstStyle>
            <a:lvl1pPr algn="l"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1174" y="2687370"/>
            <a:ext cx="6671186" cy="480131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CED8-A2E1-4FD5-B2F5-D691BB24C9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2F5A-3577-40D0-9738-AC762F5E24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箭头: V 形 5"/>
          <p:cNvSpPr/>
          <p:nvPr/>
        </p:nvSpPr>
        <p:spPr>
          <a:xfrm>
            <a:off x="276454" y="534056"/>
            <a:ext cx="299103" cy="456878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551546"/>
            <a:ext cx="78867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CED8-A2E1-4FD5-B2F5-D691BB24C9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2F5A-3577-40D0-9738-AC762F5E24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" y="2425144"/>
            <a:ext cx="3228536" cy="158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1" y="4097820"/>
            <a:ext cx="9144914" cy="2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/>
          </a:p>
        </p:txBody>
      </p:sp>
      <p:sp>
        <p:nvSpPr>
          <p:cNvPr id="9" name="矩形 8"/>
          <p:cNvSpPr/>
          <p:nvPr/>
        </p:nvSpPr>
        <p:spPr>
          <a:xfrm>
            <a:off x="3302392" y="2425144"/>
            <a:ext cx="305972" cy="158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400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695439" y="2603462"/>
            <a:ext cx="4819912" cy="757130"/>
          </a:xfrm>
        </p:spPr>
        <p:txBody>
          <a:bodyPr wrap="square" anchor="b">
            <a:normAutofit/>
          </a:bodyPr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695439" y="3410915"/>
            <a:ext cx="4819912" cy="424732"/>
          </a:xfrm>
        </p:spPr>
        <p:txBody>
          <a:bodyPr wrap="square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CED8-A2E1-4FD5-B2F5-D691BB24C9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2F5A-3577-40D0-9738-AC762F5E24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dirty="0"/>
              <a:t>单击此处</a:t>
            </a:r>
            <a:r>
              <a:rPr lang="zh-CN" altLang="en-US" dirty="0" smtClean="0"/>
              <a:t>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dirty="0"/>
              <a:t>单击此处</a:t>
            </a:r>
            <a:r>
              <a:rPr lang="zh-CN" altLang="en-US" dirty="0" smtClean="0"/>
              <a:t>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CED8-A2E1-4FD5-B2F5-D691BB24C9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2F5A-3577-40D0-9738-AC762F5E24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箭头: V 形 9"/>
          <p:cNvSpPr/>
          <p:nvPr/>
        </p:nvSpPr>
        <p:spPr>
          <a:xfrm>
            <a:off x="197514" y="677986"/>
            <a:ext cx="377130" cy="576064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03239"/>
            <a:ext cx="78867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CED8-A2E1-4FD5-B2F5-D691BB24C9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2F5A-3577-40D0-9738-AC762F5E24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 flipH="1">
            <a:off x="1521420" y="4443109"/>
            <a:ext cx="7622580" cy="2414895"/>
            <a:chOff x="2028560" y="4443106"/>
            <a:chExt cx="10163440" cy="2414895"/>
          </a:xfrm>
        </p:grpSpPr>
        <p:grpSp>
          <p:nvGrpSpPr>
            <p:cNvPr id="7" name="组合 6"/>
            <p:cNvGrpSpPr/>
            <p:nvPr/>
          </p:nvGrpSpPr>
          <p:grpSpPr>
            <a:xfrm>
              <a:off x="4956671" y="4443106"/>
              <a:ext cx="4884016" cy="2414895"/>
              <a:chOff x="4956670" y="4443106"/>
              <a:chExt cx="4884016" cy="2414894"/>
            </a:xfrm>
          </p:grpSpPr>
          <p:sp>
            <p:nvSpPr>
              <p:cNvPr id="20" name="等腰三角形 19"/>
              <p:cNvSpPr/>
              <p:nvPr/>
            </p:nvSpPr>
            <p:spPr>
              <a:xfrm>
                <a:off x="4956670" y="4443106"/>
                <a:ext cx="4884016" cy="2414894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21" name="任意多边形 12"/>
              <p:cNvSpPr/>
              <p:nvPr/>
            </p:nvSpPr>
            <p:spPr>
              <a:xfrm>
                <a:off x="4956670" y="4443106"/>
                <a:ext cx="2442008" cy="2414894"/>
              </a:xfrm>
              <a:custGeom>
                <a:avLst/>
                <a:gdLst>
                  <a:gd name="connsiteX0" fmla="*/ 2442008 w 2442008"/>
                  <a:gd name="connsiteY0" fmla="*/ 0 h 2414894"/>
                  <a:gd name="connsiteX1" fmla="*/ 2415869 w 2442008"/>
                  <a:gd name="connsiteY1" fmla="*/ 2414894 h 2414894"/>
                  <a:gd name="connsiteX2" fmla="*/ 0 w 2442008"/>
                  <a:gd name="connsiteY2" fmla="*/ 2414894 h 2414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2008" h="2414894">
                    <a:moveTo>
                      <a:pt x="2442008" y="0"/>
                    </a:moveTo>
                    <a:lnTo>
                      <a:pt x="2415869" y="2414894"/>
                    </a:lnTo>
                    <a:lnTo>
                      <a:pt x="0" y="24148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3492615" y="5410200"/>
              <a:ext cx="2928111" cy="1447800"/>
              <a:chOff x="4956670" y="4443106"/>
              <a:chExt cx="4884016" cy="2414894"/>
            </a:xfrm>
          </p:grpSpPr>
          <p:sp>
            <p:nvSpPr>
              <p:cNvPr id="18" name="等腰三角形 17"/>
              <p:cNvSpPr/>
              <p:nvPr/>
            </p:nvSpPr>
            <p:spPr>
              <a:xfrm>
                <a:off x="4956670" y="4443106"/>
                <a:ext cx="4884016" cy="2414894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19" name="任意多边形 16"/>
              <p:cNvSpPr/>
              <p:nvPr/>
            </p:nvSpPr>
            <p:spPr>
              <a:xfrm>
                <a:off x="4956670" y="4443106"/>
                <a:ext cx="2442008" cy="2414894"/>
              </a:xfrm>
              <a:custGeom>
                <a:avLst/>
                <a:gdLst>
                  <a:gd name="connsiteX0" fmla="*/ 2442008 w 2442008"/>
                  <a:gd name="connsiteY0" fmla="*/ 0 h 2414894"/>
                  <a:gd name="connsiteX1" fmla="*/ 2415869 w 2442008"/>
                  <a:gd name="connsiteY1" fmla="*/ 2414894 h 2414894"/>
                  <a:gd name="connsiteX2" fmla="*/ 0 w 2442008"/>
                  <a:gd name="connsiteY2" fmla="*/ 2414894 h 2414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2008" h="2414894">
                    <a:moveTo>
                      <a:pt x="2442008" y="0"/>
                    </a:moveTo>
                    <a:lnTo>
                      <a:pt x="2415869" y="2414894"/>
                    </a:lnTo>
                    <a:lnTo>
                      <a:pt x="0" y="24148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7721715" y="5048250"/>
              <a:ext cx="3660139" cy="1809751"/>
              <a:chOff x="4956670" y="4443106"/>
              <a:chExt cx="4884016" cy="2414894"/>
            </a:xfrm>
          </p:grpSpPr>
          <p:sp>
            <p:nvSpPr>
              <p:cNvPr id="16" name="等腰三角形 15"/>
              <p:cNvSpPr/>
              <p:nvPr/>
            </p:nvSpPr>
            <p:spPr>
              <a:xfrm>
                <a:off x="4956670" y="4443106"/>
                <a:ext cx="4884016" cy="2414894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17" name="任意多边形 19"/>
              <p:cNvSpPr/>
              <p:nvPr/>
            </p:nvSpPr>
            <p:spPr>
              <a:xfrm>
                <a:off x="4956670" y="4443106"/>
                <a:ext cx="2442008" cy="2414894"/>
              </a:xfrm>
              <a:custGeom>
                <a:avLst/>
                <a:gdLst>
                  <a:gd name="connsiteX0" fmla="*/ 2442008 w 2442008"/>
                  <a:gd name="connsiteY0" fmla="*/ 0 h 2414894"/>
                  <a:gd name="connsiteX1" fmla="*/ 2415869 w 2442008"/>
                  <a:gd name="connsiteY1" fmla="*/ 2414894 h 2414894"/>
                  <a:gd name="connsiteX2" fmla="*/ 0 w 2442008"/>
                  <a:gd name="connsiteY2" fmla="*/ 2414894 h 2414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2008" h="2414894">
                    <a:moveTo>
                      <a:pt x="2442008" y="0"/>
                    </a:moveTo>
                    <a:lnTo>
                      <a:pt x="2415869" y="2414894"/>
                    </a:lnTo>
                    <a:lnTo>
                      <a:pt x="0" y="24148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/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2028560" y="6342962"/>
              <a:ext cx="1041643" cy="515039"/>
              <a:chOff x="4956670" y="4443106"/>
              <a:chExt cx="4884016" cy="2414894"/>
            </a:xfrm>
          </p:grpSpPr>
          <p:sp>
            <p:nvSpPr>
              <p:cNvPr id="14" name="等腰三角形 13"/>
              <p:cNvSpPr/>
              <p:nvPr/>
            </p:nvSpPr>
            <p:spPr>
              <a:xfrm>
                <a:off x="4956670" y="4443106"/>
                <a:ext cx="4884016" cy="2414894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15" name="任意多边形 22"/>
              <p:cNvSpPr/>
              <p:nvPr/>
            </p:nvSpPr>
            <p:spPr>
              <a:xfrm>
                <a:off x="4956670" y="4443106"/>
                <a:ext cx="2442008" cy="2414894"/>
              </a:xfrm>
              <a:custGeom>
                <a:avLst/>
                <a:gdLst>
                  <a:gd name="connsiteX0" fmla="*/ 2442008 w 2442008"/>
                  <a:gd name="connsiteY0" fmla="*/ 0 h 2414894"/>
                  <a:gd name="connsiteX1" fmla="*/ 2415869 w 2442008"/>
                  <a:gd name="connsiteY1" fmla="*/ 2414894 h 2414894"/>
                  <a:gd name="connsiteX2" fmla="*/ 0 w 2442008"/>
                  <a:gd name="connsiteY2" fmla="*/ 2414894 h 2414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2008" h="2414894">
                    <a:moveTo>
                      <a:pt x="2442008" y="0"/>
                    </a:moveTo>
                    <a:lnTo>
                      <a:pt x="2415869" y="2414894"/>
                    </a:lnTo>
                    <a:lnTo>
                      <a:pt x="0" y="24148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11150357" y="6342962"/>
              <a:ext cx="1041643" cy="515039"/>
              <a:chOff x="4956670" y="4443106"/>
              <a:chExt cx="4884016" cy="2414894"/>
            </a:xfrm>
          </p:grpSpPr>
          <p:sp>
            <p:nvSpPr>
              <p:cNvPr id="12" name="等腰三角形 11"/>
              <p:cNvSpPr/>
              <p:nvPr/>
            </p:nvSpPr>
            <p:spPr>
              <a:xfrm>
                <a:off x="4956670" y="4443106"/>
                <a:ext cx="4884016" cy="2414894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13" name="任意多边形 25"/>
              <p:cNvSpPr/>
              <p:nvPr/>
            </p:nvSpPr>
            <p:spPr>
              <a:xfrm>
                <a:off x="4956670" y="4443106"/>
                <a:ext cx="2442008" cy="2414894"/>
              </a:xfrm>
              <a:custGeom>
                <a:avLst/>
                <a:gdLst>
                  <a:gd name="connsiteX0" fmla="*/ 2442008 w 2442008"/>
                  <a:gd name="connsiteY0" fmla="*/ 0 h 2414894"/>
                  <a:gd name="connsiteX1" fmla="*/ 2415869 w 2442008"/>
                  <a:gd name="connsiteY1" fmla="*/ 2414894 h 2414894"/>
                  <a:gd name="connsiteX2" fmla="*/ 0 w 2442008"/>
                  <a:gd name="connsiteY2" fmla="*/ 2414894 h 2414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2008" h="2414894">
                    <a:moveTo>
                      <a:pt x="2442008" y="0"/>
                    </a:moveTo>
                    <a:lnTo>
                      <a:pt x="2415869" y="2414894"/>
                    </a:lnTo>
                    <a:lnTo>
                      <a:pt x="0" y="24148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725154" y="1710778"/>
            <a:ext cx="6049584" cy="923330"/>
          </a:xfrm>
        </p:spPr>
        <p:txBody>
          <a:bodyPr anchor="b" anchorCtr="0">
            <a:normAutofit/>
          </a:bodyPr>
          <a:lstStyle>
            <a:lvl1pPr algn="ctr">
              <a:defRPr sz="4500" b="1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CED8-A2E1-4FD5-B2F5-D691BB24C9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2F5A-3577-40D0-9738-AC762F5E245E}" type="slidenum">
              <a:rPr lang="zh-CN" altLang="en-US" smtClean="0"/>
            </a:fld>
            <a:endParaRPr lang="zh-CN" altLang="en-US"/>
          </a:p>
        </p:txBody>
      </p:sp>
      <p:sp>
        <p:nvSpPr>
          <p:cNvPr id="23" name="内容占位符 22"/>
          <p:cNvSpPr>
            <a:spLocks noGrp="1"/>
          </p:cNvSpPr>
          <p:nvPr>
            <p:ph sz="quarter" idx="13"/>
          </p:nvPr>
        </p:nvSpPr>
        <p:spPr>
          <a:xfrm>
            <a:off x="1725155" y="2716239"/>
            <a:ext cx="6049619" cy="535531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CED8-A2E1-4FD5-B2F5-D691BB24C9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2F5A-3577-40D0-9738-AC762F5E24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9841" y="711200"/>
            <a:ext cx="3196800" cy="1600200"/>
          </a:xfrm>
        </p:spPr>
        <p:txBody>
          <a:bodyPr anchor="t" anchorCtr="0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014391" y="733425"/>
            <a:ext cx="4627800" cy="540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311400"/>
            <a:ext cx="31968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812360" y="365125"/>
            <a:ext cx="702990" cy="5811838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7129704" cy="581183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CED8-A2E1-4FD5-B2F5-D691BB24C9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2F5A-3577-40D0-9738-AC762F5E24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箭头: V 形 7"/>
          <p:cNvSpPr/>
          <p:nvPr/>
        </p:nvSpPr>
        <p:spPr>
          <a:xfrm>
            <a:off x="197514" y="739874"/>
            <a:ext cx="377130" cy="576064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488CED8-A2E1-4FD5-B2F5-D691BB24C9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1A5F2F5A-3577-40D0-9738-AC762F5E245E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165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165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TextBox 8"/>
          <p:cNvSpPr txBox="1"/>
          <p:nvPr/>
        </p:nvSpPr>
        <p:spPr>
          <a:xfrm>
            <a:off x="363220" y="1374775"/>
            <a:ext cx="8569325" cy="27381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4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海南省陵水县中小学（幼儿园）教师</a:t>
            </a:r>
            <a:endParaRPr lang="zh-CN" altLang="en-US" sz="40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全员远程培训</a:t>
            </a:r>
            <a:endParaRPr lang="zh-CN" altLang="en-US" sz="40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30000"/>
              </a:lnSpc>
            </a:pPr>
            <a:endParaRPr lang="zh-CN" altLang="en-US" sz="4000" dirty="0">
              <a:solidFill>
                <a:srgbClr val="FF505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146" name="TextBox 8"/>
          <p:cNvSpPr txBox="1"/>
          <p:nvPr/>
        </p:nvSpPr>
        <p:spPr>
          <a:xfrm>
            <a:off x="5291455" y="3994150"/>
            <a:ext cx="3763645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中学物理班简报第二期</a:t>
            </a:r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主编：郑忠若</a:t>
            </a:r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48335" y="395605"/>
            <a:ext cx="30340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defTabSz="914400"/>
            <a:r>
              <a:rPr lang="zh-CN" altLang="en-US" sz="48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卷首寄语：</a:t>
            </a:r>
            <a:endParaRPr lang="zh-CN" altLang="en-US" sz="4800" dirty="0">
              <a:solidFill>
                <a:srgbClr val="FF0000"/>
              </a:solidFill>
              <a:latin typeface="Arial Rounded MT Bold" pitchFamily="3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1150" y="1225550"/>
            <a:ext cx="8521065" cy="5015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>
              <a:lnSpc>
                <a:spcPts val="4800"/>
              </a:lnSpc>
            </a:pPr>
            <a:r>
              <a:rPr lang="en-US" altLang="zh-CN" sz="32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研修如约而至，似春日午后的阳光，沐浴在老师的心中；像夏日的一缕清风，让我们心中漾起阵阵涟漪；仿佛秋日里沉甸甸的谷穗，承载大家的学习梦想；更似一场瑞雪带给教育无限的希望与生机。</a:t>
            </a:r>
            <a:endParaRPr lang="zh-CN" altLang="en-US" sz="32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457200">
              <a:lnSpc>
                <a:spcPts val="48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 亲爱的老师们，为了我们肩负的责任，为了我们神圣的使命，让我们快乐学习、高效工作，把研修出色地进行到底！</a:t>
            </a:r>
            <a:r>
              <a:rPr lang="zh-CN" altLang="en-US" sz="3200" b="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endParaRPr lang="zh-CN" altLang="en-US" sz="32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27330" y="-17780"/>
            <a:ext cx="25863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defTabSz="914400"/>
            <a:r>
              <a:rPr lang="zh-CN" altLang="en-US" sz="40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学习情况</a:t>
            </a:r>
            <a:r>
              <a:rPr lang="zh-CN" altLang="en-US" sz="48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：</a:t>
            </a:r>
            <a:endParaRPr lang="zh-CN" altLang="en-US" sz="4800" dirty="0">
              <a:solidFill>
                <a:srgbClr val="FF0000"/>
              </a:solidFill>
              <a:latin typeface="Arial Rounded MT Bold" pitchFamily="34" charset="0"/>
              <a:sym typeface="+mn-ea"/>
            </a:endParaRPr>
          </a:p>
        </p:txBody>
      </p:sp>
      <p:pic>
        <p:nvPicPr>
          <p:cNvPr id="2" name="图片 1" descr="QQ图片201807191624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16990" y="717550"/>
            <a:ext cx="6087110" cy="596455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27330" y="26035"/>
            <a:ext cx="25863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defTabSz="914400"/>
            <a:r>
              <a:rPr lang="zh-CN" altLang="en-US" sz="40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学习情况</a:t>
            </a:r>
            <a:r>
              <a:rPr lang="zh-CN" altLang="en-US" sz="48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：</a:t>
            </a:r>
            <a:endParaRPr lang="zh-CN" altLang="en-US" sz="4800" dirty="0">
              <a:solidFill>
                <a:srgbClr val="FF0000"/>
              </a:solidFill>
              <a:latin typeface="Arial Rounded MT Bold" pitchFamily="34" charset="0"/>
              <a:sym typeface="+mn-ea"/>
            </a:endParaRPr>
          </a:p>
        </p:txBody>
      </p:sp>
      <p:pic>
        <p:nvPicPr>
          <p:cNvPr id="3" name="图片 2" descr="QQ图片201807191624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63980" y="767080"/>
            <a:ext cx="6010910" cy="597344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21665" y="-3175"/>
            <a:ext cx="33782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defTabSz="914400"/>
            <a:r>
              <a:rPr lang="zh-CN" altLang="en-US" sz="48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优秀作业：</a:t>
            </a:r>
            <a:endParaRPr lang="zh-CN" altLang="en-US" sz="4800" dirty="0">
              <a:solidFill>
                <a:srgbClr val="FF0000"/>
              </a:solidFill>
              <a:latin typeface="Arial Rounded MT Bold" pitchFamily="34" charset="0"/>
              <a:sym typeface="+mn-ea"/>
            </a:endParaRPr>
          </a:p>
        </p:txBody>
      </p:sp>
      <p:pic>
        <p:nvPicPr>
          <p:cNvPr id="6" name="图片 5" descr="QQ图片201807191636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3765" y="765810"/>
            <a:ext cx="7348220" cy="588327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75945" y="301625"/>
            <a:ext cx="33782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defTabSz="914400"/>
            <a:r>
              <a:rPr lang="zh-CN" altLang="en-US" sz="48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优秀作业：</a:t>
            </a:r>
            <a:endParaRPr lang="zh-CN" altLang="en-US" sz="4800" dirty="0">
              <a:solidFill>
                <a:srgbClr val="FF0000"/>
              </a:solidFill>
              <a:latin typeface="Arial Rounded MT Bold" pitchFamily="34" charset="0"/>
              <a:sym typeface="+mn-ea"/>
            </a:endParaRPr>
          </a:p>
        </p:txBody>
      </p:sp>
      <p:pic>
        <p:nvPicPr>
          <p:cNvPr id="3" name="图片 2" descr="QQ图片201807191636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5945" y="1351280"/>
            <a:ext cx="7818755" cy="486283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89915" y="680720"/>
            <a:ext cx="7009765" cy="47694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defTabSz="914400"/>
            <a:r>
              <a:rPr lang="zh-CN" altLang="en-US" sz="48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小结：</a:t>
            </a:r>
            <a:endParaRPr lang="zh-CN" altLang="en-US" sz="4800" dirty="0">
              <a:solidFill>
                <a:srgbClr val="FF0000"/>
              </a:solidFill>
              <a:latin typeface="Arial Rounded MT Bold" pitchFamily="34" charset="0"/>
              <a:sym typeface="+mn-ea"/>
            </a:endParaRPr>
          </a:p>
          <a:p>
            <a:pPr algn="l" defTabSz="914400"/>
            <a:r>
              <a:rPr lang="zh-CN" alt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截止</a:t>
            </a:r>
            <a:r>
              <a:rPr lang="en-US" altLang="zh-CN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2018</a:t>
            </a:r>
            <a:r>
              <a:rPr lang="zh-CN" alt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年</a:t>
            </a:r>
            <a:r>
              <a:rPr lang="en-US" altLang="zh-CN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7</a:t>
            </a:r>
            <a:r>
              <a:rPr lang="zh-CN" alt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月</a:t>
            </a:r>
            <a:r>
              <a:rPr lang="en-US" altLang="zh-CN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19</a:t>
            </a:r>
            <a:r>
              <a:rPr lang="zh-CN" alt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日</a:t>
            </a:r>
            <a:r>
              <a:rPr lang="en-US" altLang="zh-CN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,</a:t>
            </a:r>
            <a:endParaRPr lang="en-US" altLang="zh-CN" sz="3200" dirty="0">
              <a:solidFill>
                <a:srgbClr val="FF0000"/>
              </a:solidFill>
              <a:latin typeface="Arial Rounded MT Bold" pitchFamily="34" charset="0"/>
              <a:sym typeface="+mn-ea"/>
            </a:endParaRPr>
          </a:p>
          <a:p>
            <a:pPr algn="l" defTabSz="914400"/>
            <a:r>
              <a:rPr lang="en-US" altLang="zh-CN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                90</a:t>
            </a:r>
            <a:r>
              <a:rPr lang="zh-CN" alt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分以上    </a:t>
            </a:r>
            <a:r>
              <a:rPr 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4</a:t>
            </a:r>
            <a:r>
              <a:rPr lang="zh-CN" alt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人</a:t>
            </a:r>
            <a:endParaRPr lang="zh-CN" altLang="en-US" sz="3200" dirty="0">
              <a:solidFill>
                <a:srgbClr val="FF0000"/>
              </a:solidFill>
              <a:latin typeface="Arial Rounded MT Bold" pitchFamily="34" charset="0"/>
              <a:sym typeface="+mn-ea"/>
            </a:endParaRPr>
          </a:p>
          <a:p>
            <a:pPr algn="l" defTabSz="914400"/>
            <a:r>
              <a:rPr lang="zh-CN" alt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                </a:t>
            </a:r>
            <a:r>
              <a:rPr lang="en-US" altLang="zh-CN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80--89</a:t>
            </a:r>
            <a:r>
              <a:rPr lang="zh-CN" alt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分     </a:t>
            </a:r>
            <a:r>
              <a:rPr lang="en-US" altLang="zh-CN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20</a:t>
            </a:r>
            <a:r>
              <a:rPr lang="zh-CN" alt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人</a:t>
            </a:r>
            <a:endParaRPr lang="zh-CN" altLang="en-US" sz="3200" dirty="0">
              <a:solidFill>
                <a:srgbClr val="FF0000"/>
              </a:solidFill>
              <a:latin typeface="Arial Rounded MT Bold" pitchFamily="34" charset="0"/>
              <a:sym typeface="+mn-ea"/>
            </a:endParaRPr>
          </a:p>
          <a:p>
            <a:pPr algn="l" defTabSz="914400"/>
            <a:r>
              <a:rPr lang="zh-CN" alt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                </a:t>
            </a:r>
            <a:r>
              <a:rPr 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7</a:t>
            </a:r>
            <a:r>
              <a:rPr lang="en-US" altLang="zh-CN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0--79</a:t>
            </a:r>
            <a:r>
              <a:rPr lang="zh-CN" alt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分     </a:t>
            </a:r>
            <a:r>
              <a:rPr lang="en-US" altLang="zh-CN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17</a:t>
            </a:r>
            <a:r>
              <a:rPr lang="zh-CN" alt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人</a:t>
            </a:r>
            <a:endParaRPr lang="zh-CN" altLang="en-US" sz="3200" dirty="0">
              <a:solidFill>
                <a:srgbClr val="FF0000"/>
              </a:solidFill>
              <a:latin typeface="Arial Rounded MT Bold" pitchFamily="34" charset="0"/>
              <a:sym typeface="+mn-ea"/>
            </a:endParaRPr>
          </a:p>
          <a:p>
            <a:pPr algn="l" defTabSz="914400"/>
            <a:r>
              <a:rPr lang="zh-CN" alt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                </a:t>
            </a:r>
            <a:r>
              <a:rPr lang="en-US" altLang="zh-CN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60--69</a:t>
            </a:r>
            <a:r>
              <a:rPr lang="zh-CN" alt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分     </a:t>
            </a:r>
            <a:r>
              <a:rPr lang="en-US" altLang="zh-CN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18</a:t>
            </a:r>
            <a:r>
              <a:rPr lang="zh-CN" alt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人</a:t>
            </a:r>
            <a:endParaRPr lang="zh-CN" altLang="en-US" sz="3200" dirty="0">
              <a:solidFill>
                <a:srgbClr val="FF0000"/>
              </a:solidFill>
              <a:latin typeface="Arial Rounded MT Bold" pitchFamily="34" charset="0"/>
              <a:sym typeface="+mn-ea"/>
            </a:endParaRPr>
          </a:p>
          <a:p>
            <a:pPr algn="l" defTabSz="914400"/>
            <a:r>
              <a:rPr lang="zh-CN" alt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                </a:t>
            </a:r>
            <a:r>
              <a:rPr lang="en-US" altLang="zh-CN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60</a:t>
            </a:r>
            <a:r>
              <a:rPr lang="zh-CN" alt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分以下     </a:t>
            </a:r>
            <a:r>
              <a:rPr lang="en-US" altLang="zh-CN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1</a:t>
            </a:r>
            <a:r>
              <a:rPr lang="zh-CN" altLang="en-US" sz="3200" dirty="0">
                <a:solidFill>
                  <a:srgbClr val="FF0000"/>
                </a:solidFill>
                <a:latin typeface="Arial Rounded MT Bold" pitchFamily="34" charset="0"/>
                <a:sym typeface="+mn-ea"/>
              </a:rPr>
              <a:t>人</a:t>
            </a:r>
            <a:endParaRPr lang="zh-CN" altLang="en-US" sz="3200" dirty="0">
              <a:solidFill>
                <a:srgbClr val="FF0000"/>
              </a:solidFill>
              <a:latin typeface="Arial Rounded MT Bold" pitchFamily="34" charset="0"/>
              <a:sym typeface="+mn-ea"/>
            </a:endParaRPr>
          </a:p>
          <a:p>
            <a:pPr algn="l" defTabSz="914400"/>
            <a:endParaRPr lang="zh-CN" altLang="en-US" sz="3200" dirty="0">
              <a:solidFill>
                <a:srgbClr val="FF0000"/>
              </a:solidFill>
              <a:latin typeface="Arial Rounded MT Bold" pitchFamily="34" charset="0"/>
              <a:sym typeface="+mn-ea"/>
            </a:endParaRPr>
          </a:p>
          <a:p>
            <a:pPr algn="l" defTabSz="914400"/>
            <a:endParaRPr lang="zh-CN" altLang="en-US" sz="3200" dirty="0">
              <a:solidFill>
                <a:srgbClr val="FF0000"/>
              </a:solidFill>
              <a:latin typeface="Arial Rounded MT Bold" pitchFamily="3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89915" y="4488180"/>
            <a:ext cx="8348980" cy="107632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3200" dirty="0">
                <a:solidFill>
                  <a:srgbClr val="3333FF"/>
                </a:solidFill>
                <a:latin typeface="Arial Rounded MT Bold" pitchFamily="34" charset="0"/>
                <a:sym typeface="+mn-ea"/>
              </a:rPr>
              <a:t>温馨提示：最后还剩下几天时间，请各位学员</a:t>
            </a:r>
            <a:endParaRPr lang="zh-CN" altLang="en-US" sz="3200" dirty="0">
              <a:solidFill>
                <a:srgbClr val="3333FF"/>
              </a:solidFill>
              <a:latin typeface="Arial Rounded MT Bold" pitchFamily="34" charset="0"/>
              <a:sym typeface="+mn-ea"/>
            </a:endParaRPr>
          </a:p>
          <a:p>
            <a:r>
              <a:rPr lang="zh-CN" altLang="en-US" sz="3200" dirty="0">
                <a:solidFill>
                  <a:srgbClr val="3333FF"/>
                </a:solidFill>
                <a:latin typeface="Arial Rounded MT Bold" pitchFamily="34" charset="0"/>
                <a:sym typeface="+mn-ea"/>
              </a:rPr>
              <a:t>                  加强学习，取得优异成绩！</a:t>
            </a:r>
            <a:endParaRPr lang="zh-CN" altLang="en-US" sz="3200" dirty="0">
              <a:solidFill>
                <a:srgbClr val="3333FF"/>
              </a:solidFill>
              <a:latin typeface="Arial Rounded MT Bold" pitchFamily="3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5031"/>
</p:tagLst>
</file>

<file path=ppt/tags/tag10.xml><?xml version="1.0" encoding="utf-8"?>
<p:tagLst xmlns:p="http://schemas.openxmlformats.org/presentationml/2006/main">
  <p:tag name="KSO_WM_TEMPLATE_CATEGORY" val="custom"/>
  <p:tag name="KSO_WM_TEMPLATE_INDEX" val="20185031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5031"/>
</p:tagLst>
</file>

<file path=ppt/tags/tag3.xml><?xml version="1.0" encoding="utf-8"?>
<p:tagLst xmlns:p="http://schemas.openxmlformats.org/presentationml/2006/main">
  <p:tag name="KSO_WM_TEMPLATE_CATEGORY" val="custom"/>
  <p:tag name="KSO_WM_TEMPLATE_INDEX" val="20185031"/>
  <p:tag name="KSO_WM_TAG_VERSION" val="1.0"/>
  <p:tag name="KSO_WM_TEMPLATE_THUMBS_INDEX" val="1、9、12、16、19、22"/>
  <p:tag name="KSO_WM_BEAUTIFY_FLAG" val="#wm#"/>
</p:tagLst>
</file>

<file path=ppt/tags/tag4.xml><?xml version="1.0" encoding="utf-8"?>
<p:tagLst xmlns:p="http://schemas.openxmlformats.org/presentationml/2006/main">
  <p:tag name="KSO_WM_TEMPLATE_CATEGORY" val="custom"/>
  <p:tag name="KSO_WM_TEMPLATE_INDEX" val="20185031"/>
</p:tagLst>
</file>

<file path=ppt/tags/tag5.xml><?xml version="1.0" encoding="utf-8"?>
<p:tagLst xmlns:p="http://schemas.openxmlformats.org/presentationml/2006/main">
  <p:tag name="KSO_WM_TEMPLATE_CATEGORY" val="custom"/>
  <p:tag name="KSO_WM_TEMPLATE_INDEX" val="20185031"/>
</p:tagLst>
</file>

<file path=ppt/tags/tag6.xml><?xml version="1.0" encoding="utf-8"?>
<p:tagLst xmlns:p="http://schemas.openxmlformats.org/presentationml/2006/main">
  <p:tag name="KSO_WM_TEMPLATE_CATEGORY" val="custom"/>
  <p:tag name="KSO_WM_TEMPLATE_INDEX" val="20185031"/>
</p:tagLst>
</file>

<file path=ppt/tags/tag7.xml><?xml version="1.0" encoding="utf-8"?>
<p:tagLst xmlns:p="http://schemas.openxmlformats.org/presentationml/2006/main">
  <p:tag name="KSO_WM_TEMPLATE_CATEGORY" val="custom"/>
  <p:tag name="KSO_WM_TEMPLATE_INDEX" val="20185031"/>
</p:tagLst>
</file>

<file path=ppt/tags/tag8.xml><?xml version="1.0" encoding="utf-8"?>
<p:tagLst xmlns:p="http://schemas.openxmlformats.org/presentationml/2006/main">
  <p:tag name="KSO_WM_TEMPLATE_CATEGORY" val="custom"/>
  <p:tag name="KSO_WM_TEMPLATE_INDEX" val="20185031"/>
</p:tagLst>
</file>

<file path=ppt/tags/tag9.xml><?xml version="1.0" encoding="utf-8"?>
<p:tagLst xmlns:p="http://schemas.openxmlformats.org/presentationml/2006/main">
  <p:tag name="KSO_WM_TEMPLATE_CATEGORY" val="custom"/>
  <p:tag name="KSO_WM_TEMPLATE_INDEX" val="20185031"/>
</p:tagLst>
</file>

<file path=ppt/theme/theme1.xml><?xml version="1.0" encoding="utf-8"?>
<a:theme xmlns:a="http://schemas.openxmlformats.org/drawingml/2006/main" name="自定义设计方案">
  <a:themeElements>
    <a:clrScheme name="自定义 207">
      <a:dk1>
        <a:srgbClr val="000000"/>
      </a:dk1>
      <a:lt1>
        <a:srgbClr val="FFFFFF"/>
      </a:lt1>
      <a:dk2>
        <a:srgbClr val="1CADE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FFFFFF"/>
      </a:accent6>
      <a:hlink>
        <a:srgbClr val="6EAC1C"/>
      </a:hlink>
      <a:folHlink>
        <a:srgbClr val="B26B0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WPS 演示</Application>
  <PresentationFormat>在屏幕上显示</PresentationFormat>
  <Paragraphs>33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Arial Rounded MT Bold</vt:lpstr>
      <vt:lpstr>Arial Unicode MS</vt:lpstr>
      <vt:lpstr>黑体</vt:lpstr>
      <vt:lpstr>Calibri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六.生活用电常识</dc:title>
  <dc:creator>河北远东博克文化传播有限公司</dc:creator>
  <cp:lastModifiedBy>Administrator</cp:lastModifiedBy>
  <cp:revision>165</cp:revision>
  <dcterms:created xsi:type="dcterms:W3CDTF">2016-12-13T02:44:00Z</dcterms:created>
  <dcterms:modified xsi:type="dcterms:W3CDTF">2018-07-19T09:04:22Z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2052-10.1.0.7401</vt:lpwstr>
  </property>
</Properties>
</file>