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73" r:id="rId8"/>
    <p:sldId id="260" r:id="rId9"/>
    <p:sldId id="297" r:id="rId10"/>
    <p:sldId id="298" r:id="rId11"/>
    <p:sldId id="299" r:id="rId12"/>
    <p:sldId id="300" r:id="rId13"/>
    <p:sldId id="261" r:id="rId14"/>
    <p:sldId id="282" r:id="rId15"/>
    <p:sldId id="301" r:id="rId16"/>
    <p:sldId id="284" r:id="rId17"/>
    <p:sldId id="293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 showGuides="1">
      <p:cViewPr varScale="1">
        <p:scale>
          <a:sx n="107" d="100"/>
          <a:sy n="107" d="100"/>
        </p:scale>
        <p:origin x="754" y="8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81C2-FAB1-4618-B116-6B9186536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7F7C-9778-4EF1-8115-9E1A807FE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B0D8-D049-4A31-8F2D-814DBCEBC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73C6-6C2F-48CB-8888-B8D11C5DB6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211710"/>
            <a:ext cx="5904656" cy="58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小学</a:t>
            </a:r>
            <a:r>
              <a:rPr lang="en-US" altLang="zh-CN" sz="3200" dirty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3200" dirty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班班级简报（第</a:t>
            </a:r>
            <a:r>
              <a:rPr lang="en-US" altLang="zh-CN" sz="3200" dirty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3200" dirty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期</a:t>
            </a:r>
            <a:r>
              <a:rPr lang="zh-CN" altLang="en-US" sz="3200" dirty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sz="3200" dirty="0">
              <a:ln w="6350">
                <a:noFill/>
              </a:ln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672" y="2859782"/>
            <a:ext cx="5904656" cy="27559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                                        -----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家校沟通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网络学习培训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84465" y="3993387"/>
            <a:ext cx="117790" cy="133898"/>
            <a:chOff x="860980" y="3583766"/>
            <a:chExt cx="100336" cy="114060"/>
          </a:xfrm>
          <a:solidFill>
            <a:schemeClr val="bg1">
              <a:lumMod val="65000"/>
            </a:schemeClr>
          </a:solidFill>
        </p:grpSpPr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Group 16"/>
          <p:cNvGrpSpPr/>
          <p:nvPr/>
        </p:nvGrpSpPr>
        <p:grpSpPr bwMode="auto">
          <a:xfrm>
            <a:off x="4842042" y="3987920"/>
            <a:ext cx="92272" cy="148308"/>
            <a:chOff x="4441" y="3144"/>
            <a:chExt cx="215" cy="345"/>
          </a:xfrm>
          <a:solidFill>
            <a:schemeClr val="bg1">
              <a:lumMod val="65000"/>
            </a:schemeClr>
          </a:solidFill>
        </p:grpSpPr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268141" y="3939902"/>
            <a:ext cx="119888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指导老师：王颖奇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28828" y="3939902"/>
            <a:ext cx="1523365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学员：小学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班所有成员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" y="0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7788813" y="1047988"/>
            <a:ext cx="1079500" cy="1083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7789130" y="2244328"/>
            <a:ext cx="1079500" cy="1083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7788813" y="3478133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62416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21434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41290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93335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3032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33524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看看我们的命题作文</a:t>
            </a:r>
            <a:endParaRPr 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psb (1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5" y="753110"/>
            <a:ext cx="3141345" cy="4194175"/>
          </a:xfrm>
          <a:prstGeom prst="rect">
            <a:avLst/>
          </a:prstGeom>
        </p:spPr>
      </p:pic>
      <p:pic>
        <p:nvPicPr>
          <p:cNvPr id="5" name="图片 4" descr="psb (1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85" y="753110"/>
            <a:ext cx="3077210" cy="419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阶段总结汇报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Freeform 8"/>
          <p:cNvSpPr/>
          <p:nvPr/>
        </p:nvSpPr>
        <p:spPr bwMode="auto">
          <a:xfrm>
            <a:off x="5770245" y="952267"/>
            <a:ext cx="2452688" cy="1384727"/>
          </a:xfrm>
          <a:custGeom>
            <a:avLst/>
            <a:gdLst>
              <a:gd name="T0" fmla="*/ 840 w 840"/>
              <a:gd name="T1" fmla="*/ 474 h 474"/>
              <a:gd name="T2" fmla="*/ 819 w 840"/>
              <a:gd name="T3" fmla="*/ 357 h 474"/>
              <a:gd name="T4" fmla="*/ 803 w 840"/>
              <a:gd name="T5" fmla="*/ 386 h 474"/>
              <a:gd name="T6" fmla="*/ 486 w 840"/>
              <a:gd name="T7" fmla="*/ 181 h 474"/>
              <a:gd name="T8" fmla="*/ 417 w 840"/>
              <a:gd name="T9" fmla="*/ 188 h 474"/>
              <a:gd name="T10" fmla="*/ 209 w 840"/>
              <a:gd name="T11" fmla="*/ 0 h 474"/>
              <a:gd name="T12" fmla="*/ 0 w 840"/>
              <a:gd name="T13" fmla="*/ 209 h 474"/>
              <a:gd name="T14" fmla="*/ 160 w 840"/>
              <a:gd name="T15" fmla="*/ 412 h 474"/>
              <a:gd name="T16" fmla="*/ 174 w 840"/>
              <a:gd name="T17" fmla="*/ 415 h 474"/>
              <a:gd name="T18" fmla="*/ 179 w 840"/>
              <a:gd name="T19" fmla="*/ 405 h 474"/>
              <a:gd name="T20" fmla="*/ 183 w 840"/>
              <a:gd name="T21" fmla="*/ 398 h 474"/>
              <a:gd name="T22" fmla="*/ 186 w 840"/>
              <a:gd name="T23" fmla="*/ 393 h 474"/>
              <a:gd name="T24" fmla="*/ 192 w 840"/>
              <a:gd name="T25" fmla="*/ 383 h 474"/>
              <a:gd name="T26" fmla="*/ 195 w 840"/>
              <a:gd name="T27" fmla="*/ 378 h 474"/>
              <a:gd name="T28" fmla="*/ 199 w 840"/>
              <a:gd name="T29" fmla="*/ 371 h 474"/>
              <a:gd name="T30" fmla="*/ 205 w 840"/>
              <a:gd name="T31" fmla="*/ 363 h 474"/>
              <a:gd name="T32" fmla="*/ 209 w 840"/>
              <a:gd name="T33" fmla="*/ 357 h 474"/>
              <a:gd name="T34" fmla="*/ 213 w 840"/>
              <a:gd name="T35" fmla="*/ 352 h 474"/>
              <a:gd name="T36" fmla="*/ 221 w 840"/>
              <a:gd name="T37" fmla="*/ 343 h 474"/>
              <a:gd name="T38" fmla="*/ 224 w 840"/>
              <a:gd name="T39" fmla="*/ 338 h 474"/>
              <a:gd name="T40" fmla="*/ 229 w 840"/>
              <a:gd name="T41" fmla="*/ 332 h 474"/>
              <a:gd name="T42" fmla="*/ 233 w 840"/>
              <a:gd name="T43" fmla="*/ 328 h 474"/>
              <a:gd name="T44" fmla="*/ 242 w 840"/>
              <a:gd name="T45" fmla="*/ 319 h 474"/>
              <a:gd name="T46" fmla="*/ 245 w 840"/>
              <a:gd name="T47" fmla="*/ 316 h 474"/>
              <a:gd name="T48" fmla="*/ 255 w 840"/>
              <a:gd name="T49" fmla="*/ 306 h 474"/>
              <a:gd name="T50" fmla="*/ 258 w 840"/>
              <a:gd name="T51" fmla="*/ 303 h 474"/>
              <a:gd name="T52" fmla="*/ 265 w 840"/>
              <a:gd name="T53" fmla="*/ 298 h 474"/>
              <a:gd name="T54" fmla="*/ 268 w 840"/>
              <a:gd name="T55" fmla="*/ 296 h 474"/>
              <a:gd name="T56" fmla="*/ 279 w 840"/>
              <a:gd name="T57" fmla="*/ 286 h 474"/>
              <a:gd name="T58" fmla="*/ 282 w 840"/>
              <a:gd name="T59" fmla="*/ 284 h 474"/>
              <a:gd name="T60" fmla="*/ 305 w 840"/>
              <a:gd name="T61" fmla="*/ 268 h 474"/>
              <a:gd name="T62" fmla="*/ 307 w 840"/>
              <a:gd name="T63" fmla="*/ 267 h 474"/>
              <a:gd name="T64" fmla="*/ 322 w 840"/>
              <a:gd name="T65" fmla="*/ 259 h 474"/>
              <a:gd name="T66" fmla="*/ 324 w 840"/>
              <a:gd name="T67" fmla="*/ 258 h 474"/>
              <a:gd name="T68" fmla="*/ 350 w 840"/>
              <a:gd name="T69" fmla="*/ 245 h 474"/>
              <a:gd name="T70" fmla="*/ 351 w 840"/>
              <a:gd name="T71" fmla="*/ 244 h 474"/>
              <a:gd name="T72" fmla="*/ 368 w 840"/>
              <a:gd name="T73" fmla="*/ 237 h 474"/>
              <a:gd name="T74" fmla="*/ 369 w 840"/>
              <a:gd name="T75" fmla="*/ 237 h 474"/>
              <a:gd name="T76" fmla="*/ 397 w 840"/>
              <a:gd name="T77" fmla="*/ 228 h 474"/>
              <a:gd name="T78" fmla="*/ 399 w 840"/>
              <a:gd name="T79" fmla="*/ 227 h 474"/>
              <a:gd name="T80" fmla="*/ 418 w 840"/>
              <a:gd name="T81" fmla="*/ 223 h 474"/>
              <a:gd name="T82" fmla="*/ 492 w 840"/>
              <a:gd name="T83" fmla="*/ 215 h 474"/>
              <a:gd name="T84" fmla="*/ 796 w 840"/>
              <a:gd name="T85" fmla="*/ 389 h 474"/>
              <a:gd name="T86" fmla="*/ 757 w 840"/>
              <a:gd name="T87" fmla="*/ 389 h 474"/>
              <a:gd name="T88" fmla="*/ 840 w 840"/>
              <a:gd name="T8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0" h="474">
                <a:moveTo>
                  <a:pt x="840" y="474"/>
                </a:moveTo>
                <a:cubicBezTo>
                  <a:pt x="819" y="357"/>
                  <a:pt x="819" y="357"/>
                  <a:pt x="819" y="357"/>
                </a:cubicBezTo>
                <a:cubicBezTo>
                  <a:pt x="803" y="386"/>
                  <a:pt x="803" y="386"/>
                  <a:pt x="803" y="386"/>
                </a:cubicBezTo>
                <a:cubicBezTo>
                  <a:pt x="748" y="265"/>
                  <a:pt x="627" y="181"/>
                  <a:pt x="486" y="181"/>
                </a:cubicBezTo>
                <a:cubicBezTo>
                  <a:pt x="463" y="181"/>
                  <a:pt x="440" y="183"/>
                  <a:pt x="417" y="188"/>
                </a:cubicBezTo>
                <a:cubicBezTo>
                  <a:pt x="407" y="82"/>
                  <a:pt x="318" y="0"/>
                  <a:pt x="209" y="0"/>
                </a:cubicBezTo>
                <a:cubicBezTo>
                  <a:pt x="94" y="0"/>
                  <a:pt x="0" y="93"/>
                  <a:pt x="0" y="209"/>
                </a:cubicBezTo>
                <a:cubicBezTo>
                  <a:pt x="0" y="307"/>
                  <a:pt x="68" y="389"/>
                  <a:pt x="160" y="412"/>
                </a:cubicBezTo>
                <a:cubicBezTo>
                  <a:pt x="164" y="413"/>
                  <a:pt x="169" y="414"/>
                  <a:pt x="174" y="415"/>
                </a:cubicBezTo>
                <a:cubicBezTo>
                  <a:pt x="176" y="411"/>
                  <a:pt x="177" y="408"/>
                  <a:pt x="179" y="405"/>
                </a:cubicBezTo>
                <a:cubicBezTo>
                  <a:pt x="180" y="403"/>
                  <a:pt x="181" y="401"/>
                  <a:pt x="183" y="398"/>
                </a:cubicBezTo>
                <a:cubicBezTo>
                  <a:pt x="184" y="397"/>
                  <a:pt x="185" y="395"/>
                  <a:pt x="186" y="393"/>
                </a:cubicBezTo>
                <a:cubicBezTo>
                  <a:pt x="188" y="390"/>
                  <a:pt x="190" y="386"/>
                  <a:pt x="192" y="383"/>
                </a:cubicBezTo>
                <a:cubicBezTo>
                  <a:pt x="193" y="381"/>
                  <a:pt x="194" y="380"/>
                  <a:pt x="195" y="378"/>
                </a:cubicBezTo>
                <a:cubicBezTo>
                  <a:pt x="196" y="376"/>
                  <a:pt x="198" y="374"/>
                  <a:pt x="199" y="371"/>
                </a:cubicBezTo>
                <a:cubicBezTo>
                  <a:pt x="201" y="369"/>
                  <a:pt x="203" y="366"/>
                  <a:pt x="205" y="363"/>
                </a:cubicBezTo>
                <a:cubicBezTo>
                  <a:pt x="206" y="361"/>
                  <a:pt x="208" y="359"/>
                  <a:pt x="209" y="357"/>
                </a:cubicBezTo>
                <a:cubicBezTo>
                  <a:pt x="211" y="355"/>
                  <a:pt x="212" y="354"/>
                  <a:pt x="213" y="352"/>
                </a:cubicBezTo>
                <a:cubicBezTo>
                  <a:pt x="215" y="349"/>
                  <a:pt x="218" y="346"/>
                  <a:pt x="221" y="343"/>
                </a:cubicBezTo>
                <a:cubicBezTo>
                  <a:pt x="222" y="341"/>
                  <a:pt x="223" y="340"/>
                  <a:pt x="224" y="338"/>
                </a:cubicBezTo>
                <a:cubicBezTo>
                  <a:pt x="226" y="336"/>
                  <a:pt x="228" y="334"/>
                  <a:pt x="229" y="332"/>
                </a:cubicBezTo>
                <a:cubicBezTo>
                  <a:pt x="231" y="331"/>
                  <a:pt x="232" y="330"/>
                  <a:pt x="233" y="328"/>
                </a:cubicBezTo>
                <a:cubicBezTo>
                  <a:pt x="236" y="325"/>
                  <a:pt x="239" y="322"/>
                  <a:pt x="242" y="319"/>
                </a:cubicBezTo>
                <a:cubicBezTo>
                  <a:pt x="243" y="318"/>
                  <a:pt x="244" y="317"/>
                  <a:pt x="245" y="316"/>
                </a:cubicBezTo>
                <a:cubicBezTo>
                  <a:pt x="249" y="312"/>
                  <a:pt x="252" y="309"/>
                  <a:pt x="255" y="306"/>
                </a:cubicBezTo>
                <a:cubicBezTo>
                  <a:pt x="256" y="305"/>
                  <a:pt x="257" y="304"/>
                  <a:pt x="258" y="303"/>
                </a:cubicBezTo>
                <a:cubicBezTo>
                  <a:pt x="261" y="301"/>
                  <a:pt x="263" y="300"/>
                  <a:pt x="265" y="298"/>
                </a:cubicBezTo>
                <a:cubicBezTo>
                  <a:pt x="266" y="297"/>
                  <a:pt x="267" y="296"/>
                  <a:pt x="268" y="296"/>
                </a:cubicBezTo>
                <a:cubicBezTo>
                  <a:pt x="271" y="292"/>
                  <a:pt x="275" y="289"/>
                  <a:pt x="279" y="286"/>
                </a:cubicBezTo>
                <a:cubicBezTo>
                  <a:pt x="280" y="285"/>
                  <a:pt x="281" y="285"/>
                  <a:pt x="282" y="284"/>
                </a:cubicBezTo>
                <a:cubicBezTo>
                  <a:pt x="290" y="279"/>
                  <a:pt x="297" y="273"/>
                  <a:pt x="305" y="268"/>
                </a:cubicBezTo>
                <a:cubicBezTo>
                  <a:pt x="306" y="268"/>
                  <a:pt x="306" y="268"/>
                  <a:pt x="307" y="267"/>
                </a:cubicBezTo>
                <a:cubicBezTo>
                  <a:pt x="312" y="264"/>
                  <a:pt x="317" y="261"/>
                  <a:pt x="322" y="259"/>
                </a:cubicBezTo>
                <a:cubicBezTo>
                  <a:pt x="322" y="258"/>
                  <a:pt x="323" y="258"/>
                  <a:pt x="324" y="258"/>
                </a:cubicBezTo>
                <a:cubicBezTo>
                  <a:pt x="332" y="253"/>
                  <a:pt x="341" y="249"/>
                  <a:pt x="350" y="245"/>
                </a:cubicBezTo>
                <a:cubicBezTo>
                  <a:pt x="350" y="245"/>
                  <a:pt x="350" y="244"/>
                  <a:pt x="351" y="244"/>
                </a:cubicBezTo>
                <a:cubicBezTo>
                  <a:pt x="357" y="242"/>
                  <a:pt x="362" y="239"/>
                  <a:pt x="368" y="237"/>
                </a:cubicBezTo>
                <a:cubicBezTo>
                  <a:pt x="368" y="237"/>
                  <a:pt x="369" y="237"/>
                  <a:pt x="369" y="237"/>
                </a:cubicBezTo>
                <a:cubicBezTo>
                  <a:pt x="378" y="234"/>
                  <a:pt x="388" y="230"/>
                  <a:pt x="397" y="228"/>
                </a:cubicBezTo>
                <a:cubicBezTo>
                  <a:pt x="398" y="228"/>
                  <a:pt x="398" y="228"/>
                  <a:pt x="399" y="227"/>
                </a:cubicBezTo>
                <a:cubicBezTo>
                  <a:pt x="405" y="226"/>
                  <a:pt x="411" y="224"/>
                  <a:pt x="418" y="223"/>
                </a:cubicBezTo>
                <a:cubicBezTo>
                  <a:pt x="442" y="218"/>
                  <a:pt x="466" y="215"/>
                  <a:pt x="492" y="215"/>
                </a:cubicBezTo>
                <a:cubicBezTo>
                  <a:pt x="621" y="215"/>
                  <a:pt x="735" y="285"/>
                  <a:pt x="796" y="389"/>
                </a:cubicBezTo>
                <a:cubicBezTo>
                  <a:pt x="757" y="389"/>
                  <a:pt x="757" y="389"/>
                  <a:pt x="757" y="389"/>
                </a:cubicBezTo>
                <a:lnTo>
                  <a:pt x="840" y="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358380" y="820185"/>
            <a:ext cx="1397000" cy="2451857"/>
          </a:xfrm>
          <a:custGeom>
            <a:avLst/>
            <a:gdLst>
              <a:gd name="T0" fmla="*/ 0 w 478"/>
              <a:gd name="T1" fmla="*/ 839 h 839"/>
              <a:gd name="T2" fmla="*/ 117 w 478"/>
              <a:gd name="T3" fmla="*/ 818 h 839"/>
              <a:gd name="T4" fmla="*/ 88 w 478"/>
              <a:gd name="T5" fmla="*/ 802 h 839"/>
              <a:gd name="T6" fmla="*/ 295 w 478"/>
              <a:gd name="T7" fmla="*/ 487 h 839"/>
              <a:gd name="T8" fmla="*/ 288 w 478"/>
              <a:gd name="T9" fmla="*/ 418 h 839"/>
              <a:gd name="T10" fmla="*/ 477 w 478"/>
              <a:gd name="T11" fmla="*/ 211 h 839"/>
              <a:gd name="T12" fmla="*/ 269 w 478"/>
              <a:gd name="T13" fmla="*/ 1 h 839"/>
              <a:gd name="T14" fmla="*/ 66 w 478"/>
              <a:gd name="T15" fmla="*/ 159 h 839"/>
              <a:gd name="T16" fmla="*/ 62 w 478"/>
              <a:gd name="T17" fmla="*/ 174 h 839"/>
              <a:gd name="T18" fmla="*/ 72 w 478"/>
              <a:gd name="T19" fmla="*/ 178 h 839"/>
              <a:gd name="T20" fmla="*/ 79 w 478"/>
              <a:gd name="T21" fmla="*/ 182 h 839"/>
              <a:gd name="T22" fmla="*/ 84 w 478"/>
              <a:gd name="T23" fmla="*/ 185 h 839"/>
              <a:gd name="T24" fmla="*/ 94 w 478"/>
              <a:gd name="T25" fmla="*/ 191 h 839"/>
              <a:gd name="T26" fmla="*/ 99 w 478"/>
              <a:gd name="T27" fmla="*/ 194 h 839"/>
              <a:gd name="T28" fmla="*/ 106 w 478"/>
              <a:gd name="T29" fmla="*/ 198 h 839"/>
              <a:gd name="T30" fmla="*/ 114 w 478"/>
              <a:gd name="T31" fmla="*/ 204 h 839"/>
              <a:gd name="T32" fmla="*/ 120 w 478"/>
              <a:gd name="T33" fmla="*/ 209 h 839"/>
              <a:gd name="T34" fmla="*/ 125 w 478"/>
              <a:gd name="T35" fmla="*/ 212 h 839"/>
              <a:gd name="T36" fmla="*/ 134 w 478"/>
              <a:gd name="T37" fmla="*/ 220 h 839"/>
              <a:gd name="T38" fmla="*/ 139 w 478"/>
              <a:gd name="T39" fmla="*/ 224 h 839"/>
              <a:gd name="T40" fmla="*/ 145 w 478"/>
              <a:gd name="T41" fmla="*/ 229 h 839"/>
              <a:gd name="T42" fmla="*/ 148 w 478"/>
              <a:gd name="T43" fmla="*/ 233 h 839"/>
              <a:gd name="T44" fmla="*/ 158 w 478"/>
              <a:gd name="T45" fmla="*/ 242 h 839"/>
              <a:gd name="T46" fmla="*/ 161 w 478"/>
              <a:gd name="T47" fmla="*/ 245 h 839"/>
              <a:gd name="T48" fmla="*/ 171 w 478"/>
              <a:gd name="T49" fmla="*/ 255 h 839"/>
              <a:gd name="T50" fmla="*/ 173 w 478"/>
              <a:gd name="T51" fmla="*/ 258 h 839"/>
              <a:gd name="T52" fmla="*/ 179 w 478"/>
              <a:gd name="T53" fmla="*/ 265 h 839"/>
              <a:gd name="T54" fmla="*/ 181 w 478"/>
              <a:gd name="T55" fmla="*/ 267 h 839"/>
              <a:gd name="T56" fmla="*/ 190 w 478"/>
              <a:gd name="T57" fmla="*/ 279 h 839"/>
              <a:gd name="T58" fmla="*/ 193 w 478"/>
              <a:gd name="T59" fmla="*/ 282 h 839"/>
              <a:gd name="T60" fmla="*/ 208 w 478"/>
              <a:gd name="T61" fmla="*/ 305 h 839"/>
              <a:gd name="T62" fmla="*/ 209 w 478"/>
              <a:gd name="T63" fmla="*/ 307 h 839"/>
              <a:gd name="T64" fmla="*/ 218 w 478"/>
              <a:gd name="T65" fmla="*/ 322 h 839"/>
              <a:gd name="T66" fmla="*/ 219 w 478"/>
              <a:gd name="T67" fmla="*/ 324 h 839"/>
              <a:gd name="T68" fmla="*/ 231 w 478"/>
              <a:gd name="T69" fmla="*/ 350 h 839"/>
              <a:gd name="T70" fmla="*/ 232 w 478"/>
              <a:gd name="T71" fmla="*/ 351 h 839"/>
              <a:gd name="T72" fmla="*/ 239 w 478"/>
              <a:gd name="T73" fmla="*/ 368 h 839"/>
              <a:gd name="T74" fmla="*/ 239 w 478"/>
              <a:gd name="T75" fmla="*/ 369 h 839"/>
              <a:gd name="T76" fmla="*/ 248 w 478"/>
              <a:gd name="T77" fmla="*/ 397 h 839"/>
              <a:gd name="T78" fmla="*/ 249 w 478"/>
              <a:gd name="T79" fmla="*/ 399 h 839"/>
              <a:gd name="T80" fmla="*/ 253 w 478"/>
              <a:gd name="T81" fmla="*/ 418 h 839"/>
              <a:gd name="T82" fmla="*/ 261 w 478"/>
              <a:gd name="T83" fmla="*/ 492 h 839"/>
              <a:gd name="T84" fmla="*/ 85 w 478"/>
              <a:gd name="T85" fmla="*/ 795 h 839"/>
              <a:gd name="T86" fmla="*/ 85 w 478"/>
              <a:gd name="T87" fmla="*/ 757 h 839"/>
              <a:gd name="T88" fmla="*/ 0 w 478"/>
              <a:gd name="T8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839">
                <a:moveTo>
                  <a:pt x="0" y="839"/>
                </a:moveTo>
                <a:cubicBezTo>
                  <a:pt x="117" y="818"/>
                  <a:pt x="117" y="818"/>
                  <a:pt x="117" y="818"/>
                </a:cubicBezTo>
                <a:cubicBezTo>
                  <a:pt x="88" y="802"/>
                  <a:pt x="88" y="802"/>
                  <a:pt x="88" y="802"/>
                </a:cubicBezTo>
                <a:cubicBezTo>
                  <a:pt x="210" y="748"/>
                  <a:pt x="294" y="628"/>
                  <a:pt x="295" y="487"/>
                </a:cubicBezTo>
                <a:cubicBezTo>
                  <a:pt x="295" y="463"/>
                  <a:pt x="293" y="440"/>
                  <a:pt x="288" y="418"/>
                </a:cubicBezTo>
                <a:cubicBezTo>
                  <a:pt x="394" y="408"/>
                  <a:pt x="477" y="319"/>
                  <a:pt x="477" y="211"/>
                </a:cubicBezTo>
                <a:cubicBezTo>
                  <a:pt x="478" y="95"/>
                  <a:pt x="385" y="1"/>
                  <a:pt x="269" y="1"/>
                </a:cubicBezTo>
                <a:cubicBezTo>
                  <a:pt x="171" y="0"/>
                  <a:pt x="88" y="68"/>
                  <a:pt x="66" y="159"/>
                </a:cubicBezTo>
                <a:cubicBezTo>
                  <a:pt x="64" y="164"/>
                  <a:pt x="63" y="169"/>
                  <a:pt x="62" y="174"/>
                </a:cubicBezTo>
                <a:cubicBezTo>
                  <a:pt x="66" y="175"/>
                  <a:pt x="69" y="177"/>
                  <a:pt x="72" y="178"/>
                </a:cubicBezTo>
                <a:cubicBezTo>
                  <a:pt x="74" y="180"/>
                  <a:pt x="76" y="181"/>
                  <a:pt x="79" y="182"/>
                </a:cubicBezTo>
                <a:cubicBezTo>
                  <a:pt x="80" y="183"/>
                  <a:pt x="82" y="184"/>
                  <a:pt x="84" y="185"/>
                </a:cubicBezTo>
                <a:cubicBezTo>
                  <a:pt x="87" y="187"/>
                  <a:pt x="91" y="189"/>
                  <a:pt x="94" y="191"/>
                </a:cubicBezTo>
                <a:cubicBezTo>
                  <a:pt x="96" y="192"/>
                  <a:pt x="97" y="193"/>
                  <a:pt x="99" y="194"/>
                </a:cubicBezTo>
                <a:cubicBezTo>
                  <a:pt x="101" y="196"/>
                  <a:pt x="103" y="197"/>
                  <a:pt x="106" y="198"/>
                </a:cubicBezTo>
                <a:cubicBezTo>
                  <a:pt x="108" y="200"/>
                  <a:pt x="111" y="202"/>
                  <a:pt x="114" y="204"/>
                </a:cubicBezTo>
                <a:cubicBezTo>
                  <a:pt x="116" y="206"/>
                  <a:pt x="118" y="207"/>
                  <a:pt x="120" y="209"/>
                </a:cubicBezTo>
                <a:cubicBezTo>
                  <a:pt x="122" y="210"/>
                  <a:pt x="123" y="211"/>
                  <a:pt x="125" y="212"/>
                </a:cubicBezTo>
                <a:cubicBezTo>
                  <a:pt x="128" y="215"/>
                  <a:pt x="131" y="218"/>
                  <a:pt x="134" y="220"/>
                </a:cubicBezTo>
                <a:cubicBezTo>
                  <a:pt x="136" y="221"/>
                  <a:pt x="137" y="223"/>
                  <a:pt x="139" y="224"/>
                </a:cubicBezTo>
                <a:cubicBezTo>
                  <a:pt x="141" y="226"/>
                  <a:pt x="143" y="227"/>
                  <a:pt x="145" y="229"/>
                </a:cubicBezTo>
                <a:cubicBezTo>
                  <a:pt x="146" y="230"/>
                  <a:pt x="147" y="231"/>
                  <a:pt x="148" y="233"/>
                </a:cubicBezTo>
                <a:cubicBezTo>
                  <a:pt x="152" y="236"/>
                  <a:pt x="155" y="239"/>
                  <a:pt x="158" y="242"/>
                </a:cubicBezTo>
                <a:cubicBezTo>
                  <a:pt x="159" y="243"/>
                  <a:pt x="160" y="244"/>
                  <a:pt x="161" y="245"/>
                </a:cubicBezTo>
                <a:cubicBezTo>
                  <a:pt x="164" y="248"/>
                  <a:pt x="168" y="252"/>
                  <a:pt x="171" y="255"/>
                </a:cubicBezTo>
                <a:cubicBezTo>
                  <a:pt x="172" y="256"/>
                  <a:pt x="172" y="257"/>
                  <a:pt x="173" y="258"/>
                </a:cubicBezTo>
                <a:cubicBezTo>
                  <a:pt x="175" y="260"/>
                  <a:pt x="177" y="263"/>
                  <a:pt x="179" y="265"/>
                </a:cubicBezTo>
                <a:cubicBezTo>
                  <a:pt x="180" y="266"/>
                  <a:pt x="180" y="267"/>
                  <a:pt x="181" y="267"/>
                </a:cubicBezTo>
                <a:cubicBezTo>
                  <a:pt x="184" y="271"/>
                  <a:pt x="187" y="275"/>
                  <a:pt x="190" y="279"/>
                </a:cubicBezTo>
                <a:cubicBezTo>
                  <a:pt x="191" y="280"/>
                  <a:pt x="192" y="281"/>
                  <a:pt x="193" y="282"/>
                </a:cubicBezTo>
                <a:cubicBezTo>
                  <a:pt x="198" y="290"/>
                  <a:pt x="203" y="297"/>
                  <a:pt x="208" y="305"/>
                </a:cubicBezTo>
                <a:cubicBezTo>
                  <a:pt x="208" y="306"/>
                  <a:pt x="209" y="306"/>
                  <a:pt x="209" y="307"/>
                </a:cubicBezTo>
                <a:cubicBezTo>
                  <a:pt x="212" y="312"/>
                  <a:pt x="215" y="317"/>
                  <a:pt x="218" y="322"/>
                </a:cubicBezTo>
                <a:cubicBezTo>
                  <a:pt x="218" y="322"/>
                  <a:pt x="218" y="323"/>
                  <a:pt x="219" y="324"/>
                </a:cubicBezTo>
                <a:cubicBezTo>
                  <a:pt x="223" y="332"/>
                  <a:pt x="228" y="341"/>
                  <a:pt x="231" y="350"/>
                </a:cubicBezTo>
                <a:cubicBezTo>
                  <a:pt x="232" y="350"/>
                  <a:pt x="232" y="351"/>
                  <a:pt x="232" y="351"/>
                </a:cubicBezTo>
                <a:cubicBezTo>
                  <a:pt x="234" y="357"/>
                  <a:pt x="237" y="362"/>
                  <a:pt x="239" y="368"/>
                </a:cubicBezTo>
                <a:cubicBezTo>
                  <a:pt x="239" y="369"/>
                  <a:pt x="239" y="369"/>
                  <a:pt x="239" y="369"/>
                </a:cubicBezTo>
                <a:cubicBezTo>
                  <a:pt x="243" y="378"/>
                  <a:pt x="246" y="388"/>
                  <a:pt x="248" y="397"/>
                </a:cubicBezTo>
                <a:cubicBezTo>
                  <a:pt x="248" y="398"/>
                  <a:pt x="249" y="398"/>
                  <a:pt x="249" y="399"/>
                </a:cubicBezTo>
                <a:cubicBezTo>
                  <a:pt x="250" y="405"/>
                  <a:pt x="252" y="412"/>
                  <a:pt x="253" y="418"/>
                </a:cubicBezTo>
                <a:cubicBezTo>
                  <a:pt x="258" y="442"/>
                  <a:pt x="261" y="467"/>
                  <a:pt x="261" y="492"/>
                </a:cubicBezTo>
                <a:cubicBezTo>
                  <a:pt x="260" y="622"/>
                  <a:pt x="190" y="734"/>
                  <a:pt x="85" y="795"/>
                </a:cubicBezTo>
                <a:cubicBezTo>
                  <a:pt x="85" y="757"/>
                  <a:pt x="85" y="757"/>
                  <a:pt x="85" y="757"/>
                </a:cubicBezTo>
                <a:lnTo>
                  <a:pt x="0" y="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6475095" y="2635001"/>
            <a:ext cx="2487613" cy="1329147"/>
          </a:xfrm>
          <a:custGeom>
            <a:avLst/>
            <a:gdLst>
              <a:gd name="T0" fmla="*/ 0 w 852"/>
              <a:gd name="T1" fmla="*/ 0 h 455"/>
              <a:gd name="T2" fmla="*/ 25 w 852"/>
              <a:gd name="T3" fmla="*/ 115 h 455"/>
              <a:gd name="T4" fmla="*/ 40 w 852"/>
              <a:gd name="T5" fmla="*/ 87 h 455"/>
              <a:gd name="T6" fmla="*/ 364 w 852"/>
              <a:gd name="T7" fmla="*/ 280 h 455"/>
              <a:gd name="T8" fmla="*/ 432 w 852"/>
              <a:gd name="T9" fmla="*/ 271 h 455"/>
              <a:gd name="T10" fmla="*/ 647 w 852"/>
              <a:gd name="T11" fmla="*/ 451 h 455"/>
              <a:gd name="T12" fmla="*/ 848 w 852"/>
              <a:gd name="T13" fmla="*/ 235 h 455"/>
              <a:gd name="T14" fmla="*/ 682 w 852"/>
              <a:gd name="T15" fmla="*/ 38 h 455"/>
              <a:gd name="T16" fmla="*/ 667 w 852"/>
              <a:gd name="T17" fmla="*/ 35 h 455"/>
              <a:gd name="T18" fmla="*/ 662 w 852"/>
              <a:gd name="T19" fmla="*/ 45 h 455"/>
              <a:gd name="T20" fmla="*/ 659 w 852"/>
              <a:gd name="T21" fmla="*/ 52 h 455"/>
              <a:gd name="T22" fmla="*/ 656 w 852"/>
              <a:gd name="T23" fmla="*/ 57 h 455"/>
              <a:gd name="T24" fmla="*/ 651 w 852"/>
              <a:gd name="T25" fmla="*/ 67 h 455"/>
              <a:gd name="T26" fmla="*/ 648 w 852"/>
              <a:gd name="T27" fmla="*/ 73 h 455"/>
              <a:gd name="T28" fmla="*/ 644 w 852"/>
              <a:gd name="T29" fmla="*/ 79 h 455"/>
              <a:gd name="T30" fmla="*/ 638 w 852"/>
              <a:gd name="T31" fmla="*/ 88 h 455"/>
              <a:gd name="T32" fmla="*/ 634 w 852"/>
              <a:gd name="T33" fmla="*/ 94 h 455"/>
              <a:gd name="T34" fmla="*/ 631 w 852"/>
              <a:gd name="T35" fmla="*/ 99 h 455"/>
              <a:gd name="T36" fmla="*/ 623 w 852"/>
              <a:gd name="T37" fmla="*/ 109 h 455"/>
              <a:gd name="T38" fmla="*/ 620 w 852"/>
              <a:gd name="T39" fmla="*/ 113 h 455"/>
              <a:gd name="T40" fmla="*/ 615 w 852"/>
              <a:gd name="T41" fmla="*/ 119 h 455"/>
              <a:gd name="T42" fmla="*/ 611 w 852"/>
              <a:gd name="T43" fmla="*/ 123 h 455"/>
              <a:gd name="T44" fmla="*/ 603 w 852"/>
              <a:gd name="T45" fmla="*/ 133 h 455"/>
              <a:gd name="T46" fmla="*/ 600 w 852"/>
              <a:gd name="T47" fmla="*/ 137 h 455"/>
              <a:gd name="T48" fmla="*/ 590 w 852"/>
              <a:gd name="T49" fmla="*/ 147 h 455"/>
              <a:gd name="T50" fmla="*/ 587 w 852"/>
              <a:gd name="T51" fmla="*/ 149 h 455"/>
              <a:gd name="T52" fmla="*/ 581 w 852"/>
              <a:gd name="T53" fmla="*/ 155 h 455"/>
              <a:gd name="T54" fmla="*/ 578 w 852"/>
              <a:gd name="T55" fmla="*/ 157 h 455"/>
              <a:gd name="T56" fmla="*/ 566 w 852"/>
              <a:gd name="T57" fmla="*/ 167 h 455"/>
              <a:gd name="T58" fmla="*/ 564 w 852"/>
              <a:gd name="T59" fmla="*/ 170 h 455"/>
              <a:gd name="T60" fmla="*/ 541 w 852"/>
              <a:gd name="T61" fmla="*/ 186 h 455"/>
              <a:gd name="T62" fmla="*/ 540 w 852"/>
              <a:gd name="T63" fmla="*/ 187 h 455"/>
              <a:gd name="T64" fmla="*/ 525 w 852"/>
              <a:gd name="T65" fmla="*/ 196 h 455"/>
              <a:gd name="T66" fmla="*/ 523 w 852"/>
              <a:gd name="T67" fmla="*/ 197 h 455"/>
              <a:gd name="T68" fmla="*/ 498 w 852"/>
              <a:gd name="T69" fmla="*/ 211 h 455"/>
              <a:gd name="T70" fmla="*/ 497 w 852"/>
              <a:gd name="T71" fmla="*/ 212 h 455"/>
              <a:gd name="T72" fmla="*/ 480 w 852"/>
              <a:gd name="T73" fmla="*/ 219 h 455"/>
              <a:gd name="T74" fmla="*/ 479 w 852"/>
              <a:gd name="T75" fmla="*/ 220 h 455"/>
              <a:gd name="T76" fmla="*/ 451 w 852"/>
              <a:gd name="T77" fmla="*/ 230 h 455"/>
              <a:gd name="T78" fmla="*/ 449 w 852"/>
              <a:gd name="T79" fmla="*/ 230 h 455"/>
              <a:gd name="T80" fmla="*/ 430 w 852"/>
              <a:gd name="T81" fmla="*/ 236 h 455"/>
              <a:gd name="T82" fmla="*/ 357 w 852"/>
              <a:gd name="T83" fmla="*/ 246 h 455"/>
              <a:gd name="T84" fmla="*/ 47 w 852"/>
              <a:gd name="T85" fmla="*/ 83 h 455"/>
              <a:gd name="T86" fmla="*/ 85 w 852"/>
              <a:gd name="T87" fmla="*/ 82 h 455"/>
              <a:gd name="T88" fmla="*/ 0 w 852"/>
              <a:gd name="T8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2" h="455">
                <a:moveTo>
                  <a:pt x="0" y="0"/>
                </a:moveTo>
                <a:cubicBezTo>
                  <a:pt x="25" y="115"/>
                  <a:pt x="25" y="115"/>
                  <a:pt x="25" y="115"/>
                </a:cubicBezTo>
                <a:cubicBezTo>
                  <a:pt x="40" y="87"/>
                  <a:pt x="40" y="87"/>
                  <a:pt x="40" y="87"/>
                </a:cubicBezTo>
                <a:cubicBezTo>
                  <a:pt x="98" y="205"/>
                  <a:pt x="223" y="285"/>
                  <a:pt x="364" y="280"/>
                </a:cubicBezTo>
                <a:cubicBezTo>
                  <a:pt x="387" y="279"/>
                  <a:pt x="410" y="276"/>
                  <a:pt x="432" y="271"/>
                </a:cubicBezTo>
                <a:cubicBezTo>
                  <a:pt x="447" y="376"/>
                  <a:pt x="539" y="455"/>
                  <a:pt x="647" y="451"/>
                </a:cubicBezTo>
                <a:cubicBezTo>
                  <a:pt x="762" y="447"/>
                  <a:pt x="852" y="350"/>
                  <a:pt x="848" y="235"/>
                </a:cubicBezTo>
                <a:cubicBezTo>
                  <a:pt x="845" y="137"/>
                  <a:pt x="774" y="57"/>
                  <a:pt x="682" y="38"/>
                </a:cubicBezTo>
                <a:cubicBezTo>
                  <a:pt x="677" y="37"/>
                  <a:pt x="672" y="36"/>
                  <a:pt x="667" y="35"/>
                </a:cubicBezTo>
                <a:cubicBezTo>
                  <a:pt x="665" y="38"/>
                  <a:pt x="664" y="42"/>
                  <a:pt x="662" y="45"/>
                </a:cubicBezTo>
                <a:cubicBezTo>
                  <a:pt x="661" y="47"/>
                  <a:pt x="660" y="49"/>
                  <a:pt x="659" y="52"/>
                </a:cubicBezTo>
                <a:cubicBezTo>
                  <a:pt x="658" y="53"/>
                  <a:pt x="657" y="55"/>
                  <a:pt x="656" y="57"/>
                </a:cubicBezTo>
                <a:cubicBezTo>
                  <a:pt x="655" y="61"/>
                  <a:pt x="653" y="64"/>
                  <a:pt x="651" y="67"/>
                </a:cubicBezTo>
                <a:cubicBezTo>
                  <a:pt x="650" y="69"/>
                  <a:pt x="649" y="71"/>
                  <a:pt x="648" y="73"/>
                </a:cubicBezTo>
                <a:cubicBezTo>
                  <a:pt x="646" y="75"/>
                  <a:pt x="645" y="77"/>
                  <a:pt x="644" y="79"/>
                </a:cubicBezTo>
                <a:cubicBezTo>
                  <a:pt x="642" y="82"/>
                  <a:pt x="640" y="85"/>
                  <a:pt x="638" y="88"/>
                </a:cubicBezTo>
                <a:cubicBezTo>
                  <a:pt x="637" y="90"/>
                  <a:pt x="635" y="92"/>
                  <a:pt x="634" y="94"/>
                </a:cubicBezTo>
                <a:cubicBezTo>
                  <a:pt x="633" y="96"/>
                  <a:pt x="632" y="97"/>
                  <a:pt x="631" y="99"/>
                </a:cubicBezTo>
                <a:cubicBezTo>
                  <a:pt x="628" y="102"/>
                  <a:pt x="626" y="106"/>
                  <a:pt x="623" y="109"/>
                </a:cubicBezTo>
                <a:cubicBezTo>
                  <a:pt x="622" y="110"/>
                  <a:pt x="621" y="112"/>
                  <a:pt x="620" y="113"/>
                </a:cubicBezTo>
                <a:cubicBezTo>
                  <a:pt x="618" y="115"/>
                  <a:pt x="617" y="117"/>
                  <a:pt x="615" y="119"/>
                </a:cubicBezTo>
                <a:cubicBezTo>
                  <a:pt x="614" y="121"/>
                  <a:pt x="613" y="122"/>
                  <a:pt x="611" y="123"/>
                </a:cubicBezTo>
                <a:cubicBezTo>
                  <a:pt x="609" y="127"/>
                  <a:pt x="606" y="130"/>
                  <a:pt x="603" y="133"/>
                </a:cubicBezTo>
                <a:cubicBezTo>
                  <a:pt x="602" y="134"/>
                  <a:pt x="601" y="135"/>
                  <a:pt x="600" y="137"/>
                </a:cubicBezTo>
                <a:cubicBezTo>
                  <a:pt x="596" y="140"/>
                  <a:pt x="593" y="143"/>
                  <a:pt x="590" y="147"/>
                </a:cubicBezTo>
                <a:cubicBezTo>
                  <a:pt x="589" y="147"/>
                  <a:pt x="588" y="148"/>
                  <a:pt x="587" y="149"/>
                </a:cubicBezTo>
                <a:cubicBezTo>
                  <a:pt x="585" y="151"/>
                  <a:pt x="583" y="153"/>
                  <a:pt x="581" y="155"/>
                </a:cubicBezTo>
                <a:cubicBezTo>
                  <a:pt x="580" y="156"/>
                  <a:pt x="579" y="157"/>
                  <a:pt x="578" y="157"/>
                </a:cubicBezTo>
                <a:cubicBezTo>
                  <a:pt x="574" y="161"/>
                  <a:pt x="570" y="164"/>
                  <a:pt x="566" y="167"/>
                </a:cubicBezTo>
                <a:cubicBezTo>
                  <a:pt x="566" y="168"/>
                  <a:pt x="565" y="169"/>
                  <a:pt x="564" y="170"/>
                </a:cubicBezTo>
                <a:cubicBezTo>
                  <a:pt x="556" y="175"/>
                  <a:pt x="549" y="181"/>
                  <a:pt x="541" y="186"/>
                </a:cubicBezTo>
                <a:cubicBezTo>
                  <a:pt x="541" y="186"/>
                  <a:pt x="540" y="187"/>
                  <a:pt x="540" y="187"/>
                </a:cubicBezTo>
                <a:cubicBezTo>
                  <a:pt x="535" y="190"/>
                  <a:pt x="530" y="193"/>
                  <a:pt x="525" y="196"/>
                </a:cubicBezTo>
                <a:cubicBezTo>
                  <a:pt x="525" y="197"/>
                  <a:pt x="524" y="197"/>
                  <a:pt x="523" y="197"/>
                </a:cubicBezTo>
                <a:cubicBezTo>
                  <a:pt x="515" y="202"/>
                  <a:pt x="507" y="207"/>
                  <a:pt x="498" y="211"/>
                </a:cubicBezTo>
                <a:cubicBezTo>
                  <a:pt x="497" y="211"/>
                  <a:pt x="497" y="212"/>
                  <a:pt x="497" y="212"/>
                </a:cubicBezTo>
                <a:cubicBezTo>
                  <a:pt x="491" y="214"/>
                  <a:pt x="485" y="217"/>
                  <a:pt x="480" y="219"/>
                </a:cubicBezTo>
                <a:cubicBezTo>
                  <a:pt x="479" y="219"/>
                  <a:pt x="479" y="220"/>
                  <a:pt x="479" y="220"/>
                </a:cubicBezTo>
                <a:cubicBezTo>
                  <a:pt x="470" y="223"/>
                  <a:pt x="460" y="227"/>
                  <a:pt x="451" y="230"/>
                </a:cubicBezTo>
                <a:cubicBezTo>
                  <a:pt x="450" y="230"/>
                  <a:pt x="450" y="230"/>
                  <a:pt x="449" y="230"/>
                </a:cubicBezTo>
                <a:cubicBezTo>
                  <a:pt x="443" y="232"/>
                  <a:pt x="437" y="234"/>
                  <a:pt x="430" y="236"/>
                </a:cubicBezTo>
                <a:cubicBezTo>
                  <a:pt x="407" y="242"/>
                  <a:pt x="382" y="245"/>
                  <a:pt x="357" y="246"/>
                </a:cubicBezTo>
                <a:cubicBezTo>
                  <a:pt x="227" y="251"/>
                  <a:pt x="112" y="185"/>
                  <a:pt x="47" y="83"/>
                </a:cubicBezTo>
                <a:cubicBezTo>
                  <a:pt x="85" y="82"/>
                  <a:pt x="85" y="82"/>
                  <a:pt x="85" y="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5769929" y="1661824"/>
            <a:ext cx="1336675" cy="2485204"/>
          </a:xfrm>
          <a:custGeom>
            <a:avLst/>
            <a:gdLst>
              <a:gd name="T0" fmla="*/ 458 w 458"/>
              <a:gd name="T1" fmla="*/ 0 h 851"/>
              <a:gd name="T2" fmla="*/ 342 w 458"/>
              <a:gd name="T3" fmla="*/ 25 h 851"/>
              <a:gd name="T4" fmla="*/ 371 w 458"/>
              <a:gd name="T5" fmla="*/ 40 h 851"/>
              <a:gd name="T6" fmla="*/ 176 w 458"/>
              <a:gd name="T7" fmla="*/ 362 h 851"/>
              <a:gd name="T8" fmla="*/ 185 w 458"/>
              <a:gd name="T9" fmla="*/ 431 h 851"/>
              <a:gd name="T10" fmla="*/ 4 w 458"/>
              <a:gd name="T11" fmla="*/ 645 h 851"/>
              <a:gd name="T12" fmla="*/ 219 w 458"/>
              <a:gd name="T13" fmla="*/ 847 h 851"/>
              <a:gd name="T14" fmla="*/ 417 w 458"/>
              <a:gd name="T15" fmla="*/ 682 h 851"/>
              <a:gd name="T16" fmla="*/ 420 w 458"/>
              <a:gd name="T17" fmla="*/ 667 h 851"/>
              <a:gd name="T18" fmla="*/ 410 w 458"/>
              <a:gd name="T19" fmla="*/ 662 h 851"/>
              <a:gd name="T20" fmla="*/ 403 w 458"/>
              <a:gd name="T21" fmla="*/ 659 h 851"/>
              <a:gd name="T22" fmla="*/ 398 w 458"/>
              <a:gd name="T23" fmla="*/ 656 h 851"/>
              <a:gd name="T24" fmla="*/ 387 w 458"/>
              <a:gd name="T25" fmla="*/ 651 h 851"/>
              <a:gd name="T26" fmla="*/ 382 w 458"/>
              <a:gd name="T27" fmla="*/ 647 h 851"/>
              <a:gd name="T28" fmla="*/ 376 w 458"/>
              <a:gd name="T29" fmla="*/ 644 h 851"/>
              <a:gd name="T30" fmla="*/ 367 w 458"/>
              <a:gd name="T31" fmla="*/ 638 h 851"/>
              <a:gd name="T32" fmla="*/ 361 w 458"/>
              <a:gd name="T33" fmla="*/ 634 h 851"/>
              <a:gd name="T34" fmla="*/ 356 w 458"/>
              <a:gd name="T35" fmla="*/ 630 h 851"/>
              <a:gd name="T36" fmla="*/ 346 w 458"/>
              <a:gd name="T37" fmla="*/ 623 h 851"/>
              <a:gd name="T38" fmla="*/ 342 w 458"/>
              <a:gd name="T39" fmla="*/ 619 h 851"/>
              <a:gd name="T40" fmla="*/ 336 w 458"/>
              <a:gd name="T41" fmla="*/ 614 h 851"/>
              <a:gd name="T42" fmla="*/ 332 w 458"/>
              <a:gd name="T43" fmla="*/ 611 h 851"/>
              <a:gd name="T44" fmla="*/ 322 w 458"/>
              <a:gd name="T45" fmla="*/ 602 h 851"/>
              <a:gd name="T46" fmla="*/ 318 w 458"/>
              <a:gd name="T47" fmla="*/ 599 h 851"/>
              <a:gd name="T48" fmla="*/ 309 w 458"/>
              <a:gd name="T49" fmla="*/ 589 h 851"/>
              <a:gd name="T50" fmla="*/ 306 w 458"/>
              <a:gd name="T51" fmla="*/ 586 h 851"/>
              <a:gd name="T52" fmla="*/ 300 w 458"/>
              <a:gd name="T53" fmla="*/ 580 h 851"/>
              <a:gd name="T54" fmla="*/ 298 w 458"/>
              <a:gd name="T55" fmla="*/ 577 h 851"/>
              <a:gd name="T56" fmla="*/ 288 w 458"/>
              <a:gd name="T57" fmla="*/ 566 h 851"/>
              <a:gd name="T58" fmla="*/ 286 w 458"/>
              <a:gd name="T59" fmla="*/ 563 h 851"/>
              <a:gd name="T60" fmla="*/ 269 w 458"/>
              <a:gd name="T61" fmla="*/ 541 h 851"/>
              <a:gd name="T62" fmla="*/ 268 w 458"/>
              <a:gd name="T63" fmla="*/ 539 h 851"/>
              <a:gd name="T64" fmla="*/ 259 w 458"/>
              <a:gd name="T65" fmla="*/ 524 h 851"/>
              <a:gd name="T66" fmla="*/ 258 w 458"/>
              <a:gd name="T67" fmla="*/ 522 h 851"/>
              <a:gd name="T68" fmla="*/ 244 w 458"/>
              <a:gd name="T69" fmla="*/ 497 h 851"/>
              <a:gd name="T70" fmla="*/ 244 w 458"/>
              <a:gd name="T71" fmla="*/ 496 h 851"/>
              <a:gd name="T72" fmla="*/ 236 w 458"/>
              <a:gd name="T73" fmla="*/ 479 h 851"/>
              <a:gd name="T74" fmla="*/ 236 w 458"/>
              <a:gd name="T75" fmla="*/ 478 h 851"/>
              <a:gd name="T76" fmla="*/ 226 w 458"/>
              <a:gd name="T77" fmla="*/ 450 h 851"/>
              <a:gd name="T78" fmla="*/ 225 w 458"/>
              <a:gd name="T79" fmla="*/ 448 h 851"/>
              <a:gd name="T80" fmla="*/ 220 w 458"/>
              <a:gd name="T81" fmla="*/ 429 h 851"/>
              <a:gd name="T82" fmla="*/ 210 w 458"/>
              <a:gd name="T83" fmla="*/ 356 h 851"/>
              <a:gd name="T84" fmla="*/ 375 w 458"/>
              <a:gd name="T85" fmla="*/ 47 h 851"/>
              <a:gd name="T86" fmla="*/ 376 w 458"/>
              <a:gd name="T87" fmla="*/ 85 h 851"/>
              <a:gd name="T88" fmla="*/ 458 w 458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" h="851">
                <a:moveTo>
                  <a:pt x="458" y="0"/>
                </a:moveTo>
                <a:cubicBezTo>
                  <a:pt x="342" y="25"/>
                  <a:pt x="342" y="25"/>
                  <a:pt x="342" y="25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252" y="98"/>
                  <a:pt x="172" y="221"/>
                  <a:pt x="176" y="362"/>
                </a:cubicBezTo>
                <a:cubicBezTo>
                  <a:pt x="177" y="386"/>
                  <a:pt x="180" y="409"/>
                  <a:pt x="185" y="431"/>
                </a:cubicBezTo>
                <a:cubicBezTo>
                  <a:pt x="80" y="445"/>
                  <a:pt x="0" y="537"/>
                  <a:pt x="4" y="645"/>
                </a:cubicBezTo>
                <a:cubicBezTo>
                  <a:pt x="7" y="760"/>
                  <a:pt x="104" y="851"/>
                  <a:pt x="219" y="847"/>
                </a:cubicBezTo>
                <a:cubicBezTo>
                  <a:pt x="317" y="844"/>
                  <a:pt x="397" y="774"/>
                  <a:pt x="417" y="682"/>
                </a:cubicBezTo>
                <a:cubicBezTo>
                  <a:pt x="418" y="677"/>
                  <a:pt x="419" y="672"/>
                  <a:pt x="420" y="667"/>
                </a:cubicBezTo>
                <a:cubicBezTo>
                  <a:pt x="416" y="665"/>
                  <a:pt x="413" y="664"/>
                  <a:pt x="410" y="662"/>
                </a:cubicBezTo>
                <a:cubicBezTo>
                  <a:pt x="408" y="661"/>
                  <a:pt x="405" y="660"/>
                  <a:pt x="403" y="659"/>
                </a:cubicBezTo>
                <a:cubicBezTo>
                  <a:pt x="401" y="658"/>
                  <a:pt x="399" y="657"/>
                  <a:pt x="398" y="656"/>
                </a:cubicBezTo>
                <a:cubicBezTo>
                  <a:pt x="394" y="654"/>
                  <a:pt x="391" y="652"/>
                  <a:pt x="387" y="651"/>
                </a:cubicBezTo>
                <a:cubicBezTo>
                  <a:pt x="386" y="650"/>
                  <a:pt x="384" y="649"/>
                  <a:pt x="382" y="647"/>
                </a:cubicBezTo>
                <a:cubicBezTo>
                  <a:pt x="380" y="646"/>
                  <a:pt x="378" y="645"/>
                  <a:pt x="376" y="644"/>
                </a:cubicBezTo>
                <a:cubicBezTo>
                  <a:pt x="373" y="642"/>
                  <a:pt x="370" y="640"/>
                  <a:pt x="367" y="638"/>
                </a:cubicBezTo>
                <a:cubicBezTo>
                  <a:pt x="365" y="636"/>
                  <a:pt x="363" y="635"/>
                  <a:pt x="361" y="634"/>
                </a:cubicBezTo>
                <a:cubicBezTo>
                  <a:pt x="359" y="632"/>
                  <a:pt x="357" y="631"/>
                  <a:pt x="356" y="630"/>
                </a:cubicBezTo>
                <a:cubicBezTo>
                  <a:pt x="353" y="628"/>
                  <a:pt x="349" y="625"/>
                  <a:pt x="346" y="623"/>
                </a:cubicBezTo>
                <a:cubicBezTo>
                  <a:pt x="345" y="622"/>
                  <a:pt x="343" y="621"/>
                  <a:pt x="342" y="619"/>
                </a:cubicBezTo>
                <a:cubicBezTo>
                  <a:pt x="340" y="618"/>
                  <a:pt x="338" y="616"/>
                  <a:pt x="336" y="614"/>
                </a:cubicBezTo>
                <a:cubicBezTo>
                  <a:pt x="334" y="613"/>
                  <a:pt x="333" y="612"/>
                  <a:pt x="332" y="611"/>
                </a:cubicBezTo>
                <a:cubicBezTo>
                  <a:pt x="328" y="608"/>
                  <a:pt x="325" y="605"/>
                  <a:pt x="322" y="602"/>
                </a:cubicBezTo>
                <a:cubicBezTo>
                  <a:pt x="321" y="601"/>
                  <a:pt x="320" y="600"/>
                  <a:pt x="318" y="599"/>
                </a:cubicBezTo>
                <a:cubicBezTo>
                  <a:pt x="315" y="596"/>
                  <a:pt x="312" y="593"/>
                  <a:pt x="309" y="589"/>
                </a:cubicBezTo>
                <a:cubicBezTo>
                  <a:pt x="308" y="588"/>
                  <a:pt x="307" y="587"/>
                  <a:pt x="306" y="586"/>
                </a:cubicBezTo>
                <a:cubicBezTo>
                  <a:pt x="304" y="584"/>
                  <a:pt x="302" y="582"/>
                  <a:pt x="300" y="580"/>
                </a:cubicBezTo>
                <a:cubicBezTo>
                  <a:pt x="299" y="579"/>
                  <a:pt x="298" y="578"/>
                  <a:pt x="298" y="577"/>
                </a:cubicBezTo>
                <a:cubicBezTo>
                  <a:pt x="294" y="574"/>
                  <a:pt x="291" y="570"/>
                  <a:pt x="288" y="566"/>
                </a:cubicBezTo>
                <a:cubicBezTo>
                  <a:pt x="287" y="565"/>
                  <a:pt x="286" y="564"/>
                  <a:pt x="286" y="563"/>
                </a:cubicBezTo>
                <a:cubicBezTo>
                  <a:pt x="280" y="556"/>
                  <a:pt x="274" y="548"/>
                  <a:pt x="269" y="541"/>
                </a:cubicBezTo>
                <a:cubicBezTo>
                  <a:pt x="269" y="540"/>
                  <a:pt x="268" y="539"/>
                  <a:pt x="268" y="539"/>
                </a:cubicBezTo>
                <a:cubicBezTo>
                  <a:pt x="265" y="534"/>
                  <a:pt x="262" y="529"/>
                  <a:pt x="259" y="524"/>
                </a:cubicBezTo>
                <a:cubicBezTo>
                  <a:pt x="259" y="524"/>
                  <a:pt x="258" y="523"/>
                  <a:pt x="258" y="522"/>
                </a:cubicBezTo>
                <a:cubicBezTo>
                  <a:pt x="253" y="514"/>
                  <a:pt x="249" y="506"/>
                  <a:pt x="244" y="497"/>
                </a:cubicBezTo>
                <a:cubicBezTo>
                  <a:pt x="244" y="497"/>
                  <a:pt x="244" y="496"/>
                  <a:pt x="244" y="496"/>
                </a:cubicBezTo>
                <a:cubicBezTo>
                  <a:pt x="241" y="490"/>
                  <a:pt x="239" y="484"/>
                  <a:pt x="236" y="479"/>
                </a:cubicBezTo>
                <a:cubicBezTo>
                  <a:pt x="236" y="478"/>
                  <a:pt x="236" y="478"/>
                  <a:pt x="236" y="478"/>
                </a:cubicBezTo>
                <a:cubicBezTo>
                  <a:pt x="232" y="469"/>
                  <a:pt x="229" y="459"/>
                  <a:pt x="226" y="450"/>
                </a:cubicBezTo>
                <a:cubicBezTo>
                  <a:pt x="226" y="449"/>
                  <a:pt x="226" y="449"/>
                  <a:pt x="225" y="448"/>
                </a:cubicBezTo>
                <a:cubicBezTo>
                  <a:pt x="223" y="442"/>
                  <a:pt x="222" y="436"/>
                  <a:pt x="220" y="429"/>
                </a:cubicBezTo>
                <a:cubicBezTo>
                  <a:pt x="214" y="406"/>
                  <a:pt x="211" y="381"/>
                  <a:pt x="210" y="356"/>
                </a:cubicBezTo>
                <a:cubicBezTo>
                  <a:pt x="206" y="226"/>
                  <a:pt x="272" y="111"/>
                  <a:pt x="375" y="47"/>
                </a:cubicBezTo>
                <a:cubicBezTo>
                  <a:pt x="376" y="85"/>
                  <a:pt x="376" y="85"/>
                  <a:pt x="376" y="85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732905" y="1877174"/>
            <a:ext cx="1074738" cy="10750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5" name="Freeform 13"/>
          <p:cNvSpPr>
            <a:spLocks noEditPoints="1"/>
          </p:cNvSpPr>
          <p:nvPr/>
        </p:nvSpPr>
        <p:spPr bwMode="auto">
          <a:xfrm>
            <a:off x="8239125" y="2972026"/>
            <a:ext cx="266700" cy="300131"/>
          </a:xfrm>
          <a:custGeom>
            <a:avLst/>
            <a:gdLst>
              <a:gd name="T0" fmla="*/ 85 w 91"/>
              <a:gd name="T1" fmla="*/ 0 h 103"/>
              <a:gd name="T2" fmla="*/ 7 w 91"/>
              <a:gd name="T3" fmla="*/ 0 h 103"/>
              <a:gd name="T4" fmla="*/ 0 w 91"/>
              <a:gd name="T5" fmla="*/ 6 h 103"/>
              <a:gd name="T6" fmla="*/ 0 w 91"/>
              <a:gd name="T7" fmla="*/ 97 h 103"/>
              <a:gd name="T8" fmla="*/ 7 w 91"/>
              <a:gd name="T9" fmla="*/ 103 h 103"/>
              <a:gd name="T10" fmla="*/ 85 w 91"/>
              <a:gd name="T11" fmla="*/ 103 h 103"/>
              <a:gd name="T12" fmla="*/ 91 w 91"/>
              <a:gd name="T13" fmla="*/ 97 h 103"/>
              <a:gd name="T14" fmla="*/ 91 w 91"/>
              <a:gd name="T15" fmla="*/ 6 h 103"/>
              <a:gd name="T16" fmla="*/ 85 w 91"/>
              <a:gd name="T17" fmla="*/ 0 h 103"/>
              <a:gd name="T18" fmla="*/ 13 w 91"/>
              <a:gd name="T19" fmla="*/ 6 h 103"/>
              <a:gd name="T20" fmla="*/ 20 w 91"/>
              <a:gd name="T21" fmla="*/ 13 h 103"/>
              <a:gd name="T22" fmla="*/ 13 w 91"/>
              <a:gd name="T23" fmla="*/ 19 h 103"/>
              <a:gd name="T24" fmla="*/ 7 w 91"/>
              <a:gd name="T25" fmla="*/ 13 h 103"/>
              <a:gd name="T26" fmla="*/ 13 w 91"/>
              <a:gd name="T27" fmla="*/ 6 h 103"/>
              <a:gd name="T28" fmla="*/ 85 w 91"/>
              <a:gd name="T29" fmla="*/ 97 h 103"/>
              <a:gd name="T30" fmla="*/ 7 w 91"/>
              <a:gd name="T31" fmla="*/ 97 h 103"/>
              <a:gd name="T32" fmla="*/ 7 w 91"/>
              <a:gd name="T33" fmla="*/ 26 h 103"/>
              <a:gd name="T34" fmla="*/ 85 w 91"/>
              <a:gd name="T35" fmla="*/ 26 h 103"/>
              <a:gd name="T36" fmla="*/ 85 w 91"/>
              <a:gd name="T37" fmla="*/ 97 h 103"/>
              <a:gd name="T38" fmla="*/ 78 w 91"/>
              <a:gd name="T39" fmla="*/ 19 h 103"/>
              <a:gd name="T40" fmla="*/ 72 w 91"/>
              <a:gd name="T41" fmla="*/ 13 h 103"/>
              <a:gd name="T42" fmla="*/ 78 w 91"/>
              <a:gd name="T43" fmla="*/ 6 h 103"/>
              <a:gd name="T44" fmla="*/ 85 w 91"/>
              <a:gd name="T45" fmla="*/ 13 h 103"/>
              <a:gd name="T46" fmla="*/ 78 w 91"/>
              <a:gd name="T47" fmla="*/ 19 h 103"/>
              <a:gd name="T48" fmla="*/ 13 w 91"/>
              <a:gd name="T49" fmla="*/ 42 h 103"/>
              <a:gd name="T50" fmla="*/ 17 w 91"/>
              <a:gd name="T51" fmla="*/ 39 h 103"/>
              <a:gd name="T52" fmla="*/ 75 w 91"/>
              <a:gd name="T53" fmla="*/ 39 h 103"/>
              <a:gd name="T54" fmla="*/ 78 w 91"/>
              <a:gd name="T55" fmla="*/ 42 h 103"/>
              <a:gd name="T56" fmla="*/ 75 w 91"/>
              <a:gd name="T57" fmla="*/ 45 h 103"/>
              <a:gd name="T58" fmla="*/ 17 w 91"/>
              <a:gd name="T59" fmla="*/ 45 h 103"/>
              <a:gd name="T60" fmla="*/ 13 w 91"/>
              <a:gd name="T61" fmla="*/ 42 h 103"/>
              <a:gd name="T62" fmla="*/ 13 w 91"/>
              <a:gd name="T63" fmla="*/ 61 h 103"/>
              <a:gd name="T64" fmla="*/ 17 w 91"/>
              <a:gd name="T65" fmla="*/ 58 h 103"/>
              <a:gd name="T66" fmla="*/ 75 w 91"/>
              <a:gd name="T67" fmla="*/ 58 h 103"/>
              <a:gd name="T68" fmla="*/ 78 w 91"/>
              <a:gd name="T69" fmla="*/ 61 h 103"/>
              <a:gd name="T70" fmla="*/ 75 w 91"/>
              <a:gd name="T71" fmla="*/ 65 h 103"/>
              <a:gd name="T72" fmla="*/ 17 w 91"/>
              <a:gd name="T73" fmla="*/ 65 h 103"/>
              <a:gd name="T74" fmla="*/ 13 w 91"/>
              <a:gd name="T75" fmla="*/ 61 h 103"/>
              <a:gd name="T76" fmla="*/ 13 w 91"/>
              <a:gd name="T77" fmla="*/ 81 h 103"/>
              <a:gd name="T78" fmla="*/ 17 w 91"/>
              <a:gd name="T79" fmla="*/ 77 h 103"/>
              <a:gd name="T80" fmla="*/ 75 w 91"/>
              <a:gd name="T81" fmla="*/ 77 h 103"/>
              <a:gd name="T82" fmla="*/ 78 w 91"/>
              <a:gd name="T83" fmla="*/ 81 h 103"/>
              <a:gd name="T84" fmla="*/ 75 w 91"/>
              <a:gd name="T85" fmla="*/ 84 h 103"/>
              <a:gd name="T86" fmla="*/ 17 w 91"/>
              <a:gd name="T87" fmla="*/ 84 h 103"/>
              <a:gd name="T88" fmla="*/ 13 w 91"/>
              <a:gd name="T8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103">
                <a:moveTo>
                  <a:pt x="8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3"/>
                  <a:pt x="7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8" y="103"/>
                  <a:pt x="91" y="100"/>
                  <a:pt x="91" y="9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3"/>
                  <a:pt x="88" y="0"/>
                  <a:pt x="85" y="0"/>
                </a:cubicBezTo>
                <a:close/>
                <a:moveTo>
                  <a:pt x="13" y="6"/>
                </a:moveTo>
                <a:cubicBezTo>
                  <a:pt x="17" y="6"/>
                  <a:pt x="20" y="9"/>
                  <a:pt x="20" y="13"/>
                </a:cubicBezTo>
                <a:cubicBezTo>
                  <a:pt x="20" y="16"/>
                  <a:pt x="17" y="19"/>
                  <a:pt x="13" y="19"/>
                </a:cubicBezTo>
                <a:cubicBezTo>
                  <a:pt x="10" y="19"/>
                  <a:pt x="7" y="16"/>
                  <a:pt x="7" y="13"/>
                </a:cubicBezTo>
                <a:cubicBezTo>
                  <a:pt x="7" y="9"/>
                  <a:pt x="10" y="6"/>
                  <a:pt x="13" y="6"/>
                </a:cubicBezTo>
                <a:close/>
                <a:moveTo>
                  <a:pt x="85" y="97"/>
                </a:moveTo>
                <a:cubicBezTo>
                  <a:pt x="7" y="97"/>
                  <a:pt x="7" y="97"/>
                  <a:pt x="7" y="97"/>
                </a:cubicBezTo>
                <a:cubicBezTo>
                  <a:pt x="7" y="26"/>
                  <a:pt x="7" y="26"/>
                  <a:pt x="7" y="26"/>
                </a:cubicBezTo>
                <a:cubicBezTo>
                  <a:pt x="85" y="26"/>
                  <a:pt x="85" y="26"/>
                  <a:pt x="85" y="26"/>
                </a:cubicBezTo>
                <a:lnTo>
                  <a:pt x="85" y="97"/>
                </a:lnTo>
                <a:close/>
                <a:moveTo>
                  <a:pt x="78" y="19"/>
                </a:moveTo>
                <a:cubicBezTo>
                  <a:pt x="75" y="19"/>
                  <a:pt x="72" y="16"/>
                  <a:pt x="72" y="13"/>
                </a:cubicBezTo>
                <a:cubicBezTo>
                  <a:pt x="72" y="9"/>
                  <a:pt x="75" y="6"/>
                  <a:pt x="78" y="6"/>
                </a:cubicBezTo>
                <a:cubicBezTo>
                  <a:pt x="82" y="6"/>
                  <a:pt x="85" y="9"/>
                  <a:pt x="85" y="13"/>
                </a:cubicBezTo>
                <a:cubicBezTo>
                  <a:pt x="85" y="16"/>
                  <a:pt x="82" y="19"/>
                  <a:pt x="78" y="19"/>
                </a:cubicBezTo>
                <a:close/>
                <a:moveTo>
                  <a:pt x="13" y="42"/>
                </a:moveTo>
                <a:cubicBezTo>
                  <a:pt x="13" y="40"/>
                  <a:pt x="15" y="39"/>
                  <a:pt x="17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7" y="39"/>
                  <a:pt x="78" y="40"/>
                  <a:pt x="78" y="42"/>
                </a:cubicBezTo>
                <a:cubicBezTo>
                  <a:pt x="78" y="44"/>
                  <a:pt x="77" y="45"/>
                  <a:pt x="7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5"/>
                  <a:pt x="13" y="44"/>
                  <a:pt x="13" y="42"/>
                </a:cubicBezTo>
                <a:close/>
                <a:moveTo>
                  <a:pt x="13" y="61"/>
                </a:moveTo>
                <a:cubicBezTo>
                  <a:pt x="13" y="59"/>
                  <a:pt x="15" y="58"/>
                  <a:pt x="17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8"/>
                  <a:pt x="78" y="59"/>
                  <a:pt x="78" y="61"/>
                </a:cubicBezTo>
                <a:cubicBezTo>
                  <a:pt x="78" y="63"/>
                  <a:pt x="77" y="65"/>
                  <a:pt x="75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3"/>
                  <a:pt x="13" y="61"/>
                </a:cubicBezTo>
                <a:close/>
                <a:moveTo>
                  <a:pt x="13" y="81"/>
                </a:moveTo>
                <a:cubicBezTo>
                  <a:pt x="13" y="79"/>
                  <a:pt x="15" y="77"/>
                  <a:pt x="17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7" y="77"/>
                  <a:pt x="78" y="79"/>
                  <a:pt x="78" y="81"/>
                </a:cubicBezTo>
                <a:cubicBezTo>
                  <a:pt x="78" y="82"/>
                  <a:pt x="77" y="84"/>
                  <a:pt x="75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5" y="84"/>
                  <a:pt x="13" y="82"/>
                  <a:pt x="13" y="8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8109586" y="952649"/>
            <a:ext cx="269875" cy="292190"/>
          </a:xfrm>
          <a:custGeom>
            <a:avLst/>
            <a:gdLst>
              <a:gd name="T0" fmla="*/ 4 w 92"/>
              <a:gd name="T1" fmla="*/ 100 h 100"/>
              <a:gd name="T2" fmla="*/ 1 w 92"/>
              <a:gd name="T3" fmla="*/ 100 h 100"/>
              <a:gd name="T4" fmla="*/ 0 w 92"/>
              <a:gd name="T5" fmla="*/ 97 h 100"/>
              <a:gd name="T6" fmla="*/ 5 w 92"/>
              <a:gd name="T7" fmla="*/ 56 h 100"/>
              <a:gd name="T8" fmla="*/ 6 w 92"/>
              <a:gd name="T9" fmla="*/ 54 h 100"/>
              <a:gd name="T10" fmla="*/ 56 w 92"/>
              <a:gd name="T11" fmla="*/ 3 h 100"/>
              <a:gd name="T12" fmla="*/ 70 w 92"/>
              <a:gd name="T13" fmla="*/ 3 h 100"/>
              <a:gd name="T14" fmla="*/ 88 w 92"/>
              <a:gd name="T15" fmla="*/ 22 h 100"/>
              <a:gd name="T16" fmla="*/ 88 w 92"/>
              <a:gd name="T17" fmla="*/ 35 h 100"/>
              <a:gd name="T18" fmla="*/ 52 w 92"/>
              <a:gd name="T19" fmla="*/ 72 h 100"/>
              <a:gd name="T20" fmla="*/ 49 w 92"/>
              <a:gd name="T21" fmla="*/ 73 h 100"/>
              <a:gd name="T22" fmla="*/ 31 w 92"/>
              <a:gd name="T23" fmla="*/ 73 h 100"/>
              <a:gd name="T24" fmla="*/ 28 w 92"/>
              <a:gd name="T25" fmla="*/ 70 h 100"/>
              <a:gd name="T26" fmla="*/ 28 w 92"/>
              <a:gd name="T27" fmla="*/ 51 h 100"/>
              <a:gd name="T28" fmla="*/ 29 w 92"/>
              <a:gd name="T29" fmla="*/ 49 h 100"/>
              <a:gd name="T30" fmla="*/ 56 w 92"/>
              <a:gd name="T31" fmla="*/ 22 h 100"/>
              <a:gd name="T32" fmla="*/ 61 w 92"/>
              <a:gd name="T33" fmla="*/ 22 h 100"/>
              <a:gd name="T34" fmla="*/ 61 w 92"/>
              <a:gd name="T35" fmla="*/ 26 h 100"/>
              <a:gd name="T36" fmla="*/ 34 w 92"/>
              <a:gd name="T37" fmla="*/ 53 h 100"/>
              <a:gd name="T38" fmla="*/ 34 w 92"/>
              <a:gd name="T39" fmla="*/ 67 h 100"/>
              <a:gd name="T40" fmla="*/ 48 w 92"/>
              <a:gd name="T41" fmla="*/ 67 h 100"/>
              <a:gd name="T42" fmla="*/ 84 w 92"/>
              <a:gd name="T43" fmla="*/ 31 h 100"/>
              <a:gd name="T44" fmla="*/ 84 w 92"/>
              <a:gd name="T45" fmla="*/ 26 h 100"/>
              <a:gd name="T46" fmla="*/ 65 w 92"/>
              <a:gd name="T47" fmla="*/ 8 h 100"/>
              <a:gd name="T48" fmla="*/ 61 w 92"/>
              <a:gd name="T49" fmla="*/ 8 h 100"/>
              <a:gd name="T50" fmla="*/ 11 w 92"/>
              <a:gd name="T51" fmla="*/ 58 h 100"/>
              <a:gd name="T52" fmla="*/ 7 w 92"/>
              <a:gd name="T53" fmla="*/ 94 h 100"/>
              <a:gd name="T54" fmla="*/ 43 w 92"/>
              <a:gd name="T55" fmla="*/ 90 h 100"/>
              <a:gd name="T56" fmla="*/ 84 w 92"/>
              <a:gd name="T57" fmla="*/ 49 h 100"/>
              <a:gd name="T58" fmla="*/ 88 w 92"/>
              <a:gd name="T59" fmla="*/ 49 h 100"/>
              <a:gd name="T60" fmla="*/ 88 w 92"/>
              <a:gd name="T61" fmla="*/ 54 h 100"/>
              <a:gd name="T62" fmla="*/ 47 w 92"/>
              <a:gd name="T63" fmla="*/ 95 h 100"/>
              <a:gd name="T64" fmla="*/ 45 w 92"/>
              <a:gd name="T65" fmla="*/ 96 h 100"/>
              <a:gd name="T66" fmla="*/ 4 w 92"/>
              <a:gd name="T67" fmla="*/ 100 h 100"/>
              <a:gd name="T68" fmla="*/ 4 w 92"/>
              <a:gd name="T6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00">
                <a:moveTo>
                  <a:pt x="4" y="100"/>
                </a:moveTo>
                <a:cubicBezTo>
                  <a:pt x="3" y="100"/>
                  <a:pt x="2" y="100"/>
                  <a:pt x="1" y="100"/>
                </a:cubicBezTo>
                <a:cubicBezTo>
                  <a:pt x="1" y="99"/>
                  <a:pt x="0" y="98"/>
                  <a:pt x="0" y="9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5"/>
                  <a:pt x="5" y="54"/>
                  <a:pt x="6" y="54"/>
                </a:cubicBezTo>
                <a:cubicBezTo>
                  <a:pt x="56" y="3"/>
                  <a:pt x="56" y="3"/>
                  <a:pt x="56" y="3"/>
                </a:cubicBezTo>
                <a:cubicBezTo>
                  <a:pt x="60" y="0"/>
                  <a:pt x="66" y="0"/>
                  <a:pt x="70" y="3"/>
                </a:cubicBezTo>
                <a:cubicBezTo>
                  <a:pt x="88" y="22"/>
                  <a:pt x="88" y="22"/>
                  <a:pt x="88" y="22"/>
                </a:cubicBezTo>
                <a:cubicBezTo>
                  <a:pt x="92" y="25"/>
                  <a:pt x="92" y="32"/>
                  <a:pt x="88" y="35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3"/>
                  <a:pt x="50" y="73"/>
                  <a:pt x="4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9" y="73"/>
                  <a:pt x="28" y="72"/>
                  <a:pt x="28" y="70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0"/>
                  <a:pt x="29" y="49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20"/>
                  <a:pt x="60" y="20"/>
                  <a:pt x="61" y="22"/>
                </a:cubicBezTo>
                <a:cubicBezTo>
                  <a:pt x="62" y="23"/>
                  <a:pt x="62" y="25"/>
                  <a:pt x="61" y="2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67"/>
                  <a:pt x="34" y="67"/>
                  <a:pt x="34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0"/>
                  <a:pt x="85" y="28"/>
                  <a:pt x="84" y="26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"/>
                  <a:pt x="62" y="7"/>
                  <a:pt x="61" y="8"/>
                </a:cubicBezTo>
                <a:cubicBezTo>
                  <a:pt x="11" y="58"/>
                  <a:pt x="11" y="58"/>
                  <a:pt x="11" y="58"/>
                </a:cubicBezTo>
                <a:cubicBezTo>
                  <a:pt x="7" y="94"/>
                  <a:pt x="7" y="94"/>
                  <a:pt x="7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8"/>
                  <a:pt x="87" y="48"/>
                  <a:pt x="88" y="49"/>
                </a:cubicBezTo>
                <a:cubicBezTo>
                  <a:pt x="90" y="50"/>
                  <a:pt x="90" y="52"/>
                  <a:pt x="88" y="54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5"/>
                  <a:pt x="46" y="96"/>
                  <a:pt x="45" y="96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7" name="Freeform 15"/>
          <p:cNvSpPr>
            <a:spLocks noEditPoints="1"/>
          </p:cNvSpPr>
          <p:nvPr/>
        </p:nvSpPr>
        <p:spPr bwMode="auto">
          <a:xfrm>
            <a:off x="6212840" y="3414931"/>
            <a:ext cx="306388" cy="303306"/>
          </a:xfrm>
          <a:custGeom>
            <a:avLst/>
            <a:gdLst>
              <a:gd name="T0" fmla="*/ 101 w 105"/>
              <a:gd name="T1" fmla="*/ 4 h 104"/>
              <a:gd name="T2" fmla="*/ 101 w 105"/>
              <a:gd name="T3" fmla="*/ 17 h 104"/>
              <a:gd name="T4" fmla="*/ 96 w 105"/>
              <a:gd name="T5" fmla="*/ 22 h 104"/>
              <a:gd name="T6" fmla="*/ 82 w 105"/>
              <a:gd name="T7" fmla="*/ 8 h 104"/>
              <a:gd name="T8" fmla="*/ 87 w 105"/>
              <a:gd name="T9" fmla="*/ 4 h 104"/>
              <a:gd name="T10" fmla="*/ 101 w 105"/>
              <a:gd name="T11" fmla="*/ 4 h 104"/>
              <a:gd name="T12" fmla="*/ 32 w 105"/>
              <a:gd name="T13" fmla="*/ 59 h 104"/>
              <a:gd name="T14" fmla="*/ 28 w 105"/>
              <a:gd name="T15" fmla="*/ 77 h 104"/>
              <a:gd name="T16" fmla="*/ 46 w 105"/>
              <a:gd name="T17" fmla="*/ 72 h 104"/>
              <a:gd name="T18" fmla="*/ 92 w 105"/>
              <a:gd name="T19" fmla="*/ 26 h 104"/>
              <a:gd name="T20" fmla="*/ 78 w 105"/>
              <a:gd name="T21" fmla="*/ 13 h 104"/>
              <a:gd name="T22" fmla="*/ 32 w 105"/>
              <a:gd name="T23" fmla="*/ 59 h 104"/>
              <a:gd name="T24" fmla="*/ 78 w 105"/>
              <a:gd name="T25" fmla="*/ 50 h 104"/>
              <a:gd name="T26" fmla="*/ 78 w 105"/>
              <a:gd name="T27" fmla="*/ 91 h 104"/>
              <a:gd name="T28" fmla="*/ 13 w 105"/>
              <a:gd name="T29" fmla="*/ 91 h 104"/>
              <a:gd name="T30" fmla="*/ 13 w 105"/>
              <a:gd name="T31" fmla="*/ 27 h 104"/>
              <a:gd name="T32" fmla="*/ 55 w 105"/>
              <a:gd name="T33" fmla="*/ 27 h 104"/>
              <a:gd name="T34" fmla="*/ 68 w 105"/>
              <a:gd name="T35" fmla="*/ 14 h 104"/>
              <a:gd name="T36" fmla="*/ 0 w 105"/>
              <a:gd name="T37" fmla="*/ 14 h 104"/>
              <a:gd name="T38" fmla="*/ 0 w 105"/>
              <a:gd name="T39" fmla="*/ 104 h 104"/>
              <a:gd name="T40" fmla="*/ 91 w 105"/>
              <a:gd name="T41" fmla="*/ 104 h 104"/>
              <a:gd name="T42" fmla="*/ 91 w 105"/>
              <a:gd name="T43" fmla="*/ 37 h 104"/>
              <a:gd name="T44" fmla="*/ 78 w 105"/>
              <a:gd name="T45" fmla="*/ 5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104">
                <a:moveTo>
                  <a:pt x="101" y="4"/>
                </a:moveTo>
                <a:cubicBezTo>
                  <a:pt x="105" y="7"/>
                  <a:pt x="105" y="14"/>
                  <a:pt x="101" y="17"/>
                </a:cubicBezTo>
                <a:cubicBezTo>
                  <a:pt x="96" y="22"/>
                  <a:pt x="96" y="22"/>
                  <a:pt x="96" y="22"/>
                </a:cubicBezTo>
                <a:cubicBezTo>
                  <a:pt x="82" y="8"/>
                  <a:pt x="82" y="8"/>
                  <a:pt x="82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91" y="0"/>
                  <a:pt x="97" y="0"/>
                  <a:pt x="101" y="4"/>
                </a:cubicBezTo>
                <a:close/>
                <a:moveTo>
                  <a:pt x="32" y="59"/>
                </a:moveTo>
                <a:cubicBezTo>
                  <a:pt x="28" y="77"/>
                  <a:pt x="28" y="77"/>
                  <a:pt x="28" y="77"/>
                </a:cubicBezTo>
                <a:cubicBezTo>
                  <a:pt x="46" y="72"/>
                  <a:pt x="46" y="72"/>
                  <a:pt x="46" y="72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13"/>
                  <a:pt x="78" y="13"/>
                  <a:pt x="78" y="13"/>
                </a:cubicBezTo>
                <a:lnTo>
                  <a:pt x="32" y="59"/>
                </a:lnTo>
                <a:close/>
                <a:moveTo>
                  <a:pt x="78" y="50"/>
                </a:moveTo>
                <a:cubicBezTo>
                  <a:pt x="78" y="91"/>
                  <a:pt x="78" y="91"/>
                  <a:pt x="78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27"/>
                  <a:pt x="13" y="27"/>
                  <a:pt x="1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68" y="14"/>
                  <a:pt x="68" y="14"/>
                  <a:pt x="6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4"/>
                  <a:pt x="0" y="104"/>
                  <a:pt x="0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1" y="37"/>
                  <a:pt x="91" y="37"/>
                  <a:pt x="91" y="37"/>
                </a:cubicBezTo>
                <a:lnTo>
                  <a:pt x="78" y="5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8" name="Freeform 16"/>
          <p:cNvSpPr>
            <a:spLocks noEditPoints="1"/>
          </p:cNvSpPr>
          <p:nvPr/>
        </p:nvSpPr>
        <p:spPr bwMode="auto">
          <a:xfrm>
            <a:off x="6247766" y="1104413"/>
            <a:ext cx="227013" cy="300131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960745" y="1416050"/>
            <a:ext cx="77216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sz="1600" b="1" dirty="0">
                <a:solidFill>
                  <a:srgbClr val="F8F8F8"/>
                </a:solidFill>
              </a:rPr>
              <a:t>学习</a:t>
            </a:r>
            <a:endParaRPr lang="zh-CN" sz="1600" b="1" dirty="0">
              <a:solidFill>
                <a:srgbClr val="F8F8F8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725410" y="1330960"/>
            <a:ext cx="93027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sz="1600" b="1" dirty="0">
                <a:solidFill>
                  <a:srgbClr val="F8F8F8"/>
                </a:solidFill>
              </a:rPr>
              <a:t>研讨交流</a:t>
            </a:r>
            <a:endParaRPr lang="zh-CN" sz="1600" b="1">
              <a:solidFill>
                <a:srgbClr val="F8F8F8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932805" y="3718560"/>
            <a:ext cx="86741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sz="1600" b="1" dirty="0">
                <a:solidFill>
                  <a:srgbClr val="F8F8F8"/>
                </a:solidFill>
              </a:rPr>
              <a:t>总结汇报</a:t>
            </a:r>
            <a:endParaRPr lang="zh-CN" sz="1600" b="1">
              <a:solidFill>
                <a:srgbClr val="F8F8F8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8109268" y="3341085"/>
            <a:ext cx="646112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sz="1600" b="1" dirty="0">
                <a:solidFill>
                  <a:srgbClr val="F8F8F8"/>
                </a:solidFill>
              </a:rPr>
              <a:t>毕业啦！</a:t>
            </a:r>
            <a:endParaRPr lang="zh-CN" sz="1600" b="1">
              <a:solidFill>
                <a:srgbClr val="F8F8F8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74607" y="2942517"/>
            <a:ext cx="895350" cy="1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 WORDS</a:t>
            </a:r>
            <a:endParaRPr lang="zh-CN" altLang="zh-CN" sz="1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小学</a:t>
            </a:r>
            <a:r>
              <a:rPr lang="en-US" altLang="zh-CN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班阶段总结</a:t>
            </a:r>
            <a:endParaRPr lang="zh-CN" altLang="en-US" sz="2000" dirty="0">
              <a:solidFill>
                <a:schemeClr val="accent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ps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1256030"/>
            <a:ext cx="4454525" cy="2631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1665" y="4197350"/>
            <a:ext cx="63988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小学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班一共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97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位学员，秉着杜绝抄袭的原则，大家在繁忙的学校工作中，坚持自己撰写文稿，截止目前已有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84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位提交了作业，并已批改，其中高质量的作文和研修日志，辅导老师已经进行了推荐，并在班级研讨中进行充分的交流互学，班级学习氛围非常浓厚，学员们各抒己见，展示了自我风采！效果相当好！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下期展望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Freeform 32"/>
          <p:cNvSpPr/>
          <p:nvPr/>
        </p:nvSpPr>
        <p:spPr bwMode="auto">
          <a:xfrm>
            <a:off x="3918045" y="3555652"/>
            <a:ext cx="1253337" cy="158784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7" name="Freeform 33"/>
          <p:cNvSpPr/>
          <p:nvPr/>
        </p:nvSpPr>
        <p:spPr bwMode="auto">
          <a:xfrm>
            <a:off x="5091636" y="2888907"/>
            <a:ext cx="1409816" cy="1226631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8" name="Freeform 34"/>
          <p:cNvSpPr/>
          <p:nvPr/>
        </p:nvSpPr>
        <p:spPr bwMode="auto">
          <a:xfrm>
            <a:off x="4408545" y="1511767"/>
            <a:ext cx="1196162" cy="2144724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9" name="Freeform 35"/>
          <p:cNvSpPr/>
          <p:nvPr/>
        </p:nvSpPr>
        <p:spPr bwMode="auto">
          <a:xfrm>
            <a:off x="3256017" y="1621637"/>
            <a:ext cx="1342108" cy="1959601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0" name="Freeform 36"/>
          <p:cNvSpPr/>
          <p:nvPr/>
        </p:nvSpPr>
        <p:spPr bwMode="auto">
          <a:xfrm>
            <a:off x="2432999" y="2956635"/>
            <a:ext cx="1488055" cy="101742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791201" y="1419267"/>
            <a:ext cx="2016125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sz="16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家校合作是永恒的话题，让我们带着学习、带着思考，继续前行！</a:t>
            </a:r>
            <a:endParaRPr lang="zh-CN" sz="1600" b="1" dirty="0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784976" y="3147397"/>
            <a:ext cx="2016125" cy="5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6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亲爱的教师学员们，再见！</a:t>
            </a:r>
            <a:endParaRPr lang="zh-CN" sz="1600" dirty="0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774700" y="1562735"/>
            <a:ext cx="2252980" cy="5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6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收获的不仅是我们，更是教育的收获！</a:t>
            </a:r>
            <a:endParaRPr lang="zh-CN" sz="1600" b="1" dirty="0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774383" y="3362751"/>
            <a:ext cx="2016125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sz="16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学习的不仅是我们，更是学校、家长、社会的一场共同的学习！</a:t>
            </a:r>
            <a:endParaRPr lang="zh-CN" sz="1600" dirty="0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sz="4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下期再见！</a:t>
            </a:r>
            <a:endParaRPr lang="zh-CN" sz="4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6185" grpId="0"/>
      <p:bldP spid="6182" grpId="0"/>
      <p:bldP spid="6183" grpId="0"/>
      <p:bldP spid="618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919322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敬请各位老师</a:t>
            </a:r>
            <a:r>
              <a:rPr lang="zh-CN" altLang="en-US" sz="3200" dirty="0">
                <a:ln w="6350">
                  <a:noFill/>
                </a:ln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批评指正</a:t>
            </a:r>
            <a:endParaRPr lang="zh-CN" altLang="en-US" sz="3200" dirty="0">
              <a:ln w="6350">
                <a:noFill/>
              </a:ln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4522" y="3773806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914" y="1887674"/>
            <a:ext cx="800219" cy="136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  <a:endParaRPr lang="zh-CN" altLang="en-US" sz="40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50" name="Picture 2" descr="D:\1稻壳模板\ppt\2016.4\小清新水彩花卉毕业答辩模板\未标题-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2" y="-164554"/>
            <a:ext cx="1525238" cy="56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rot="5400000">
            <a:off x="2300699" y="2433252"/>
            <a:ext cx="1219198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756552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卷首语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571892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学习过程与方法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402474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作业成果与展示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217812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总结汇报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025532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下期展望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71773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3307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363652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17899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98671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48036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卷首语</a:t>
            </a:r>
            <a:endParaRPr lang="zh-CN" altLang="en-US" sz="24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504055" y="2543810"/>
            <a:ext cx="33166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1800"/>
              </a:lnSpc>
            </a:pPr>
            <a:r>
              <a:rPr lang="en-US" altLang="zh-CN" sz="10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随着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2017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年淮安市教育系统家校沟通网络培训的开始，我们的学员就伴随着这样的缘份走进了小学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班的大家庭里。      在这里，有我们学习的收获与体会，更因为有互相交流的平台，也有了大家思维的火花，友谊的建立，自身的发展。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学习过程与方法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483855"/>
            <a:ext cx="9639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学习过程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学习方法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作业提交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/>
          <p:nvPr/>
        </p:nvSpPr>
        <p:spPr bwMode="auto">
          <a:xfrm>
            <a:off x="6122988" y="1489410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6" name="Freeform 22"/>
          <p:cNvSpPr/>
          <p:nvPr/>
        </p:nvSpPr>
        <p:spPr bwMode="auto">
          <a:xfrm>
            <a:off x="6122988" y="2313577"/>
            <a:ext cx="527050" cy="51927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7" name="Freeform 23"/>
          <p:cNvSpPr/>
          <p:nvPr/>
        </p:nvSpPr>
        <p:spPr bwMode="auto">
          <a:xfrm>
            <a:off x="6122988" y="3136155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8" name="Freeform 24"/>
          <p:cNvSpPr/>
          <p:nvPr/>
        </p:nvSpPr>
        <p:spPr bwMode="auto">
          <a:xfrm>
            <a:off x="4752976" y="1751428"/>
            <a:ext cx="1370013" cy="2407393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Freeform 25"/>
          <p:cNvSpPr/>
          <p:nvPr/>
        </p:nvSpPr>
        <p:spPr bwMode="auto">
          <a:xfrm>
            <a:off x="5089526" y="2574008"/>
            <a:ext cx="1033463" cy="1584814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Freeform 26"/>
          <p:cNvSpPr/>
          <p:nvPr/>
        </p:nvSpPr>
        <p:spPr bwMode="auto">
          <a:xfrm>
            <a:off x="5438776" y="3396586"/>
            <a:ext cx="684213" cy="762235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Freeform 27"/>
          <p:cNvSpPr/>
          <p:nvPr/>
        </p:nvSpPr>
        <p:spPr bwMode="auto">
          <a:xfrm>
            <a:off x="2493963" y="1489410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2" name="Freeform 28"/>
          <p:cNvSpPr/>
          <p:nvPr/>
        </p:nvSpPr>
        <p:spPr bwMode="auto">
          <a:xfrm>
            <a:off x="2493963" y="2313577"/>
            <a:ext cx="527050" cy="51927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3" name="Freeform 29"/>
          <p:cNvSpPr/>
          <p:nvPr/>
        </p:nvSpPr>
        <p:spPr bwMode="auto">
          <a:xfrm>
            <a:off x="2493963" y="3136155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Freeform 30"/>
          <p:cNvSpPr/>
          <p:nvPr/>
        </p:nvSpPr>
        <p:spPr bwMode="auto">
          <a:xfrm>
            <a:off x="3021013" y="1751428"/>
            <a:ext cx="1370012" cy="2407393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5" name="Freeform 31"/>
          <p:cNvSpPr/>
          <p:nvPr/>
        </p:nvSpPr>
        <p:spPr bwMode="auto">
          <a:xfrm>
            <a:off x="3021013" y="2574008"/>
            <a:ext cx="1033462" cy="1584814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Freeform 32"/>
          <p:cNvSpPr/>
          <p:nvPr/>
        </p:nvSpPr>
        <p:spPr bwMode="auto">
          <a:xfrm>
            <a:off x="3021013" y="3396586"/>
            <a:ext cx="685800" cy="762235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2630488" y="1632329"/>
            <a:ext cx="254000" cy="235023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6300789" y="2451733"/>
            <a:ext cx="173037" cy="244550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6273801" y="1608509"/>
            <a:ext cx="220663" cy="281075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292851" y="3271135"/>
            <a:ext cx="187325" cy="252490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647951" y="2446968"/>
            <a:ext cx="220663" cy="25407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654301" y="3272723"/>
            <a:ext cx="207963" cy="247726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3238500" y="2863021"/>
            <a:ext cx="2667000" cy="1797605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905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1" cstate="screen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59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  <a:endParaRPr lang="zh-CN" altLang="zh-CN"/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11188" y="1198282"/>
            <a:ext cx="172720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fontAlgn="auto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每位学员学在电脑上观看视频或者文字、</a:t>
            </a:r>
            <a:r>
              <a:rPr lang="en-US" altLang="zh-CN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PPT </a:t>
            </a:r>
            <a:r>
              <a:rPr lang="zh-CN" altLang="en-US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等资料.</a:t>
            </a:r>
            <a:r>
              <a:rPr lang="zh-CN" altLang="en-US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满</a:t>
            </a:r>
            <a:r>
              <a:rPr lang="en-US" altLang="zh-CN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450</a:t>
            </a:r>
            <a:r>
              <a:rPr lang="zh-CN" altLang="en-US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分钟，其中必须学完指定的必修课时，共计</a:t>
            </a:r>
            <a:r>
              <a:rPr lang="zh-CN" altLang="en-US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满</a:t>
            </a:r>
            <a:r>
              <a:rPr lang="en-US" altLang="zh-CN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30</a:t>
            </a:r>
            <a:r>
              <a:rPr lang="zh-CN" altLang="en-US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课时。</a:t>
            </a:r>
            <a:endParaRPr lang="zh-CN" altLang="en-US" sz="1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11188" y="2110080"/>
            <a:ext cx="1727200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fontAlgn="auto"/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提交1次课程作业，满分为30分。每次作业在规定时间内已提交得5分，被辅导教师批阅为优秀加25分，批阅为良好加20分，批阅为合格加15分，批阅为不合格不加分。</a:t>
            </a:r>
            <a:endParaRPr lang="zh-CN" altLang="en-US" sz="1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741795" y="2313305"/>
            <a:ext cx="180975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组织论坛研讨，主题帖2个，回复帖5个，满分为15分。其中：发表1个帖子得5分，回复1个帖子得1分。</a:t>
            </a:r>
            <a:endParaRPr lang="zh-CN" altLang="en-US" sz="1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780530" y="3235325"/>
            <a:ext cx="1862455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班级辅导教师需对本班学员提交的各类研修作品（如作业、研修日志等）进行适当推荐（推荐比例约占作品提交总数的5%左右，该比例可以视本班提交作品的数量及质量灵活掌握），</a:t>
            </a:r>
            <a:endParaRPr lang="zh-CN" altLang="en-US" sz="1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sz="24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学习过程与方法</a:t>
            </a:r>
            <a:endParaRPr lang="zh-CN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497205" y="3270885"/>
            <a:ext cx="195580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000" b="1">
                <a:latin typeface="楷体" panose="02010609060101010101" charset="-122"/>
                <a:ea typeface="楷体" panose="02010609060101010101" charset="-122"/>
                <a:cs typeface="仿宋_GB2312" charset="0"/>
              </a:rPr>
              <a:t>  </a:t>
            </a:r>
            <a:r>
              <a:rPr lang="zh-CN" altLang="en-US" sz="1000" b="1">
                <a:latin typeface="楷体" panose="02010609060101010101" charset="-122"/>
                <a:ea typeface="楷体" panose="02010609060101010101" charset="-122"/>
                <a:cs typeface="仿宋_GB2312" charset="0"/>
              </a:rPr>
              <a:t>要结合所学课程内容，联系教学实践，提交</a:t>
            </a:r>
            <a:r>
              <a:rPr lang="en-US" altLang="zh-CN" sz="10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1000" b="1">
                <a:latin typeface="楷体" panose="02010609060101010101" charset="-122"/>
                <a:ea typeface="楷体" panose="02010609060101010101" charset="-122"/>
                <a:cs typeface="仿宋_GB2312" charset="0"/>
              </a:rPr>
              <a:t>篇研修日志，每篇</a:t>
            </a:r>
            <a:r>
              <a:rPr lang="en-US" altLang="zh-CN" sz="10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5</a:t>
            </a:r>
            <a:r>
              <a:rPr lang="zh-CN" altLang="en-US" sz="1000" b="1">
                <a:latin typeface="楷体" panose="02010609060101010101" charset="-122"/>
                <a:ea typeface="楷体" panose="02010609060101010101" charset="-122"/>
                <a:cs typeface="仿宋_GB2312" charset="0"/>
              </a:rPr>
              <a:t>分，满分</a:t>
            </a:r>
            <a:r>
              <a:rPr lang="en-US" altLang="zh-CN" sz="10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15</a:t>
            </a:r>
            <a:r>
              <a:rPr lang="zh-CN" altLang="en-US" sz="1000" b="1">
                <a:latin typeface="楷体" panose="02010609060101010101" charset="-122"/>
                <a:ea typeface="楷体" panose="02010609060101010101" charset="-122"/>
                <a:cs typeface="仿宋_GB2312" charset="0"/>
              </a:rPr>
              <a:t>分。不提交不得分。在论坛中发布不少于2个主题帖及不少于5个回复帖。满分为15分。发表1个主题帖得5分，回复1个帖子得1分。</a:t>
            </a:r>
            <a:endParaRPr lang="zh-CN" altLang="en-US" sz="1000" b="1">
              <a:latin typeface="楷体" panose="02010609060101010101" charset="-122"/>
              <a:ea typeface="楷体" panose="02010609060101010101" charset="-122"/>
              <a:cs typeface="仿宋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50355" y="1336675"/>
            <a:ext cx="19926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000" b="1">
                <a:latin typeface="楷体" panose="02010609060101010101" charset="-122"/>
                <a:ea typeface="楷体" panose="02010609060101010101" charset="-122"/>
                <a:cs typeface="仿宋_GB2312" charset="0"/>
              </a:rPr>
              <a:t>辅导教师对作业的批改率必须为</a:t>
            </a:r>
            <a:r>
              <a:rPr lang="en-US" altLang="zh-CN" sz="10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100%</a:t>
            </a:r>
            <a:r>
              <a:rPr lang="zh-CN" altLang="en-US" sz="1000" b="1">
                <a:latin typeface="楷体" panose="02010609060101010101" charset="-122"/>
                <a:ea typeface="楷体" panose="02010609060101010101" charset="-122"/>
                <a:cs typeface="仿宋_GB2312" charset="0"/>
              </a:rPr>
              <a:t>，达到此要求则该项记录为满分</a:t>
            </a:r>
            <a:r>
              <a:rPr lang="en-US" altLang="zh-CN" sz="10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40</a:t>
            </a:r>
            <a:r>
              <a:rPr lang="zh-CN" altLang="en-US" sz="1000" b="1">
                <a:latin typeface="楷体" panose="02010609060101010101" charset="-122"/>
                <a:ea typeface="楷体" panose="02010609060101010101" charset="-122"/>
                <a:cs typeface="仿宋_GB2312" charset="0"/>
              </a:rPr>
              <a:t>分，未达到要求则为</a:t>
            </a:r>
            <a:r>
              <a:rPr lang="en-US" altLang="zh-CN" sz="10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0</a:t>
            </a:r>
            <a:r>
              <a:rPr lang="zh-CN" altLang="en-US" sz="1000" b="1">
                <a:latin typeface="楷体" panose="02010609060101010101" charset="-122"/>
                <a:ea typeface="楷体" panose="02010609060101010101" charset="-122"/>
                <a:cs typeface="仿宋_GB2312" charset="0"/>
              </a:rPr>
              <a:t>分。</a:t>
            </a:r>
            <a:endParaRPr lang="zh-CN" altLang="en-US" sz="1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8" grpId="0"/>
      <p:bldP spid="36909" grpId="0"/>
      <p:bldP spid="100" grpId="0"/>
      <p:bldP spid="2" grpId="0"/>
      <p:bldP spid="36912" grpId="0"/>
      <p:bldP spid="369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作业成果与展示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7788813" y="1047988"/>
            <a:ext cx="1079500" cy="1083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7789130" y="2244328"/>
            <a:ext cx="1079500" cy="1083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7788813" y="3478133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62416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21434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41290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93335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3032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33524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看看我们的研修日志</a:t>
            </a:r>
            <a:endParaRPr 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psb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30" y="810895"/>
            <a:ext cx="2986405" cy="1898015"/>
          </a:xfrm>
          <a:prstGeom prst="rect">
            <a:avLst/>
          </a:prstGeom>
        </p:spPr>
      </p:pic>
      <p:pic>
        <p:nvPicPr>
          <p:cNvPr id="3" name="图片 2" descr="psb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35" y="810895"/>
            <a:ext cx="2940685" cy="1898650"/>
          </a:xfrm>
          <a:prstGeom prst="rect">
            <a:avLst/>
          </a:prstGeom>
        </p:spPr>
      </p:pic>
      <p:pic>
        <p:nvPicPr>
          <p:cNvPr id="4" name="图片 3" descr="psb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45" y="3008630"/>
            <a:ext cx="2951480" cy="1797685"/>
          </a:xfrm>
          <a:prstGeom prst="rect">
            <a:avLst/>
          </a:prstGeom>
        </p:spPr>
      </p:pic>
      <p:pic>
        <p:nvPicPr>
          <p:cNvPr id="5" name="图片 4" descr="psb (5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335" y="2943225"/>
            <a:ext cx="2940685" cy="1863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7788813" y="1047988"/>
            <a:ext cx="1079500" cy="1083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7789130" y="2244328"/>
            <a:ext cx="1079500" cy="1083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7788813" y="3478133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62416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21434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41290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93335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3032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33524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看看我们的研讨交流</a:t>
            </a:r>
            <a:endParaRPr 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psb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816610"/>
            <a:ext cx="3068320" cy="4096385"/>
          </a:xfrm>
          <a:prstGeom prst="rect">
            <a:avLst/>
          </a:prstGeom>
        </p:spPr>
      </p:pic>
      <p:pic>
        <p:nvPicPr>
          <p:cNvPr id="7" name="图片 6" descr="psb (7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816610"/>
            <a:ext cx="3067050" cy="4097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7788813" y="1047988"/>
            <a:ext cx="1079500" cy="1083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7789130" y="2244328"/>
            <a:ext cx="1079500" cy="1083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7788813" y="3478133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62416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21434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41290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93335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3032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33524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看看我们的命题作文</a:t>
            </a:r>
            <a:endParaRPr 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psb (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749300"/>
            <a:ext cx="3178175" cy="4242435"/>
          </a:xfrm>
          <a:prstGeom prst="rect">
            <a:avLst/>
          </a:prstGeom>
        </p:spPr>
      </p:pic>
      <p:pic>
        <p:nvPicPr>
          <p:cNvPr id="3" name="图片 2" descr="psb (1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55" y="749300"/>
            <a:ext cx="3176270" cy="424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B386BA"/>
      </a:accent1>
      <a:accent2>
        <a:srgbClr val="EF93A4"/>
      </a:accent2>
      <a:accent3>
        <a:srgbClr val="A8D2C7"/>
      </a:accent3>
      <a:accent4>
        <a:srgbClr val="9EBBE2"/>
      </a:accent4>
      <a:accent5>
        <a:srgbClr val="AB7D89"/>
      </a:accent5>
      <a:accent6>
        <a:srgbClr val="DCAFC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WPS 演示</Application>
  <PresentationFormat>全屏显示(16:9)</PresentationFormat>
  <Paragraphs>132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微软雅黑 Light</vt:lpstr>
      <vt:lpstr>微软雅黑</vt:lpstr>
      <vt:lpstr>Arial Unicode MS</vt:lpstr>
      <vt:lpstr>Calibri</vt:lpstr>
      <vt:lpstr>华文隶书</vt:lpstr>
      <vt:lpstr>仿宋</vt:lpstr>
      <vt:lpstr>华文行楷</vt:lpstr>
      <vt:lpstr>华文中宋</vt:lpstr>
      <vt:lpstr>楷体</vt:lpstr>
      <vt:lpstr>仿宋_GB2312</vt:lpstr>
      <vt:lpstr>Times New Roman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dc:description>PPTS</dc:description>
  <dc:subject>PPTS</dc:subject>
  <cp:category>锐旗设计；https://9ppt.taobao.com</cp:category>
  <cp:lastModifiedBy>Administrator</cp:lastModifiedBy>
  <cp:revision>35</cp:revision>
  <dcterms:created xsi:type="dcterms:W3CDTF">2016-04-19T08:08:00Z</dcterms:created>
  <dcterms:modified xsi:type="dcterms:W3CDTF">2017-12-20T05:41:48Z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