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A88F-A6FA-4B39-A349-C1A17063B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1CF1-944A-42E9-85B4-55D9C73485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A88F-A6FA-4B39-A349-C1A17063B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1CF1-944A-42E9-85B4-55D9C73485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A88F-A6FA-4B39-A349-C1A17063B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1CF1-944A-42E9-85B4-55D9C73485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A88F-A6FA-4B39-A349-C1A17063B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1CF1-944A-42E9-85B4-55D9C73485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A88F-A6FA-4B39-A349-C1A17063B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1CF1-944A-42E9-85B4-55D9C73485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A88F-A6FA-4B39-A349-C1A17063B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1CF1-944A-42E9-85B4-55D9C73485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A88F-A6FA-4B39-A349-C1A17063B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1CF1-944A-42E9-85B4-55D9C73485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A88F-A6FA-4B39-A349-C1A17063B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1CF1-944A-42E9-85B4-55D9C73485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A88F-A6FA-4B39-A349-C1A17063B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1CF1-944A-42E9-85B4-55D9C73485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A88F-A6FA-4B39-A349-C1A17063B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1CF1-944A-42E9-85B4-55D9C73485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A88F-A6FA-4B39-A349-C1A17063B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1CF1-944A-42E9-85B4-55D9C73485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8A88F-A6FA-4B39-A349-C1A17063B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1CF1-944A-42E9-85B4-55D9C73485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file:///F:\&#22823;&#28023;&#22270;&#29255;\&#32599;&#22823;&#20305;&#12289;&#24352;&#33406;&#22025;%20-%20&#31461;&#24180;.mp3" TargetMode="External"/><Relationship Id="rId2" Type="http://schemas.openxmlformats.org/officeDocument/2006/relationships/audio" Target="file:///F:\&#22823;&#28023;&#22270;&#29255;\&#32599;&#22823;&#20305;&#12289;&#24352;&#33406;&#22025;%20-%20&#31461;&#24180;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microsoft.com/office/2007/relationships/media" Target="file:///E:\2017&#20108;&#24180;&#32423;&#19978;&#23398;&#26399;&#38899;&#20048;&#27468;&#26354;&#22823;&#20840;\&#22823;&#28023;.mp3" TargetMode="External"/><Relationship Id="rId5" Type="http://schemas.openxmlformats.org/officeDocument/2006/relationships/audio" Target="file:///E:\2017&#20108;&#24180;&#32423;&#19978;&#23398;&#26399;&#38899;&#20048;&#27468;&#26354;&#22823;&#20840;\&#22823;&#28023;.mp3" TargetMode="External"/><Relationship Id="rId4" Type="http://schemas.openxmlformats.org/officeDocument/2006/relationships/image" Target="../media/image12.png"/><Relationship Id="rId3" Type="http://schemas.microsoft.com/office/2007/relationships/media" Target="file:///E:\2017&#20108;&#24180;&#32423;&#19978;&#23398;&#26399;&#38899;&#20048;\&#22823;&#28023;.mp3" TargetMode="External"/><Relationship Id="rId2" Type="http://schemas.openxmlformats.org/officeDocument/2006/relationships/audio" Target="file:///E:\2017&#20108;&#24180;&#32423;&#19978;&#23398;&#26399;&#38899;&#20048;\&#22823;&#28023;.mp3" TargetMode="Externa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microsoft.com/office/2007/relationships/media" Target="file:///E:\2017&#20108;&#24180;&#32423;&#19978;&#23398;&#26399;&#38899;&#20048;&#27468;&#26354;&#22823;&#20840;\&#22823;&#28023;.mp3" TargetMode="External"/><Relationship Id="rId5" Type="http://schemas.openxmlformats.org/officeDocument/2006/relationships/audio" Target="file:///E:\2017&#20108;&#24180;&#32423;&#19978;&#23398;&#26399;&#38899;&#20048;&#27468;&#26354;&#22823;&#20840;\&#22823;&#28023;.mp3" TargetMode="External"/><Relationship Id="rId4" Type="http://schemas.openxmlformats.org/officeDocument/2006/relationships/image" Target="../media/image12.png"/><Relationship Id="rId3" Type="http://schemas.microsoft.com/office/2007/relationships/media" Target="file:///E:\2017&#20108;&#24180;&#32423;&#19978;&#23398;&#26399;&#38899;&#20048;\&#22823;&#28023;.mp3" TargetMode="External"/><Relationship Id="rId2" Type="http://schemas.openxmlformats.org/officeDocument/2006/relationships/audio" Target="file:///E:\2017&#20108;&#24180;&#32423;&#19978;&#23398;&#26399;&#38899;&#20048;\&#22823;&#28023;.mp3" TargetMode="Externa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file:///F:\&#22823;&#28023;&#22270;&#29255;\&#32431;&#38899;&#20048;%20-%20&#22823;&#28023;&#30340;&#22768;&#38899;.mp3" TargetMode="External"/><Relationship Id="rId2" Type="http://schemas.openxmlformats.org/officeDocument/2006/relationships/audio" Target="file:///F:\&#22823;&#28023;&#22270;&#29255;\&#32431;&#38899;&#20048;%20-%20&#22823;&#28023;&#30340;&#22768;&#38899;.mp3" TargetMode="Externa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microsoft.com/office/2007/relationships/media" Target="file:///E:\2017&#20108;&#24180;&#32423;&#19978;&#23398;&#26399;&#38899;&#20048;&#27468;&#26354;&#22823;&#20840;\&#22823;&#28023;&#65288;&#20276;&#22863;&#65289;.mp3" TargetMode="External"/><Relationship Id="rId5" Type="http://schemas.openxmlformats.org/officeDocument/2006/relationships/audio" Target="file:///E:\2017&#20108;&#24180;&#32423;&#19978;&#23398;&#26399;&#38899;&#20048;&#27468;&#26354;&#22823;&#20840;\&#22823;&#28023;&#65288;&#20276;&#22863;&#65289;.mp3" TargetMode="External"/><Relationship Id="rId4" Type="http://schemas.openxmlformats.org/officeDocument/2006/relationships/image" Target="../media/image10.png"/><Relationship Id="rId3" Type="http://schemas.microsoft.com/office/2007/relationships/media" Target="file:///E:\2017&#20108;&#24180;&#32423;&#19978;&#23398;&#26399;&#38899;&#20048;\&#22823;&#28023;&#65288;&#20276;&#22863;&#65289;.mp3" TargetMode="External"/><Relationship Id="rId2" Type="http://schemas.openxmlformats.org/officeDocument/2006/relationships/audio" Target="file:///E:\2017&#20108;&#24180;&#32423;&#19978;&#23398;&#26399;&#38899;&#20048;\&#22823;&#28023;&#65288;&#20276;&#22863;&#65289;.mp3" TargetMode="Externa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microsoft.com/office/2007/relationships/media" Target="file:///E:\2017&#20108;&#24180;&#32423;&#19978;&#23398;&#26399;&#38899;&#20048;&#27468;&#26354;&#22823;&#20840;\&#22823;&#28023;&#65288;&#20276;&#22863;&#65289;.mp3" TargetMode="External"/><Relationship Id="rId5" Type="http://schemas.openxmlformats.org/officeDocument/2006/relationships/audio" Target="file:///E:\2017&#20108;&#24180;&#32423;&#19978;&#23398;&#26399;&#38899;&#20048;&#27468;&#26354;&#22823;&#20840;\&#22823;&#28023;&#65288;&#20276;&#22863;&#65289;.mp3" TargetMode="External"/><Relationship Id="rId4" Type="http://schemas.openxmlformats.org/officeDocument/2006/relationships/image" Target="../media/image12.png"/><Relationship Id="rId3" Type="http://schemas.microsoft.com/office/2007/relationships/media" Target="file:///E:\2017&#20108;&#24180;&#32423;&#19978;&#23398;&#26399;&#38899;&#20048;\&#22823;&#28023;&#65288;&#20276;&#22863;&#65289;.mp3" TargetMode="External"/><Relationship Id="rId2" Type="http://schemas.openxmlformats.org/officeDocument/2006/relationships/audio" Target="file:///E:\2017&#20108;&#24180;&#32423;&#19978;&#23398;&#26399;&#38899;&#20048;\&#22823;&#28023;&#65288;&#20276;&#22863;&#65289;.mp3" TargetMode="Externa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timgDJ8Z7UTZ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罗大佑、张艾嘉 - 童年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92138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499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MT416A0R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大海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20" y="5615638"/>
            <a:ext cx="1071570" cy="1071570"/>
          </a:xfrm>
          <a:prstGeom prst="rect">
            <a:avLst/>
          </a:prstGeom>
        </p:spPr>
      </p:pic>
      <p:pic>
        <p:nvPicPr>
          <p:cNvPr id="3" name="大海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92390" y="6068695"/>
            <a:ext cx="99441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36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大海J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大海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20" y="5562592"/>
            <a:ext cx="1295408" cy="1295408"/>
          </a:xfrm>
          <a:prstGeom prst="rect">
            <a:avLst/>
          </a:prstGeom>
        </p:spPr>
      </p:pic>
      <p:pic>
        <p:nvPicPr>
          <p:cNvPr id="3" name="大海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75855" y="567880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36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00XO3ASQ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EQOYE604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F1WFSXAY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2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" y="214290"/>
            <a:ext cx="8929717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亲爱的小朋友们，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         </a:t>
            </a:r>
            <a:r>
              <a:rPr lang="zh-CN" altLang="en-US" sz="2800" b="1" dirty="0" smtClean="0"/>
              <a:t>我是大海，我们的地球因为有了我才成为了一颗美丽的蓝色星球，你们喜欢我吗？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         </a:t>
            </a:r>
            <a:r>
              <a:rPr lang="zh-CN" altLang="en-US" sz="2800" b="1" dirty="0" smtClean="0"/>
              <a:t>我也非常喜欢你们。可是，我现在的状况并不好，因为人类对大自然的污染越来越严重，我也不能幸免。我非常难过，身体一天比一天虚弱，脾气也变得暴躁起来。小朋友们，我多么想回到从前那些快乐的日子，你们能帮帮我吗？？？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XWAJ7KM0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2" y="1000108"/>
            <a:ext cx="4674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谢谢大家！</a:t>
            </a:r>
            <a:endParaRPr lang="zh-CN" altLang="en-US" sz="8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7" y="3357562"/>
            <a:ext cx="4071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再见</a:t>
            </a:r>
            <a:r>
              <a:rPr lang="en-US" altLang="zh-CN" sz="7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~~~</a:t>
            </a:r>
            <a:endParaRPr lang="zh-CN" altLang="en-US" sz="7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timg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000108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同学们，我们一起来听</a:t>
            </a:r>
            <a:r>
              <a:rPr lang="zh-CN" altLang="en-US" sz="4800" dirty="0" smtClean="0"/>
              <a:t>！</a:t>
            </a:r>
            <a:endParaRPr lang="zh-CN" altLang="en-US" sz="4800" dirty="0"/>
          </a:p>
        </p:txBody>
      </p:sp>
      <p:sp>
        <p:nvSpPr>
          <p:cNvPr id="6" name="TextBox 5"/>
          <p:cNvSpPr txBox="1"/>
          <p:nvPr/>
        </p:nvSpPr>
        <p:spPr>
          <a:xfrm rot="21200893">
            <a:off x="2590474" y="3463027"/>
            <a:ext cx="635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你听到了什么声音？</a:t>
            </a:r>
            <a:endParaRPr lang="zh-CN" altLang="en-US" sz="54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" name="纯音乐 - 大海的声音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985" y="50196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435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500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I7U51SJI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3" y="500042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大海是什么样子的？？？？</a:t>
            </a:r>
            <a:endParaRPr lang="zh-CN" altLang="en-US" sz="5400" dirty="0">
              <a:solidFill>
                <a:schemeClr val="tx2">
                  <a:lumMod val="60000"/>
                  <a:lumOff val="4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1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111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11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JKLZU2LG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大海（伴奏）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158" y="5643578"/>
            <a:ext cx="795342" cy="795342"/>
          </a:xfrm>
          <a:prstGeom prst="rect">
            <a:avLst/>
          </a:prstGeom>
        </p:spPr>
      </p:pic>
      <p:pic>
        <p:nvPicPr>
          <p:cNvPr id="3" name="大海（伴奏）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4385310"/>
            <a:ext cx="800100" cy="77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02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timgN0KYDQ8Y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" y="0"/>
            <a:ext cx="87154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大海啊大海，多大多宽，</a:t>
            </a:r>
            <a:endParaRPr lang="en-US" altLang="zh-CN" sz="48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4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摇呀摇呀，像只摇篮。</a:t>
            </a:r>
            <a:endParaRPr lang="en-US" altLang="zh-CN" sz="48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4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摇过去呀，点点白帆，</a:t>
            </a:r>
            <a:endParaRPr lang="en-US" altLang="zh-CN" sz="48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4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摇过来呀，鱼虾满船。</a:t>
            </a:r>
            <a:endParaRPr lang="en-US" altLang="zh-CN" sz="48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4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大海啊大海，多大多宽，</a:t>
            </a:r>
            <a:endParaRPr lang="en-US" altLang="zh-CN" sz="48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4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太阳月亮也睡在里面，</a:t>
            </a:r>
            <a:endParaRPr lang="en-US" altLang="zh-CN" sz="48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4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睡在里面。</a:t>
            </a:r>
            <a:endParaRPr lang="zh-CN" altLang="en-US" sz="4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8" name="大海（伴奏）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20" y="5572140"/>
            <a:ext cx="785818" cy="785818"/>
          </a:xfrm>
          <a:prstGeom prst="rect">
            <a:avLst/>
          </a:prstGeom>
        </p:spPr>
      </p:pic>
      <p:pic>
        <p:nvPicPr>
          <p:cNvPr id="3" name="大海（伴奏）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76870" y="5655945"/>
            <a:ext cx="85534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02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WPS 演示</Application>
  <PresentationFormat>全屏显示(4:3)</PresentationFormat>
  <Paragraphs>22</Paragraphs>
  <Slides>16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华文隶书</vt:lpstr>
      <vt:lpstr>幼圆</vt:lpstr>
      <vt:lpstr>华文琥珀</vt:lpstr>
      <vt:lpstr>华文行楷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PC</dc:creator>
  <cp:lastModifiedBy>Administrator</cp:lastModifiedBy>
  <cp:revision>16</cp:revision>
  <dcterms:created xsi:type="dcterms:W3CDTF">2017-09-15T07:07:00Z</dcterms:created>
  <dcterms:modified xsi:type="dcterms:W3CDTF">2017-09-27T00:10:23Z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