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7" r:id="rId2"/>
  </p:sldMasterIdLst>
  <p:sldIdLst>
    <p:sldId id="259" r:id="rId3"/>
    <p:sldId id="258" r:id="rId4"/>
    <p:sldId id="257" r:id="rId5"/>
    <p:sldId id="260" r:id="rId6"/>
    <p:sldId id="261" r:id="rId7"/>
    <p:sldId id="265" r:id="rId8"/>
    <p:sldId id="264" r:id="rId9"/>
    <p:sldId id="271" r:id="rId10"/>
    <p:sldId id="273" r:id="rId11"/>
    <p:sldId id="272" r:id="rId12"/>
  </p:sldIdLst>
  <p:sldSz cx="12192000" cy="6858000"/>
  <p:notesSz cx="7104063" cy="10234613"/>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autoAdjust="0"/>
  </p:normalViewPr>
  <p:slideViewPr>
    <p:cSldViewPr snapToGrid="0">
      <p:cViewPr varScale="1">
        <p:scale>
          <a:sx n="41" d="100"/>
          <a:sy n="41" d="100"/>
        </p:scale>
        <p:origin x="-918" y="-96"/>
      </p:cViewPr>
      <p:guideLst>
        <p:guide orient="horz" pos="2160"/>
        <p:guide pos="2880"/>
      </p:guideLst>
    </p:cSldViewPr>
  </p:slideViewPr>
  <p:notesTextViewPr>
    <p:cViewPr>
      <p:scale>
        <a:sx n="1" d="1"/>
        <a:sy n="1" d="1"/>
      </p:scale>
      <p:origin x="0" y="0"/>
    </p:cViewPr>
  </p:notesTextViewPr>
  <p:gridSpacing cx="73734613" cy="73734613"/>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ounded Rectangle 15"/>
          <p:cNvSpPr/>
          <p:nvPr/>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82575" y="5354638"/>
            <a:ext cx="11630025" cy="1330325"/>
            <a:chOff x="-3905250" y="4294188"/>
            <a:chExt cx="13011150" cy="1892300"/>
          </a:xfrm>
        </p:grpSpPr>
        <p:sp>
          <p:nvSpPr>
            <p:cNvPr id="6" name="Freeform 14"/>
            <p:cNvSpPr>
              <a:spLocks/>
            </p:cNvSpPr>
            <p:nvPr/>
          </p:nvSpPr>
          <p:spPr bwMode="hidden">
            <a:xfrm>
              <a:off x="4809699" y="4499676"/>
              <a:ext cx="4296201"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7" name="Freeform 18"/>
            <p:cNvSpPr>
              <a:spLocks/>
            </p:cNvSpPr>
            <p:nvPr/>
          </p:nvSpPr>
          <p:spPr bwMode="hidden">
            <a:xfrm>
              <a:off x="-308801" y="4319027"/>
              <a:ext cx="8279823" cy="1208092"/>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8" name="Freeform 22"/>
            <p:cNvSpPr>
              <a:spLocks/>
            </p:cNvSpPr>
            <p:nvPr/>
          </p:nvSpPr>
          <p:spPr bwMode="hidden">
            <a:xfrm>
              <a:off x="3779" y="4334834"/>
              <a:ext cx="8166157"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9" name="Freeform 26"/>
            <p:cNvSpPr>
              <a:spLocks/>
            </p:cNvSpPr>
            <p:nvPr/>
          </p:nvSpPr>
          <p:spPr bwMode="hidden">
            <a:xfrm>
              <a:off x="4156122" y="4316769"/>
              <a:ext cx="4940898"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10"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1" name="Date Placeholder 3"/>
          <p:cNvSpPr>
            <a:spLocks noGrp="1"/>
          </p:cNvSpPr>
          <p:nvPr>
            <p:ph type="dt" sz="half" idx="10"/>
          </p:nvPr>
        </p:nvSpPr>
        <p:spPr/>
        <p:txBody>
          <a:bodyPr/>
          <a:lstStyle>
            <a:lvl1pPr>
              <a:defRPr/>
            </a:lvl1pPr>
          </a:lstStyle>
          <a:p>
            <a:pPr>
              <a:defRPr/>
            </a:pPr>
            <a:fld id="{0696DA04-190B-41E9-8938-0407B9491223}" type="datetimeFigureOut">
              <a:rPr lang="zh-CN" altLang="en-US"/>
              <a:pPr>
                <a:defRPr/>
              </a:pPr>
              <a:t>2017/10/16</a:t>
            </a:fld>
            <a:endParaRPr lang="zh-CN" altLang="en-US"/>
          </a:p>
        </p:txBody>
      </p:sp>
      <p:sp>
        <p:nvSpPr>
          <p:cNvPr id="12" name="Footer Placeholder 4"/>
          <p:cNvSpPr>
            <a:spLocks noGrp="1"/>
          </p:cNvSpPr>
          <p:nvPr>
            <p:ph type="ftr" sz="quarter" idx="11"/>
          </p:nvPr>
        </p:nvSpPr>
        <p:spPr/>
        <p:txBody>
          <a:bodyPr/>
          <a:lstStyle>
            <a:lvl1pPr>
              <a:defRPr/>
            </a:lvl1pPr>
          </a:lstStyle>
          <a:p>
            <a:pPr>
              <a:defRPr/>
            </a:pPr>
            <a:endParaRPr lang="zh-CN" altLang="en-US"/>
          </a:p>
        </p:txBody>
      </p:sp>
      <p:sp>
        <p:nvSpPr>
          <p:cNvPr id="13" name="Slide Number Placeholder 5"/>
          <p:cNvSpPr>
            <a:spLocks noGrp="1"/>
          </p:cNvSpPr>
          <p:nvPr>
            <p:ph type="sldNum" sz="quarter" idx="12"/>
          </p:nvPr>
        </p:nvSpPr>
        <p:spPr/>
        <p:txBody>
          <a:bodyPr/>
          <a:lstStyle>
            <a:lvl1pPr>
              <a:defRPr/>
            </a:lvl1pPr>
          </a:lstStyle>
          <a:p>
            <a:pPr>
              <a:defRPr/>
            </a:pPr>
            <a:fld id="{EA0B75C5-8C94-4506-AD87-29319CBEB9C5}"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a:defRPr/>
            </a:lvl1pPr>
          </a:lstStyle>
          <a:p>
            <a:pPr>
              <a:defRPr/>
            </a:pPr>
            <a:fld id="{96151CD0-7888-4435-9F01-C043B66C7894}" type="datetimeFigureOut">
              <a:rPr lang="zh-CN" altLang="en-US"/>
              <a:pPr>
                <a:defRPr/>
              </a:pPr>
              <a:t>2017/10/16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A2FFA921-4F7A-417E-992D-635B958D83F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ounded Rectangle 20"/>
          <p:cNvSpPr/>
          <p:nvPr/>
        </p:nvSpPr>
        <p:spPr bwMode="hidden">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82575" y="714375"/>
            <a:ext cx="11630025" cy="1331913"/>
            <a:chOff x="-3905250" y="4294188"/>
            <a:chExt cx="13011150" cy="1892300"/>
          </a:xfrm>
        </p:grpSpPr>
        <p:sp>
          <p:nvSpPr>
            <p:cNvPr id="6" name="Freeform 14"/>
            <p:cNvSpPr>
              <a:spLocks/>
            </p:cNvSpPr>
            <p:nvPr/>
          </p:nvSpPr>
          <p:spPr bwMode="hidden">
            <a:xfrm>
              <a:off x="4809699" y="4501687"/>
              <a:ext cx="4296201" cy="101494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7" name="Freeform 18"/>
            <p:cNvSpPr>
              <a:spLocks/>
            </p:cNvSpPr>
            <p:nvPr/>
          </p:nvSpPr>
          <p:spPr bwMode="hidden">
            <a:xfrm>
              <a:off x="-308801" y="4318998"/>
              <a:ext cx="8279823" cy="1208906"/>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8" name="Freeform 22"/>
            <p:cNvSpPr>
              <a:spLocks/>
            </p:cNvSpPr>
            <p:nvPr/>
          </p:nvSpPr>
          <p:spPr bwMode="hidden">
            <a:xfrm>
              <a:off x="3779" y="4334786"/>
              <a:ext cx="8166157" cy="1102902"/>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9" name="Freeform 26"/>
            <p:cNvSpPr>
              <a:spLocks/>
            </p:cNvSpPr>
            <p:nvPr/>
          </p:nvSpPr>
          <p:spPr bwMode="hidden">
            <a:xfrm>
              <a:off x="4156122" y="4316742"/>
              <a:ext cx="4940898" cy="926979"/>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10" name="Freeform 19"/>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2" name="Vertical Title 1"/>
          <p:cNvSpPr>
            <a:spLocks noGrp="1"/>
          </p:cNvSpPr>
          <p:nvPr>
            <p:ph type="title" orient="vert"/>
          </p:nvPr>
        </p:nvSpPr>
        <p:spPr>
          <a:xfrm>
            <a:off x="8839200" y="1447802"/>
            <a:ext cx="2743200" cy="4487333"/>
          </a:xfrm>
        </p:spPr>
        <p:txBody>
          <a:bodyPr vert="eaVert"/>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Date Placeholder 3"/>
          <p:cNvSpPr>
            <a:spLocks noGrp="1"/>
          </p:cNvSpPr>
          <p:nvPr>
            <p:ph type="dt" sz="half" idx="10"/>
          </p:nvPr>
        </p:nvSpPr>
        <p:spPr/>
        <p:txBody>
          <a:bodyPr/>
          <a:lstStyle>
            <a:lvl1pPr>
              <a:defRPr/>
            </a:lvl1pPr>
          </a:lstStyle>
          <a:p>
            <a:pPr>
              <a:defRPr/>
            </a:pPr>
            <a:fld id="{7D8E287F-F219-4243-9EC1-CA748BCE5690}" type="datetimeFigureOut">
              <a:rPr lang="zh-CN" altLang="en-US"/>
              <a:pPr>
                <a:defRPr/>
              </a:pPr>
              <a:t>2017/10/16</a:t>
            </a:fld>
            <a:endParaRPr lang="zh-CN" altLang="en-US"/>
          </a:p>
        </p:txBody>
      </p:sp>
      <p:sp>
        <p:nvSpPr>
          <p:cNvPr id="12" name="Footer Placeholder 4"/>
          <p:cNvSpPr>
            <a:spLocks noGrp="1"/>
          </p:cNvSpPr>
          <p:nvPr>
            <p:ph type="ftr" sz="quarter" idx="11"/>
          </p:nvPr>
        </p:nvSpPr>
        <p:spPr/>
        <p:txBody>
          <a:bodyPr/>
          <a:lstStyle>
            <a:lvl1pPr>
              <a:defRPr/>
            </a:lvl1pPr>
          </a:lstStyle>
          <a:p>
            <a:pPr>
              <a:defRPr/>
            </a:pPr>
            <a:endParaRPr lang="zh-CN" altLang="en-US"/>
          </a:p>
        </p:txBody>
      </p:sp>
      <p:sp>
        <p:nvSpPr>
          <p:cNvPr id="13" name="Slide Number Placeholder 5"/>
          <p:cNvSpPr>
            <a:spLocks noGrp="1"/>
          </p:cNvSpPr>
          <p:nvPr>
            <p:ph type="sldNum" sz="quarter" idx="12"/>
          </p:nvPr>
        </p:nvSpPr>
        <p:spPr/>
        <p:txBody>
          <a:bodyPr/>
          <a:lstStyle>
            <a:lvl1pPr>
              <a:defRPr/>
            </a:lvl1pPr>
          </a:lstStyle>
          <a:p>
            <a:pPr>
              <a:defRPr/>
            </a:pPr>
            <a:fld id="{249A9EB2-B339-43BA-B90A-C060653AF7C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ounded Rectangle 15"/>
          <p:cNvSpPr/>
          <p:nvPr/>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82575" y="5354638"/>
            <a:ext cx="11630025" cy="1330325"/>
            <a:chOff x="-3905250" y="4294188"/>
            <a:chExt cx="13011150" cy="1892300"/>
          </a:xfrm>
        </p:grpSpPr>
        <p:sp>
          <p:nvSpPr>
            <p:cNvPr id="6" name="Freeform 14"/>
            <p:cNvSpPr>
              <a:spLocks/>
            </p:cNvSpPr>
            <p:nvPr/>
          </p:nvSpPr>
          <p:spPr bwMode="hidden">
            <a:xfrm>
              <a:off x="4809699" y="4499676"/>
              <a:ext cx="4296201"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7" name="Freeform 18"/>
            <p:cNvSpPr>
              <a:spLocks/>
            </p:cNvSpPr>
            <p:nvPr/>
          </p:nvSpPr>
          <p:spPr bwMode="hidden">
            <a:xfrm>
              <a:off x="-308801" y="4319027"/>
              <a:ext cx="8279823" cy="1208092"/>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8" name="Freeform 22"/>
            <p:cNvSpPr>
              <a:spLocks/>
            </p:cNvSpPr>
            <p:nvPr/>
          </p:nvSpPr>
          <p:spPr bwMode="hidden">
            <a:xfrm>
              <a:off x="3779" y="4334834"/>
              <a:ext cx="8166157"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9" name="Freeform 26"/>
            <p:cNvSpPr>
              <a:spLocks/>
            </p:cNvSpPr>
            <p:nvPr/>
          </p:nvSpPr>
          <p:spPr bwMode="hidden">
            <a:xfrm>
              <a:off x="4156122" y="4316769"/>
              <a:ext cx="4940898"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10"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1" name="Date Placeholder 3"/>
          <p:cNvSpPr>
            <a:spLocks noGrp="1"/>
          </p:cNvSpPr>
          <p:nvPr>
            <p:ph type="dt" sz="half" idx="10"/>
          </p:nvPr>
        </p:nvSpPr>
        <p:spPr/>
        <p:txBody>
          <a:bodyPr/>
          <a:lstStyle>
            <a:lvl1pPr>
              <a:defRPr/>
            </a:lvl1pPr>
          </a:lstStyle>
          <a:p>
            <a:pPr>
              <a:defRPr/>
            </a:pPr>
            <a:fld id="{3C1C1EC3-AC62-4E3A-9627-3ED6F6163FE7}" type="datetimeFigureOut">
              <a:rPr lang="zh-CN" altLang="en-US"/>
              <a:pPr>
                <a:defRPr/>
              </a:pPr>
              <a:t>2017/10/16</a:t>
            </a:fld>
            <a:endParaRPr lang="zh-CN" altLang="en-US"/>
          </a:p>
        </p:txBody>
      </p:sp>
      <p:sp>
        <p:nvSpPr>
          <p:cNvPr id="12" name="Footer Placeholder 4"/>
          <p:cNvSpPr>
            <a:spLocks noGrp="1"/>
          </p:cNvSpPr>
          <p:nvPr>
            <p:ph type="ftr" sz="quarter" idx="11"/>
          </p:nvPr>
        </p:nvSpPr>
        <p:spPr/>
        <p:txBody>
          <a:bodyPr/>
          <a:lstStyle>
            <a:lvl1pPr>
              <a:defRPr/>
            </a:lvl1pPr>
          </a:lstStyle>
          <a:p>
            <a:pPr>
              <a:defRPr/>
            </a:pPr>
            <a:endParaRPr lang="zh-CN" altLang="en-US"/>
          </a:p>
        </p:txBody>
      </p:sp>
      <p:sp>
        <p:nvSpPr>
          <p:cNvPr id="13" name="Slide Number Placeholder 5"/>
          <p:cNvSpPr>
            <a:spLocks noGrp="1"/>
          </p:cNvSpPr>
          <p:nvPr>
            <p:ph type="sldNum" sz="quarter" idx="12"/>
          </p:nvPr>
        </p:nvSpPr>
        <p:spPr/>
        <p:txBody>
          <a:bodyPr/>
          <a:lstStyle>
            <a:lvl1pPr>
              <a:defRPr/>
            </a:lvl1pPr>
          </a:lstStyle>
          <a:p>
            <a:pPr>
              <a:defRPr/>
            </a:pPr>
            <a:fld id="{099CD08D-0CD8-46EA-A8CA-91A1FB8C0717}"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
        <p:nvSpPr>
          <p:cNvPr id="4" name="Date Placeholder 3"/>
          <p:cNvSpPr>
            <a:spLocks noGrp="1"/>
          </p:cNvSpPr>
          <p:nvPr>
            <p:ph type="dt" sz="half" idx="10"/>
          </p:nvPr>
        </p:nvSpPr>
        <p:spPr/>
        <p:txBody>
          <a:bodyPr/>
          <a:lstStyle>
            <a:lvl1pPr>
              <a:defRPr/>
            </a:lvl1pPr>
          </a:lstStyle>
          <a:p>
            <a:pPr>
              <a:defRPr/>
            </a:pPr>
            <a:fld id="{E4BA4437-3467-4796-BE25-E9831548A87D}" type="datetimeFigureOut">
              <a:rPr lang="zh-CN" altLang="en-US"/>
              <a:pPr>
                <a:defRPr/>
              </a:pPr>
              <a:t>2017/10/16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CE72D09-2912-4E69-88FB-5910EDB597A3}"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ounded Rectangle 13"/>
          <p:cNvSpPr/>
          <p:nvPr/>
        </p:nvSpPr>
        <p:spPr>
          <a:xfrm>
            <a:off x="304800" y="228600"/>
            <a:ext cx="11595100"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8062913" y="4203700"/>
            <a:ext cx="3835400" cy="714375"/>
          </a:xfrm>
          <a:custGeom>
            <a:avLst/>
            <a:gdLst>
              <a:gd name="T0" fmla="*/ 2147483647 w 2706"/>
              <a:gd name="T1" fmla="*/ 0 h 640"/>
              <a:gd name="T2" fmla="*/ 2147483647 w 2706"/>
              <a:gd name="T3" fmla="*/ 0 h 640"/>
              <a:gd name="T4" fmla="*/ 2147483647 w 2706"/>
              <a:gd name="T5" fmla="*/ 22426910 h 640"/>
              <a:gd name="T6" fmla="*/ 2147483647 w 2706"/>
              <a:gd name="T7" fmla="*/ 47345203 h 640"/>
              <a:gd name="T8" fmla="*/ 2147483647 w 2706"/>
              <a:gd name="T9" fmla="*/ 74755995 h 640"/>
              <a:gd name="T10" fmla="*/ 2147483647 w 2706"/>
              <a:gd name="T11" fmla="*/ 102165671 h 640"/>
              <a:gd name="T12" fmla="*/ 2147483647 w 2706"/>
              <a:gd name="T13" fmla="*/ 134560345 h 640"/>
              <a:gd name="T14" fmla="*/ 2147483647 w 2706"/>
              <a:gd name="T15" fmla="*/ 166953902 h 640"/>
              <a:gd name="T16" fmla="*/ 2147483647 w 2706"/>
              <a:gd name="T17" fmla="*/ 204332458 h 640"/>
              <a:gd name="T18" fmla="*/ 2147483647 w 2706"/>
              <a:gd name="T19" fmla="*/ 241709897 h 640"/>
              <a:gd name="T20" fmla="*/ 2147483647 w 2706"/>
              <a:gd name="T21" fmla="*/ 241709897 h 640"/>
              <a:gd name="T22" fmla="*/ 2147483647 w 2706"/>
              <a:gd name="T23" fmla="*/ 313973394 h 640"/>
              <a:gd name="T24" fmla="*/ 2147483647 w 2706"/>
              <a:gd name="T25" fmla="*/ 378761625 h 640"/>
              <a:gd name="T26" fmla="*/ 2029022981 w 2706"/>
              <a:gd name="T27" fmla="*/ 438565975 h 640"/>
              <a:gd name="T28" fmla="*/ 1591075862 w 2706"/>
              <a:gd name="T29" fmla="*/ 495878941 h 640"/>
              <a:gd name="T30" fmla="*/ 1173217111 w 2706"/>
              <a:gd name="T31" fmla="*/ 545715527 h 640"/>
              <a:gd name="T32" fmla="*/ 767413082 w 2706"/>
              <a:gd name="T33" fmla="*/ 590569348 h 640"/>
              <a:gd name="T34" fmla="*/ 377679180 w 2706"/>
              <a:gd name="T35" fmla="*/ 632930669 h 640"/>
              <a:gd name="T36" fmla="*/ 0 w 2706"/>
              <a:gd name="T37" fmla="*/ 670308108 h 640"/>
              <a:gd name="T38" fmla="*/ 0 w 2706"/>
              <a:gd name="T39" fmla="*/ 670308108 h 640"/>
              <a:gd name="T40" fmla="*/ 261161542 w 2706"/>
              <a:gd name="T41" fmla="*/ 692735019 h 640"/>
              <a:gd name="T42" fmla="*/ 510269780 w 2706"/>
              <a:gd name="T43" fmla="*/ 712670546 h 640"/>
              <a:gd name="T44" fmla="*/ 751341537 w 2706"/>
              <a:gd name="T45" fmla="*/ 730113574 h 640"/>
              <a:gd name="T46" fmla="*/ 988395053 w 2706"/>
              <a:gd name="T47" fmla="*/ 745064104 h 640"/>
              <a:gd name="T48" fmla="*/ 1217413505 w 2706"/>
              <a:gd name="T49" fmla="*/ 760015749 h 640"/>
              <a:gd name="T50" fmla="*/ 1438396894 w 2706"/>
              <a:gd name="T51" fmla="*/ 769982396 h 640"/>
              <a:gd name="T52" fmla="*/ 1651343801 w 2706"/>
              <a:gd name="T53" fmla="*/ 779950160 h 640"/>
              <a:gd name="T54" fmla="*/ 1860273885 w 2706"/>
              <a:gd name="T55" fmla="*/ 787425425 h 640"/>
              <a:gd name="T56" fmla="*/ 2065184312 w 2706"/>
              <a:gd name="T57" fmla="*/ 792409307 h 640"/>
              <a:gd name="T58" fmla="*/ 2147483647 w 2706"/>
              <a:gd name="T59" fmla="*/ 794901806 h 640"/>
              <a:gd name="T60" fmla="*/ 2147483647 w 2706"/>
              <a:gd name="T61" fmla="*/ 797393188 h 640"/>
              <a:gd name="T62" fmla="*/ 2147483647 w 2706"/>
              <a:gd name="T63" fmla="*/ 797393188 h 640"/>
              <a:gd name="T64" fmla="*/ 2147483647 w 2706"/>
              <a:gd name="T65" fmla="*/ 794901806 h 640"/>
              <a:gd name="T66" fmla="*/ 2147483647 w 2706"/>
              <a:gd name="T67" fmla="*/ 792409307 h 640"/>
              <a:gd name="T68" fmla="*/ 2147483647 w 2706"/>
              <a:gd name="T69" fmla="*/ 787425425 h 640"/>
              <a:gd name="T70" fmla="*/ 2147483647 w 2706"/>
              <a:gd name="T71" fmla="*/ 779950160 h 640"/>
              <a:gd name="T72" fmla="*/ 2147483647 w 2706"/>
              <a:gd name="T73" fmla="*/ 772474896 h 640"/>
              <a:gd name="T74" fmla="*/ 2147483647 w 2706"/>
              <a:gd name="T75" fmla="*/ 762507132 h 640"/>
              <a:gd name="T76" fmla="*/ 2147483647 w 2706"/>
              <a:gd name="T77" fmla="*/ 750047985 h 640"/>
              <a:gd name="T78" fmla="*/ 2147483647 w 2706"/>
              <a:gd name="T79" fmla="*/ 737588839 h 640"/>
              <a:gd name="T80" fmla="*/ 2147483647 w 2706"/>
              <a:gd name="T81" fmla="*/ 722637193 h 640"/>
              <a:gd name="T82" fmla="*/ 2147483647 w 2706"/>
              <a:gd name="T83" fmla="*/ 707686664 h 640"/>
              <a:gd name="T84" fmla="*/ 2147483647 w 2706"/>
              <a:gd name="T85" fmla="*/ 690243636 h 640"/>
              <a:gd name="T86" fmla="*/ 2147483647 w 2706"/>
              <a:gd name="T87" fmla="*/ 672800607 h 640"/>
              <a:gd name="T88" fmla="*/ 2147483647 w 2706"/>
              <a:gd name="T89" fmla="*/ 652866196 h 640"/>
              <a:gd name="T90" fmla="*/ 2147483647 w 2706"/>
              <a:gd name="T91" fmla="*/ 632930669 h 640"/>
              <a:gd name="T92" fmla="*/ 2147483647 w 2706"/>
              <a:gd name="T93" fmla="*/ 610503759 h 640"/>
              <a:gd name="T94" fmla="*/ 2147483647 w 2706"/>
              <a:gd name="T95" fmla="*/ 588077965 h 640"/>
              <a:gd name="T96" fmla="*/ 2147483647 w 2706"/>
              <a:gd name="T97" fmla="*/ 538240263 h 640"/>
              <a:gd name="T98" fmla="*/ 2147483647 w 2706"/>
              <a:gd name="T99" fmla="*/ 485911178 h 640"/>
              <a:gd name="T100" fmla="*/ 2147483647 w 2706"/>
              <a:gd name="T101" fmla="*/ 485911178 h 640"/>
              <a:gd name="T102" fmla="*/ 2147483647 w 2706"/>
              <a:gd name="T103" fmla="*/ 483419795 h 640"/>
              <a:gd name="T104" fmla="*/ 2147483647 w 2706"/>
              <a:gd name="T105" fmla="*/ 48341979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6" name="Freeform 18"/>
          <p:cNvSpPr>
            <a:spLocks/>
          </p:cNvSpPr>
          <p:nvPr/>
        </p:nvSpPr>
        <p:spPr bwMode="hidden">
          <a:xfrm>
            <a:off x="3492500" y="4075113"/>
            <a:ext cx="7392988" cy="850900"/>
          </a:xfrm>
          <a:custGeom>
            <a:avLst/>
            <a:gdLst>
              <a:gd name="T0" fmla="*/ 2147483647 w 5216"/>
              <a:gd name="T1" fmla="*/ 890318333 h 762"/>
              <a:gd name="T2" fmla="*/ 2147483647 w 5216"/>
              <a:gd name="T3" fmla="*/ 855403517 h 762"/>
              <a:gd name="T4" fmla="*/ 2147483647 w 5216"/>
              <a:gd name="T5" fmla="*/ 760636483 h 762"/>
              <a:gd name="T6" fmla="*/ 2147483647 w 5216"/>
              <a:gd name="T7" fmla="*/ 633448150 h 762"/>
              <a:gd name="T8" fmla="*/ 2147483647 w 5216"/>
              <a:gd name="T9" fmla="*/ 466356850 h 762"/>
              <a:gd name="T10" fmla="*/ 2147483647 w 5216"/>
              <a:gd name="T11" fmla="*/ 369095183 h 762"/>
              <a:gd name="T12" fmla="*/ 2147483647 w 5216"/>
              <a:gd name="T13" fmla="*/ 294278517 h 762"/>
              <a:gd name="T14" fmla="*/ 2147483647 w 5216"/>
              <a:gd name="T15" fmla="*/ 229438150 h 762"/>
              <a:gd name="T16" fmla="*/ 2147483647 w 5216"/>
              <a:gd name="T17" fmla="*/ 174571850 h 762"/>
              <a:gd name="T18" fmla="*/ 2147483647 w 5216"/>
              <a:gd name="T19" fmla="*/ 127188333 h 762"/>
              <a:gd name="T20" fmla="*/ 2147483647 w 5216"/>
              <a:gd name="T21" fmla="*/ 89780000 h 762"/>
              <a:gd name="T22" fmla="*/ 2147483647 w 5216"/>
              <a:gd name="T23" fmla="*/ 34914817 h 762"/>
              <a:gd name="T24" fmla="*/ 1948661806 w 5216"/>
              <a:gd name="T25" fmla="*/ 4988150 h 762"/>
              <a:gd name="T26" fmla="*/ 1293751639 w 5216"/>
              <a:gd name="T27" fmla="*/ 0 h 762"/>
              <a:gd name="T28" fmla="*/ 719197697 w 5216"/>
              <a:gd name="T29" fmla="*/ 12469817 h 762"/>
              <a:gd name="T30" fmla="*/ 220981741 w 5216"/>
              <a:gd name="T31" fmla="*/ 39901850 h 762"/>
              <a:gd name="T32" fmla="*/ 0 w 5216"/>
              <a:gd name="T33" fmla="*/ 59853333 h 762"/>
              <a:gd name="T34" fmla="*/ 630803583 w 5216"/>
              <a:gd name="T35" fmla="*/ 107236850 h 762"/>
              <a:gd name="T36" fmla="*/ 1309823168 w 5216"/>
              <a:gd name="T37" fmla="*/ 174571850 h 762"/>
              <a:gd name="T38" fmla="*/ 2037054502 w 5216"/>
              <a:gd name="T39" fmla="*/ 261858333 h 762"/>
              <a:gd name="T40" fmla="*/ 2147483647 w 5216"/>
              <a:gd name="T41" fmla="*/ 369095183 h 762"/>
              <a:gd name="T42" fmla="*/ 2147483647 w 5216"/>
              <a:gd name="T43" fmla="*/ 471345000 h 762"/>
              <a:gd name="T44" fmla="*/ 2147483647 w 5216"/>
              <a:gd name="T45" fmla="*/ 643423333 h 762"/>
              <a:gd name="T46" fmla="*/ 2147483647 w 5216"/>
              <a:gd name="T47" fmla="*/ 713251850 h 762"/>
              <a:gd name="T48" fmla="*/ 2147483647 w 5216"/>
              <a:gd name="T49" fmla="*/ 773105183 h 762"/>
              <a:gd name="T50" fmla="*/ 2147483647 w 5216"/>
              <a:gd name="T51" fmla="*/ 825476850 h 762"/>
              <a:gd name="T52" fmla="*/ 2147483647 w 5216"/>
              <a:gd name="T53" fmla="*/ 865379817 h 762"/>
              <a:gd name="T54" fmla="*/ 2147483647 w 5216"/>
              <a:gd name="T55" fmla="*/ 900293517 h 762"/>
              <a:gd name="T56" fmla="*/ 2147483647 w 5216"/>
              <a:gd name="T57" fmla="*/ 922738517 h 762"/>
              <a:gd name="T58" fmla="*/ 2147483647 w 5216"/>
              <a:gd name="T59" fmla="*/ 940196483 h 762"/>
              <a:gd name="T60" fmla="*/ 2147483647 w 5216"/>
              <a:gd name="T61" fmla="*/ 950171667 h 762"/>
              <a:gd name="T62" fmla="*/ 2147483647 w 5216"/>
              <a:gd name="T63" fmla="*/ 950171667 h 762"/>
              <a:gd name="T64" fmla="*/ 2147483647 w 5216"/>
              <a:gd name="T65" fmla="*/ 945183517 h 762"/>
              <a:gd name="T66" fmla="*/ 2147483647 w 5216"/>
              <a:gd name="T67" fmla="*/ 932714817 h 762"/>
              <a:gd name="T68" fmla="*/ 2147483647 w 5216"/>
              <a:gd name="T69" fmla="*/ 912763333 h 762"/>
              <a:gd name="T70" fmla="*/ 2147483647 w 5216"/>
              <a:gd name="T71" fmla="*/ 89031833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7" name="Freeform 22"/>
          <p:cNvSpPr>
            <a:spLocks/>
          </p:cNvSpPr>
          <p:nvPr/>
        </p:nvSpPr>
        <p:spPr bwMode="hidden">
          <a:xfrm>
            <a:off x="3771900" y="4087813"/>
            <a:ext cx="7289800" cy="774700"/>
          </a:xfrm>
          <a:custGeom>
            <a:avLst/>
            <a:gdLst>
              <a:gd name="T0" fmla="*/ 0 w 5144"/>
              <a:gd name="T1" fmla="*/ 87226308 h 694"/>
              <a:gd name="T2" fmla="*/ 0 w 5144"/>
              <a:gd name="T3" fmla="*/ 87226308 h 694"/>
              <a:gd name="T4" fmla="*/ 36149982 w 5144"/>
              <a:gd name="T5" fmla="*/ 82242107 h 694"/>
              <a:gd name="T6" fmla="*/ 144598511 w 5144"/>
              <a:gd name="T7" fmla="*/ 69781047 h 694"/>
              <a:gd name="T8" fmla="*/ 329361780 w 5144"/>
              <a:gd name="T9" fmla="*/ 52335785 h 694"/>
              <a:gd name="T10" fmla="*/ 449860304 w 5144"/>
              <a:gd name="T11" fmla="*/ 42367383 h 694"/>
              <a:gd name="T12" fmla="*/ 590441206 w 5144"/>
              <a:gd name="T13" fmla="*/ 32397865 h 694"/>
              <a:gd name="T14" fmla="*/ 747088294 w 5144"/>
              <a:gd name="T15" fmla="*/ 24922121 h 694"/>
              <a:gd name="T16" fmla="*/ 927836788 w 5144"/>
              <a:gd name="T17" fmla="*/ 17445262 h 694"/>
              <a:gd name="T18" fmla="*/ 1124650050 w 5144"/>
              <a:gd name="T19" fmla="*/ 9968402 h 694"/>
              <a:gd name="T20" fmla="*/ 1345563301 w 5144"/>
              <a:gd name="T21" fmla="*/ 4984201 h 694"/>
              <a:gd name="T22" fmla="*/ 1586558931 w 5144"/>
              <a:gd name="T23" fmla="*/ 2492659 h 694"/>
              <a:gd name="T24" fmla="*/ 1847638356 w 5144"/>
              <a:gd name="T25" fmla="*/ 0 h 694"/>
              <a:gd name="T26" fmla="*/ 2128801578 w 5144"/>
              <a:gd name="T27" fmla="*/ 2492659 h 694"/>
              <a:gd name="T28" fmla="*/ 2147483647 w 5144"/>
              <a:gd name="T29" fmla="*/ 7476860 h 694"/>
              <a:gd name="T30" fmla="*/ 2147483647 w 5144"/>
              <a:gd name="T31" fmla="*/ 17445262 h 694"/>
              <a:gd name="T32" fmla="*/ 2147483647 w 5144"/>
              <a:gd name="T33" fmla="*/ 29906322 h 694"/>
              <a:gd name="T34" fmla="*/ 2147483647 w 5144"/>
              <a:gd name="T35" fmla="*/ 49843126 h 694"/>
              <a:gd name="T36" fmla="*/ 2147483647 w 5144"/>
              <a:gd name="T37" fmla="*/ 72272589 h 694"/>
              <a:gd name="T38" fmla="*/ 2147483647 w 5144"/>
              <a:gd name="T39" fmla="*/ 99687369 h 694"/>
              <a:gd name="T40" fmla="*/ 2147483647 w 5144"/>
              <a:gd name="T41" fmla="*/ 132085234 h 694"/>
              <a:gd name="T42" fmla="*/ 2147483647 w 5144"/>
              <a:gd name="T43" fmla="*/ 171959958 h 694"/>
              <a:gd name="T44" fmla="*/ 2147483647 w 5144"/>
              <a:gd name="T45" fmla="*/ 216818883 h 694"/>
              <a:gd name="T46" fmla="*/ 2147483647 w 5144"/>
              <a:gd name="T47" fmla="*/ 269154668 h 694"/>
              <a:gd name="T48" fmla="*/ 2147483647 w 5144"/>
              <a:gd name="T49" fmla="*/ 331458855 h 694"/>
              <a:gd name="T50" fmla="*/ 2147483647 w 5144"/>
              <a:gd name="T51" fmla="*/ 398747244 h 694"/>
              <a:gd name="T52" fmla="*/ 2147483647 w 5144"/>
              <a:gd name="T53" fmla="*/ 473512491 h 694"/>
              <a:gd name="T54" fmla="*/ 2147483647 w 5144"/>
              <a:gd name="T55" fmla="*/ 558247257 h 694"/>
              <a:gd name="T56" fmla="*/ 2147483647 w 5144"/>
              <a:gd name="T57" fmla="*/ 650456650 h 694"/>
              <a:gd name="T58" fmla="*/ 2147483647 w 5144"/>
              <a:gd name="T59" fmla="*/ 752636678 h 694"/>
              <a:gd name="T60" fmla="*/ 2147483647 w 5144"/>
              <a:gd name="T61" fmla="*/ 864783991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8" name="Freeform 26"/>
          <p:cNvSpPr>
            <a:spLocks/>
          </p:cNvSpPr>
          <p:nvPr/>
        </p:nvSpPr>
        <p:spPr bwMode="hidden">
          <a:xfrm>
            <a:off x="7478713" y="4073525"/>
            <a:ext cx="4411662" cy="652463"/>
          </a:xfrm>
          <a:custGeom>
            <a:avLst/>
            <a:gdLst>
              <a:gd name="T0" fmla="*/ 0 w 3112"/>
              <a:gd name="T1" fmla="*/ 728951997 h 584"/>
              <a:gd name="T2" fmla="*/ 0 w 3112"/>
              <a:gd name="T3" fmla="*/ 728951997 h 584"/>
              <a:gd name="T4" fmla="*/ 180871054 w 3112"/>
              <a:gd name="T5" fmla="*/ 698994561 h 584"/>
              <a:gd name="T6" fmla="*/ 675249383 w 3112"/>
              <a:gd name="T7" fmla="*/ 621606192 h 584"/>
              <a:gd name="T8" fmla="*/ 1016893762 w 3112"/>
              <a:gd name="T9" fmla="*/ 569181237 h 584"/>
              <a:gd name="T10" fmla="*/ 1410790534 w 3112"/>
              <a:gd name="T11" fmla="*/ 511764493 h 584"/>
              <a:gd name="T12" fmla="*/ 1848898908 w 3112"/>
              <a:gd name="T13" fmla="*/ 449353726 h 584"/>
              <a:gd name="T14" fmla="*/ 2147483647 w 3112"/>
              <a:gd name="T15" fmla="*/ 381951170 h 584"/>
              <a:gd name="T16" fmla="*/ 2147483647 w 3112"/>
              <a:gd name="T17" fmla="*/ 317044508 h 584"/>
              <a:gd name="T18" fmla="*/ 2147483647 w 3112"/>
              <a:gd name="T19" fmla="*/ 252137846 h 584"/>
              <a:gd name="T20" fmla="*/ 2147483647 w 3112"/>
              <a:gd name="T21" fmla="*/ 192224091 h 584"/>
              <a:gd name="T22" fmla="*/ 2147483647 w 3112"/>
              <a:gd name="T23" fmla="*/ 134806230 h 584"/>
              <a:gd name="T24" fmla="*/ 2147483647 w 3112"/>
              <a:gd name="T25" fmla="*/ 109841699 h 584"/>
              <a:gd name="T26" fmla="*/ 2147483647 w 3112"/>
              <a:gd name="T27" fmla="*/ 84878286 h 584"/>
              <a:gd name="T28" fmla="*/ 2147483647 w 3112"/>
              <a:gd name="T29" fmla="*/ 64906662 h 584"/>
              <a:gd name="T30" fmla="*/ 2147483647 w 3112"/>
              <a:gd name="T31" fmla="*/ 44935037 h 584"/>
              <a:gd name="T32" fmla="*/ 2147483647 w 3112"/>
              <a:gd name="T33" fmla="*/ 29957436 h 584"/>
              <a:gd name="T34" fmla="*/ 2147483647 w 3112"/>
              <a:gd name="T35" fmla="*/ 17474613 h 584"/>
              <a:gd name="T36" fmla="*/ 2147483647 w 3112"/>
              <a:gd name="T37" fmla="*/ 7488800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9" name="Freeform 10"/>
          <p:cNvSpPr>
            <a:spLocks/>
          </p:cNvSpPr>
          <p:nvPr/>
        </p:nvSpPr>
        <p:spPr bwMode="hidden">
          <a:xfrm>
            <a:off x="282575" y="4059238"/>
            <a:ext cx="11630025" cy="1328737"/>
          </a:xfrm>
          <a:custGeom>
            <a:avLst/>
            <a:gdLst>
              <a:gd name="T0" fmla="*/ 2147483647 w 8196"/>
              <a:gd name="T1" fmla="*/ 636203066 h 1192"/>
              <a:gd name="T2" fmla="*/ 2147483647 w 8196"/>
              <a:gd name="T3" fmla="*/ 708272557 h 1192"/>
              <a:gd name="T4" fmla="*/ 2147483647 w 8196"/>
              <a:gd name="T5" fmla="*/ 770402158 h 1192"/>
              <a:gd name="T6" fmla="*/ 2147483647 w 8196"/>
              <a:gd name="T7" fmla="*/ 827560144 h 1192"/>
              <a:gd name="T8" fmla="*/ 2147483647 w 8196"/>
              <a:gd name="T9" fmla="*/ 872293546 h 1192"/>
              <a:gd name="T10" fmla="*/ 2147483647 w 8196"/>
              <a:gd name="T11" fmla="*/ 907085945 h 1192"/>
              <a:gd name="T12" fmla="*/ 2147483647 w 8196"/>
              <a:gd name="T13" fmla="*/ 931937340 h 1192"/>
              <a:gd name="T14" fmla="*/ 2147483647 w 8196"/>
              <a:gd name="T15" fmla="*/ 946848846 h 1192"/>
              <a:gd name="T16" fmla="*/ 2147483647 w 8196"/>
              <a:gd name="T17" fmla="*/ 944363037 h 1192"/>
              <a:gd name="T18" fmla="*/ 2147483647 w 8196"/>
              <a:gd name="T19" fmla="*/ 931937340 h 1192"/>
              <a:gd name="T20" fmla="*/ 2147483647 w 8196"/>
              <a:gd name="T21" fmla="*/ 902115443 h 1192"/>
              <a:gd name="T22" fmla="*/ 2147483647 w 8196"/>
              <a:gd name="T23" fmla="*/ 857382041 h 1192"/>
              <a:gd name="T24" fmla="*/ 2147483647 w 8196"/>
              <a:gd name="T25" fmla="*/ 797738247 h 1192"/>
              <a:gd name="T26" fmla="*/ 2147483647 w 8196"/>
              <a:gd name="T27" fmla="*/ 718213560 h 1192"/>
              <a:gd name="T28" fmla="*/ 2147483647 w 8196"/>
              <a:gd name="T29" fmla="*/ 621291560 h 1192"/>
              <a:gd name="T30" fmla="*/ 2147483647 w 8196"/>
              <a:gd name="T31" fmla="*/ 504488666 h 1192"/>
              <a:gd name="T32" fmla="*/ 2147483647 w 8196"/>
              <a:gd name="T33" fmla="*/ 367804880 h 1192"/>
              <a:gd name="T34" fmla="*/ 2147483647 w 8196"/>
              <a:gd name="T35" fmla="*/ 298220083 h 1192"/>
              <a:gd name="T36" fmla="*/ 2147483647 w 8196"/>
              <a:gd name="T37" fmla="*/ 183901883 h 1192"/>
              <a:gd name="T38" fmla="*/ 2147483647 w 8196"/>
              <a:gd name="T39" fmla="*/ 101891388 h 1192"/>
              <a:gd name="T40" fmla="*/ 2147483647 w 8196"/>
              <a:gd name="T41" fmla="*/ 44733403 h 1192"/>
              <a:gd name="T42" fmla="*/ 2147483647 w 8196"/>
              <a:gd name="T43" fmla="*/ 12425697 h 1192"/>
              <a:gd name="T44" fmla="*/ 2147483647 w 8196"/>
              <a:gd name="T45" fmla="*/ 0 h 1192"/>
              <a:gd name="T46" fmla="*/ 2147483647 w 8196"/>
              <a:gd name="T47" fmla="*/ 4970502 h 1192"/>
              <a:gd name="T48" fmla="*/ 1880634356 w 8196"/>
              <a:gd name="T49" fmla="*/ 24851395 h 1192"/>
              <a:gd name="T50" fmla="*/ 1441684633 w 8196"/>
              <a:gd name="T51" fmla="*/ 54673292 h 1192"/>
              <a:gd name="T52" fmla="*/ 1067169732 w 8196"/>
              <a:gd name="T53" fmla="*/ 91951499 h 1192"/>
              <a:gd name="T54" fmla="*/ 753058309 w 8196"/>
              <a:gd name="T55" fmla="*/ 134199093 h 1192"/>
              <a:gd name="T56" fmla="*/ 499354620 w 8196"/>
              <a:gd name="T57" fmla="*/ 178932495 h 1192"/>
              <a:gd name="T58" fmla="*/ 298001653 w 8196"/>
              <a:gd name="T59" fmla="*/ 218694281 h 1192"/>
              <a:gd name="T60" fmla="*/ 96648686 w 8196"/>
              <a:gd name="T61" fmla="*/ 268398186 h 1192"/>
              <a:gd name="T62" fmla="*/ 0 w 8196"/>
              <a:gd name="T63" fmla="*/ 298220083 h 1192"/>
              <a:gd name="T64" fmla="*/ 2147483647 w 8196"/>
              <a:gd name="T65" fmla="*/ 1481159409 h 1192"/>
              <a:gd name="T66" fmla="*/ 2147483647 w 8196"/>
              <a:gd name="T67" fmla="*/ 1473704213 h 1192"/>
              <a:gd name="T68" fmla="*/ 2147483647 w 8196"/>
              <a:gd name="T69" fmla="*/ 633717257 h 1192"/>
              <a:gd name="T70" fmla="*/ 2147483647 w 8196"/>
              <a:gd name="T71" fmla="*/ 63620306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10" name="Date Placeholder 3"/>
          <p:cNvSpPr>
            <a:spLocks noGrp="1"/>
          </p:cNvSpPr>
          <p:nvPr>
            <p:ph type="dt" sz="half" idx="10"/>
          </p:nvPr>
        </p:nvSpPr>
        <p:spPr/>
        <p:txBody>
          <a:bodyPr/>
          <a:lstStyle>
            <a:lvl1pPr>
              <a:defRPr/>
            </a:lvl1pPr>
          </a:lstStyle>
          <a:p>
            <a:pPr>
              <a:defRPr/>
            </a:pPr>
            <a:fld id="{98C979F0-AFE7-452C-9EED-8FE28EEC9ED6}" type="datetimeFigureOut">
              <a:rPr lang="zh-CN" altLang="en-US"/>
              <a:pPr>
                <a:defRPr/>
              </a:pPr>
              <a:t>2017/10/16</a:t>
            </a:fld>
            <a:endParaRPr lang="zh-CN" altLang="en-US"/>
          </a:p>
        </p:txBody>
      </p:sp>
      <p:sp>
        <p:nvSpPr>
          <p:cNvPr id="11" name="Footer Placeholder 4"/>
          <p:cNvSpPr>
            <a:spLocks noGrp="1"/>
          </p:cNvSpPr>
          <p:nvPr>
            <p:ph type="ftr" sz="quarter" idx="11"/>
          </p:nvPr>
        </p:nvSpPr>
        <p:spPr/>
        <p:txBody>
          <a:bodyPr/>
          <a:lstStyle>
            <a:lvl1pPr>
              <a:defRPr/>
            </a:lvl1pPr>
          </a:lstStyle>
          <a:p>
            <a:pPr>
              <a:defRPr/>
            </a:pPr>
            <a:endParaRPr lang="zh-CN" altLang="en-US"/>
          </a:p>
        </p:txBody>
      </p:sp>
      <p:sp>
        <p:nvSpPr>
          <p:cNvPr id="12" name="Slide Number Placeholder 5"/>
          <p:cNvSpPr>
            <a:spLocks noGrp="1"/>
          </p:cNvSpPr>
          <p:nvPr>
            <p:ph type="sldNum" sz="quarter" idx="12"/>
          </p:nvPr>
        </p:nvSpPr>
        <p:spPr/>
        <p:txBody>
          <a:bodyPr/>
          <a:lstStyle>
            <a:lvl1pPr>
              <a:defRPr/>
            </a:lvl1pPr>
          </a:lstStyle>
          <a:p>
            <a:pPr>
              <a:defRPr/>
            </a:pPr>
            <a:fld id="{89EF9D2A-7442-449F-A80B-689CB3FA828A}"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3"/>
          <p:cNvSpPr>
            <a:spLocks noGrp="1"/>
          </p:cNvSpPr>
          <p:nvPr>
            <p:ph type="dt" sz="half" idx="15"/>
          </p:nvPr>
        </p:nvSpPr>
        <p:spPr/>
        <p:txBody>
          <a:bodyPr/>
          <a:lstStyle>
            <a:lvl1pPr>
              <a:defRPr/>
            </a:lvl1pPr>
          </a:lstStyle>
          <a:p>
            <a:pPr>
              <a:defRPr/>
            </a:pPr>
            <a:fld id="{24942987-C119-470F-B077-BE5C83877C02}" type="datetimeFigureOut">
              <a:rPr lang="zh-CN" altLang="en-US"/>
              <a:pPr>
                <a:defRPr/>
              </a:pPr>
              <a:t>2017/10/16</a:t>
            </a:fld>
            <a:endParaRPr lang="zh-CN" altLang="en-US"/>
          </a:p>
        </p:txBody>
      </p:sp>
      <p:sp>
        <p:nvSpPr>
          <p:cNvPr id="6" name="Footer Placeholder 4"/>
          <p:cNvSpPr>
            <a:spLocks noGrp="1"/>
          </p:cNvSpPr>
          <p:nvPr>
            <p:ph type="ftr" sz="quarter" idx="16"/>
          </p:nvPr>
        </p:nvSpPr>
        <p:spPr/>
        <p:txBody>
          <a:bodyPr/>
          <a:lstStyle>
            <a:lvl1pPr>
              <a:defRPr/>
            </a:lvl1pPr>
          </a:lstStyle>
          <a:p>
            <a:pPr>
              <a:defRPr/>
            </a:pPr>
            <a:endParaRPr lang="zh-CN" altLang="en-US"/>
          </a:p>
        </p:txBody>
      </p:sp>
      <p:sp>
        <p:nvSpPr>
          <p:cNvPr id="7" name="Slide Number Placeholder 5"/>
          <p:cNvSpPr>
            <a:spLocks noGrp="1"/>
          </p:cNvSpPr>
          <p:nvPr>
            <p:ph type="sldNum" sz="quarter" idx="17"/>
          </p:nvPr>
        </p:nvSpPr>
        <p:spPr/>
        <p:txBody>
          <a:bodyPr/>
          <a:lstStyle>
            <a:lvl1pPr>
              <a:defRPr/>
            </a:lvl1pPr>
          </a:lstStyle>
          <a:p>
            <a:pPr>
              <a:defRPr/>
            </a:pPr>
            <a:fld id="{A28A93A4-1950-4A3F-B43C-D5D7398CB8FA}"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903113" y="3429003"/>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93367" y="3429003"/>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70BA900C-DE0E-40FC-97B8-94226C326D2E}" type="datetimeFigureOut">
              <a:rPr lang="zh-CN" altLang="en-US"/>
              <a:pPr>
                <a:defRPr/>
              </a:pPr>
              <a:t>2017/10/16</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8228A379-5C3B-459E-83B0-DD1C2E1C2DD4}"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fld id="{F353E5EF-489F-45B2-8D43-9ADEB0CAAB21}" type="datetimeFigureOut">
              <a:rPr lang="zh-CN" altLang="en-US"/>
              <a:pPr>
                <a:defRPr/>
              </a:pPr>
              <a:t>2017/10/16</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8A0388A8-69F1-48A6-BD86-43184EA93DE6}"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ounded Rectangle 11"/>
          <p:cNvSpPr/>
          <p:nvPr/>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82575" y="714375"/>
            <a:ext cx="11630025" cy="1330325"/>
            <a:chOff x="-3905251" y="4294188"/>
            <a:chExt cx="13027839" cy="1892300"/>
          </a:xfrm>
        </p:grpSpPr>
        <p:sp>
          <p:nvSpPr>
            <p:cNvPr id="4" name="Freeform 14"/>
            <p:cNvSpPr>
              <a:spLocks/>
            </p:cNvSpPr>
            <p:nvPr/>
          </p:nvSpPr>
          <p:spPr bwMode="hidden">
            <a:xfrm>
              <a:off x="4810207" y="4499677"/>
              <a:ext cx="4296377"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5" name="Freeform 18"/>
            <p:cNvSpPr>
              <a:spLocks/>
            </p:cNvSpPr>
            <p:nvPr/>
          </p:nvSpPr>
          <p:spPr bwMode="hidden">
            <a:xfrm>
              <a:off x="-309525" y="4319028"/>
              <a:ext cx="8279773" cy="1208091"/>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6" name="Freeform 22"/>
            <p:cNvSpPr>
              <a:spLocks/>
            </p:cNvSpPr>
            <p:nvPr/>
          </p:nvSpPr>
          <p:spPr bwMode="hidden">
            <a:xfrm>
              <a:off x="3456" y="4334834"/>
              <a:ext cx="8165962"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7" name="Freeform 26"/>
            <p:cNvSpPr>
              <a:spLocks/>
            </p:cNvSpPr>
            <p:nvPr/>
          </p:nvSpPr>
          <p:spPr bwMode="hidden">
            <a:xfrm>
              <a:off x="4155792" y="4316769"/>
              <a:ext cx="4940122"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8"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9" name="Date Placeholder 1"/>
          <p:cNvSpPr>
            <a:spLocks noGrp="1"/>
          </p:cNvSpPr>
          <p:nvPr>
            <p:ph type="dt" sz="half" idx="10"/>
          </p:nvPr>
        </p:nvSpPr>
        <p:spPr/>
        <p:txBody>
          <a:bodyPr/>
          <a:lstStyle>
            <a:lvl1pPr>
              <a:defRPr/>
            </a:lvl1pPr>
          </a:lstStyle>
          <a:p>
            <a:pPr>
              <a:defRPr/>
            </a:pPr>
            <a:fld id="{49BB222C-3FE8-43E8-9CE1-EB8FCE72CD9F}" type="datetimeFigureOut">
              <a:rPr lang="zh-CN" altLang="en-US"/>
              <a:pPr>
                <a:defRPr/>
              </a:pPr>
              <a:t>2017/10/16</a:t>
            </a:fld>
            <a:endParaRPr lang="zh-CN" altLang="en-US"/>
          </a:p>
        </p:txBody>
      </p:sp>
      <p:sp>
        <p:nvSpPr>
          <p:cNvPr id="10" name="Footer Placeholder 2"/>
          <p:cNvSpPr>
            <a:spLocks noGrp="1"/>
          </p:cNvSpPr>
          <p:nvPr>
            <p:ph type="ftr" sz="quarter" idx="11"/>
          </p:nvPr>
        </p:nvSpPr>
        <p:spPr/>
        <p:txBody>
          <a:bodyPr/>
          <a:lstStyle>
            <a:lvl1pPr>
              <a:defRPr/>
            </a:lvl1pPr>
          </a:lstStyle>
          <a:p>
            <a:pPr>
              <a:defRPr/>
            </a:pPr>
            <a:endParaRPr lang="zh-CN" altLang="en-US"/>
          </a:p>
        </p:txBody>
      </p:sp>
      <p:sp>
        <p:nvSpPr>
          <p:cNvPr id="11" name="Slide Number Placeholder 3"/>
          <p:cNvSpPr>
            <a:spLocks noGrp="1"/>
          </p:cNvSpPr>
          <p:nvPr>
            <p:ph type="sldNum" sz="quarter" idx="12"/>
          </p:nvPr>
        </p:nvSpPr>
        <p:spPr/>
        <p:txBody>
          <a:bodyPr/>
          <a:lstStyle>
            <a:lvl1pPr>
              <a:defRPr/>
            </a:lvl1pPr>
          </a:lstStyle>
          <a:p>
            <a:pPr>
              <a:defRPr/>
            </a:pPr>
            <a:fld id="{D6107CFC-ED09-4DDF-950D-67911B857758}"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Rounded Rectangle 14"/>
          <p:cNvSpPr/>
          <p:nvPr/>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82575" y="714375"/>
            <a:ext cx="11630025" cy="1331913"/>
            <a:chOff x="-3905250" y="4294188"/>
            <a:chExt cx="13011150" cy="1892300"/>
          </a:xfrm>
        </p:grpSpPr>
        <p:sp>
          <p:nvSpPr>
            <p:cNvPr id="7" name="Freeform 14"/>
            <p:cNvSpPr>
              <a:spLocks/>
            </p:cNvSpPr>
            <p:nvPr/>
          </p:nvSpPr>
          <p:spPr bwMode="hidden">
            <a:xfrm>
              <a:off x="4809699" y="4501687"/>
              <a:ext cx="4296201" cy="101494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8" name="Freeform 18"/>
            <p:cNvSpPr>
              <a:spLocks/>
            </p:cNvSpPr>
            <p:nvPr/>
          </p:nvSpPr>
          <p:spPr bwMode="hidden">
            <a:xfrm>
              <a:off x="-308801" y="4318998"/>
              <a:ext cx="8279823" cy="1208906"/>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9" name="Freeform 22"/>
            <p:cNvSpPr>
              <a:spLocks/>
            </p:cNvSpPr>
            <p:nvPr/>
          </p:nvSpPr>
          <p:spPr bwMode="hidden">
            <a:xfrm>
              <a:off x="3779" y="4334786"/>
              <a:ext cx="8166157" cy="1102902"/>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10" name="Freeform 26"/>
            <p:cNvSpPr>
              <a:spLocks/>
            </p:cNvSpPr>
            <p:nvPr/>
          </p:nvSpPr>
          <p:spPr bwMode="hidden">
            <a:xfrm>
              <a:off x="4156122" y="4316742"/>
              <a:ext cx="4940898" cy="926979"/>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11" name="Freeform 28"/>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4" name="Text Placeholder 3"/>
          <p:cNvSpPr>
            <a:spLocks noGrp="1"/>
          </p:cNvSpPr>
          <p:nvPr>
            <p:ph type="body" sz="half" idx="2"/>
          </p:nvPr>
        </p:nvSpPr>
        <p:spPr>
          <a:xfrm>
            <a:off x="1219200" y="3581401"/>
            <a:ext cx="44704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2" name="Date Placeholder 4"/>
          <p:cNvSpPr>
            <a:spLocks noGrp="1"/>
          </p:cNvSpPr>
          <p:nvPr>
            <p:ph type="dt" sz="half" idx="10"/>
          </p:nvPr>
        </p:nvSpPr>
        <p:spPr/>
        <p:txBody>
          <a:bodyPr/>
          <a:lstStyle>
            <a:lvl1pPr>
              <a:defRPr/>
            </a:lvl1pPr>
          </a:lstStyle>
          <a:p>
            <a:pPr>
              <a:defRPr/>
            </a:pPr>
            <a:fld id="{404CFE9F-1760-4552-9FA2-DA2E49D39D43}" type="datetimeFigureOut">
              <a:rPr lang="zh-CN" altLang="en-US"/>
              <a:pPr>
                <a:defRPr/>
              </a:pPr>
              <a:t>2017/10/16</a:t>
            </a:fld>
            <a:endParaRPr lang="zh-CN" altLang="en-US"/>
          </a:p>
        </p:txBody>
      </p:sp>
      <p:sp>
        <p:nvSpPr>
          <p:cNvPr id="13" name="Footer Placeholder 5"/>
          <p:cNvSpPr>
            <a:spLocks noGrp="1"/>
          </p:cNvSpPr>
          <p:nvPr>
            <p:ph type="ftr" sz="quarter" idx="11"/>
          </p:nvPr>
        </p:nvSpPr>
        <p:spPr/>
        <p:txBody>
          <a:bodyPr/>
          <a:lstStyle>
            <a:lvl1pPr>
              <a:defRPr/>
            </a:lvl1pPr>
          </a:lstStyle>
          <a:p>
            <a:pPr>
              <a:defRPr/>
            </a:pPr>
            <a:endParaRPr lang="zh-CN" altLang="en-US"/>
          </a:p>
        </p:txBody>
      </p:sp>
      <p:sp>
        <p:nvSpPr>
          <p:cNvPr id="14" name="Slide Number Placeholder 6"/>
          <p:cNvSpPr>
            <a:spLocks noGrp="1"/>
          </p:cNvSpPr>
          <p:nvPr>
            <p:ph type="sldNum" sz="quarter" idx="12"/>
          </p:nvPr>
        </p:nvSpPr>
        <p:spPr/>
        <p:txBody>
          <a:bodyPr/>
          <a:lstStyle>
            <a:lvl1pPr>
              <a:defRPr/>
            </a:lvl1pPr>
          </a:lstStyle>
          <a:p>
            <a:pPr>
              <a:defRPr/>
            </a:pPr>
            <a:fld id="{B2380322-B0D4-4849-A590-3877AEA5E655}"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
        <p:nvSpPr>
          <p:cNvPr id="4" name="Date Placeholder 3"/>
          <p:cNvSpPr>
            <a:spLocks noGrp="1"/>
          </p:cNvSpPr>
          <p:nvPr>
            <p:ph type="dt" sz="half" idx="10"/>
          </p:nvPr>
        </p:nvSpPr>
        <p:spPr/>
        <p:txBody>
          <a:bodyPr/>
          <a:lstStyle>
            <a:lvl1pPr>
              <a:defRPr/>
            </a:lvl1pPr>
          </a:lstStyle>
          <a:p>
            <a:pPr>
              <a:defRPr/>
            </a:pPr>
            <a:fld id="{EFE7AB0D-07AF-4305-9B6B-98C92455EDB3}" type="datetimeFigureOut">
              <a:rPr lang="zh-CN" altLang="en-US"/>
              <a:pPr>
                <a:defRPr/>
              </a:pPr>
              <a:t>2017/10/16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A5B7611-0B31-4BF6-A2A9-6EE848B54446}"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ounded Rectangle 14"/>
          <p:cNvSpPr/>
          <p:nvPr/>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82575" y="5354638"/>
            <a:ext cx="11630025" cy="1330325"/>
            <a:chOff x="-3905250" y="4294188"/>
            <a:chExt cx="13011150" cy="1892300"/>
          </a:xfrm>
        </p:grpSpPr>
        <p:sp>
          <p:nvSpPr>
            <p:cNvPr id="7" name="Freeform 14"/>
            <p:cNvSpPr>
              <a:spLocks/>
            </p:cNvSpPr>
            <p:nvPr/>
          </p:nvSpPr>
          <p:spPr bwMode="hidden">
            <a:xfrm>
              <a:off x="4809699" y="4499676"/>
              <a:ext cx="4296201"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8" name="Freeform 18"/>
            <p:cNvSpPr>
              <a:spLocks/>
            </p:cNvSpPr>
            <p:nvPr/>
          </p:nvSpPr>
          <p:spPr bwMode="hidden">
            <a:xfrm>
              <a:off x="-308801" y="4319027"/>
              <a:ext cx="8279823" cy="1208092"/>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9" name="Freeform 22"/>
            <p:cNvSpPr>
              <a:spLocks/>
            </p:cNvSpPr>
            <p:nvPr/>
          </p:nvSpPr>
          <p:spPr bwMode="hidden">
            <a:xfrm>
              <a:off x="3779" y="4334834"/>
              <a:ext cx="8166157"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10" name="Freeform 26"/>
            <p:cNvSpPr>
              <a:spLocks/>
            </p:cNvSpPr>
            <p:nvPr/>
          </p:nvSpPr>
          <p:spPr bwMode="hidden">
            <a:xfrm>
              <a:off x="4156122" y="4316769"/>
              <a:ext cx="4940898"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11"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2" name="Title 1"/>
          <p:cNvSpPr>
            <a:spLocks noGrp="1"/>
          </p:cNvSpPr>
          <p:nvPr>
            <p:ph type="title"/>
          </p:nvPr>
        </p:nvSpPr>
        <p:spPr>
          <a:xfrm>
            <a:off x="6498877" y="338667"/>
            <a:ext cx="5083527"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491114"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3617FB0-70C3-47B5-83EA-64402ED28F29}" type="datetimeFigureOut">
              <a:rPr lang="zh-CN" altLang="en-US"/>
              <a:pPr>
                <a:defRPr/>
              </a:pPr>
              <a:t>2017/10/16</a:t>
            </a:fld>
            <a:endParaRPr lang="zh-CN" altLang="en-US"/>
          </a:p>
        </p:txBody>
      </p:sp>
      <p:sp>
        <p:nvSpPr>
          <p:cNvPr id="13" name="Footer Placeholder 5"/>
          <p:cNvSpPr>
            <a:spLocks noGrp="1"/>
          </p:cNvSpPr>
          <p:nvPr>
            <p:ph type="ftr" sz="quarter" idx="11"/>
          </p:nvPr>
        </p:nvSpPr>
        <p:spPr/>
        <p:txBody>
          <a:bodyPr/>
          <a:lstStyle>
            <a:lvl1pPr>
              <a:defRPr/>
            </a:lvl1pPr>
          </a:lstStyle>
          <a:p>
            <a:pPr>
              <a:defRPr/>
            </a:pPr>
            <a:endParaRPr lang="zh-CN" altLang="en-US"/>
          </a:p>
        </p:txBody>
      </p:sp>
      <p:sp>
        <p:nvSpPr>
          <p:cNvPr id="14" name="Slide Number Placeholder 6"/>
          <p:cNvSpPr>
            <a:spLocks noGrp="1"/>
          </p:cNvSpPr>
          <p:nvPr>
            <p:ph type="sldNum" sz="quarter" idx="12"/>
          </p:nvPr>
        </p:nvSpPr>
        <p:spPr/>
        <p:txBody>
          <a:bodyPr/>
          <a:lstStyle>
            <a:lvl1pPr>
              <a:defRPr/>
            </a:lvl1pPr>
          </a:lstStyle>
          <a:p>
            <a:pPr>
              <a:defRPr/>
            </a:pPr>
            <a:fld id="{F79C9F1C-28D5-4E46-AC20-441314EF5B7C}"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a:defRPr/>
            </a:lvl1pPr>
          </a:lstStyle>
          <a:p>
            <a:pPr>
              <a:defRPr/>
            </a:pPr>
            <a:fld id="{24131F3D-2EB1-40BC-A703-58162DC18F5C}" type="datetimeFigureOut">
              <a:rPr lang="zh-CN" altLang="en-US"/>
              <a:pPr>
                <a:defRPr/>
              </a:pPr>
              <a:t>2017/10/16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08A2DAD-2C7A-4FB6-AC7F-80D42A68EFF9}"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ounded Rectangle 20"/>
          <p:cNvSpPr/>
          <p:nvPr/>
        </p:nvSpPr>
        <p:spPr bwMode="hidden">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82575" y="714375"/>
            <a:ext cx="11630025" cy="1331913"/>
            <a:chOff x="-3905250" y="4294188"/>
            <a:chExt cx="13011150" cy="1892300"/>
          </a:xfrm>
        </p:grpSpPr>
        <p:sp>
          <p:nvSpPr>
            <p:cNvPr id="6" name="Freeform 14"/>
            <p:cNvSpPr>
              <a:spLocks/>
            </p:cNvSpPr>
            <p:nvPr/>
          </p:nvSpPr>
          <p:spPr bwMode="hidden">
            <a:xfrm>
              <a:off x="4809699" y="4501687"/>
              <a:ext cx="4296201" cy="101494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7" name="Freeform 18"/>
            <p:cNvSpPr>
              <a:spLocks/>
            </p:cNvSpPr>
            <p:nvPr/>
          </p:nvSpPr>
          <p:spPr bwMode="hidden">
            <a:xfrm>
              <a:off x="-308801" y="4318998"/>
              <a:ext cx="8279823" cy="1208906"/>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8" name="Freeform 22"/>
            <p:cNvSpPr>
              <a:spLocks/>
            </p:cNvSpPr>
            <p:nvPr/>
          </p:nvSpPr>
          <p:spPr bwMode="hidden">
            <a:xfrm>
              <a:off x="3779" y="4334786"/>
              <a:ext cx="8166157" cy="1102902"/>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9" name="Freeform 26"/>
            <p:cNvSpPr>
              <a:spLocks/>
            </p:cNvSpPr>
            <p:nvPr/>
          </p:nvSpPr>
          <p:spPr bwMode="hidden">
            <a:xfrm>
              <a:off x="4156122" y="4316742"/>
              <a:ext cx="4940898" cy="926979"/>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10" name="Freeform 19"/>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2" name="Vertical Title 1"/>
          <p:cNvSpPr>
            <a:spLocks noGrp="1"/>
          </p:cNvSpPr>
          <p:nvPr>
            <p:ph type="title" orient="vert"/>
          </p:nvPr>
        </p:nvSpPr>
        <p:spPr>
          <a:xfrm>
            <a:off x="8839200" y="1447802"/>
            <a:ext cx="2743200" cy="4487333"/>
          </a:xfrm>
        </p:spPr>
        <p:txBody>
          <a:bodyPr vert="eaVert"/>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Date Placeholder 3"/>
          <p:cNvSpPr>
            <a:spLocks noGrp="1"/>
          </p:cNvSpPr>
          <p:nvPr>
            <p:ph type="dt" sz="half" idx="10"/>
          </p:nvPr>
        </p:nvSpPr>
        <p:spPr/>
        <p:txBody>
          <a:bodyPr/>
          <a:lstStyle>
            <a:lvl1pPr>
              <a:defRPr/>
            </a:lvl1pPr>
          </a:lstStyle>
          <a:p>
            <a:pPr>
              <a:defRPr/>
            </a:pPr>
            <a:fld id="{54DCB27A-62C6-42A6-B9EB-E0BF4535BDB0}" type="datetimeFigureOut">
              <a:rPr lang="zh-CN" altLang="en-US"/>
              <a:pPr>
                <a:defRPr/>
              </a:pPr>
              <a:t>2017/10/16</a:t>
            </a:fld>
            <a:endParaRPr lang="zh-CN" altLang="en-US"/>
          </a:p>
        </p:txBody>
      </p:sp>
      <p:sp>
        <p:nvSpPr>
          <p:cNvPr id="12" name="Footer Placeholder 4"/>
          <p:cNvSpPr>
            <a:spLocks noGrp="1"/>
          </p:cNvSpPr>
          <p:nvPr>
            <p:ph type="ftr" sz="quarter" idx="11"/>
          </p:nvPr>
        </p:nvSpPr>
        <p:spPr/>
        <p:txBody>
          <a:bodyPr/>
          <a:lstStyle>
            <a:lvl1pPr>
              <a:defRPr/>
            </a:lvl1pPr>
          </a:lstStyle>
          <a:p>
            <a:pPr>
              <a:defRPr/>
            </a:pPr>
            <a:endParaRPr lang="zh-CN" altLang="en-US"/>
          </a:p>
        </p:txBody>
      </p:sp>
      <p:sp>
        <p:nvSpPr>
          <p:cNvPr id="13" name="Slide Number Placeholder 5"/>
          <p:cNvSpPr>
            <a:spLocks noGrp="1"/>
          </p:cNvSpPr>
          <p:nvPr>
            <p:ph type="sldNum" sz="quarter" idx="12"/>
          </p:nvPr>
        </p:nvSpPr>
        <p:spPr/>
        <p:txBody>
          <a:bodyPr/>
          <a:lstStyle>
            <a:lvl1pPr>
              <a:defRPr/>
            </a:lvl1pPr>
          </a:lstStyle>
          <a:p>
            <a:pPr>
              <a:defRPr/>
            </a:pPr>
            <a:fld id="{9DF2ED41-F5AB-403F-91B2-9A6E9F163248}"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ounded Rectangle 13"/>
          <p:cNvSpPr/>
          <p:nvPr/>
        </p:nvSpPr>
        <p:spPr>
          <a:xfrm>
            <a:off x="304800" y="228600"/>
            <a:ext cx="11595100"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8062913" y="4203700"/>
            <a:ext cx="3835400" cy="714375"/>
          </a:xfrm>
          <a:custGeom>
            <a:avLst/>
            <a:gdLst>
              <a:gd name="T0" fmla="*/ 2147483647 w 2706"/>
              <a:gd name="T1" fmla="*/ 0 h 640"/>
              <a:gd name="T2" fmla="*/ 2147483647 w 2706"/>
              <a:gd name="T3" fmla="*/ 0 h 640"/>
              <a:gd name="T4" fmla="*/ 2147483647 w 2706"/>
              <a:gd name="T5" fmla="*/ 22426910 h 640"/>
              <a:gd name="T6" fmla="*/ 2147483647 w 2706"/>
              <a:gd name="T7" fmla="*/ 47345203 h 640"/>
              <a:gd name="T8" fmla="*/ 2147483647 w 2706"/>
              <a:gd name="T9" fmla="*/ 74755995 h 640"/>
              <a:gd name="T10" fmla="*/ 2147483647 w 2706"/>
              <a:gd name="T11" fmla="*/ 102165671 h 640"/>
              <a:gd name="T12" fmla="*/ 2147483647 w 2706"/>
              <a:gd name="T13" fmla="*/ 134560345 h 640"/>
              <a:gd name="T14" fmla="*/ 2147483647 w 2706"/>
              <a:gd name="T15" fmla="*/ 166953902 h 640"/>
              <a:gd name="T16" fmla="*/ 2147483647 w 2706"/>
              <a:gd name="T17" fmla="*/ 204332458 h 640"/>
              <a:gd name="T18" fmla="*/ 2147483647 w 2706"/>
              <a:gd name="T19" fmla="*/ 241709897 h 640"/>
              <a:gd name="T20" fmla="*/ 2147483647 w 2706"/>
              <a:gd name="T21" fmla="*/ 241709897 h 640"/>
              <a:gd name="T22" fmla="*/ 2147483647 w 2706"/>
              <a:gd name="T23" fmla="*/ 313973394 h 640"/>
              <a:gd name="T24" fmla="*/ 2147483647 w 2706"/>
              <a:gd name="T25" fmla="*/ 378761625 h 640"/>
              <a:gd name="T26" fmla="*/ 2029022981 w 2706"/>
              <a:gd name="T27" fmla="*/ 438565975 h 640"/>
              <a:gd name="T28" fmla="*/ 1591075862 w 2706"/>
              <a:gd name="T29" fmla="*/ 495878941 h 640"/>
              <a:gd name="T30" fmla="*/ 1173217111 w 2706"/>
              <a:gd name="T31" fmla="*/ 545715527 h 640"/>
              <a:gd name="T32" fmla="*/ 767413082 w 2706"/>
              <a:gd name="T33" fmla="*/ 590569348 h 640"/>
              <a:gd name="T34" fmla="*/ 377679180 w 2706"/>
              <a:gd name="T35" fmla="*/ 632930669 h 640"/>
              <a:gd name="T36" fmla="*/ 0 w 2706"/>
              <a:gd name="T37" fmla="*/ 670308108 h 640"/>
              <a:gd name="T38" fmla="*/ 0 w 2706"/>
              <a:gd name="T39" fmla="*/ 670308108 h 640"/>
              <a:gd name="T40" fmla="*/ 261161542 w 2706"/>
              <a:gd name="T41" fmla="*/ 692735019 h 640"/>
              <a:gd name="T42" fmla="*/ 510269780 w 2706"/>
              <a:gd name="T43" fmla="*/ 712670546 h 640"/>
              <a:gd name="T44" fmla="*/ 751341537 w 2706"/>
              <a:gd name="T45" fmla="*/ 730113574 h 640"/>
              <a:gd name="T46" fmla="*/ 988395053 w 2706"/>
              <a:gd name="T47" fmla="*/ 745064104 h 640"/>
              <a:gd name="T48" fmla="*/ 1217413505 w 2706"/>
              <a:gd name="T49" fmla="*/ 760015749 h 640"/>
              <a:gd name="T50" fmla="*/ 1438396894 w 2706"/>
              <a:gd name="T51" fmla="*/ 769982396 h 640"/>
              <a:gd name="T52" fmla="*/ 1651343801 w 2706"/>
              <a:gd name="T53" fmla="*/ 779950160 h 640"/>
              <a:gd name="T54" fmla="*/ 1860273885 w 2706"/>
              <a:gd name="T55" fmla="*/ 787425425 h 640"/>
              <a:gd name="T56" fmla="*/ 2065184312 w 2706"/>
              <a:gd name="T57" fmla="*/ 792409307 h 640"/>
              <a:gd name="T58" fmla="*/ 2147483647 w 2706"/>
              <a:gd name="T59" fmla="*/ 794901806 h 640"/>
              <a:gd name="T60" fmla="*/ 2147483647 w 2706"/>
              <a:gd name="T61" fmla="*/ 797393188 h 640"/>
              <a:gd name="T62" fmla="*/ 2147483647 w 2706"/>
              <a:gd name="T63" fmla="*/ 797393188 h 640"/>
              <a:gd name="T64" fmla="*/ 2147483647 w 2706"/>
              <a:gd name="T65" fmla="*/ 794901806 h 640"/>
              <a:gd name="T66" fmla="*/ 2147483647 w 2706"/>
              <a:gd name="T67" fmla="*/ 792409307 h 640"/>
              <a:gd name="T68" fmla="*/ 2147483647 w 2706"/>
              <a:gd name="T69" fmla="*/ 787425425 h 640"/>
              <a:gd name="T70" fmla="*/ 2147483647 w 2706"/>
              <a:gd name="T71" fmla="*/ 779950160 h 640"/>
              <a:gd name="T72" fmla="*/ 2147483647 w 2706"/>
              <a:gd name="T73" fmla="*/ 772474896 h 640"/>
              <a:gd name="T74" fmla="*/ 2147483647 w 2706"/>
              <a:gd name="T75" fmla="*/ 762507132 h 640"/>
              <a:gd name="T76" fmla="*/ 2147483647 w 2706"/>
              <a:gd name="T77" fmla="*/ 750047985 h 640"/>
              <a:gd name="T78" fmla="*/ 2147483647 w 2706"/>
              <a:gd name="T79" fmla="*/ 737588839 h 640"/>
              <a:gd name="T80" fmla="*/ 2147483647 w 2706"/>
              <a:gd name="T81" fmla="*/ 722637193 h 640"/>
              <a:gd name="T82" fmla="*/ 2147483647 w 2706"/>
              <a:gd name="T83" fmla="*/ 707686664 h 640"/>
              <a:gd name="T84" fmla="*/ 2147483647 w 2706"/>
              <a:gd name="T85" fmla="*/ 690243636 h 640"/>
              <a:gd name="T86" fmla="*/ 2147483647 w 2706"/>
              <a:gd name="T87" fmla="*/ 672800607 h 640"/>
              <a:gd name="T88" fmla="*/ 2147483647 w 2706"/>
              <a:gd name="T89" fmla="*/ 652866196 h 640"/>
              <a:gd name="T90" fmla="*/ 2147483647 w 2706"/>
              <a:gd name="T91" fmla="*/ 632930669 h 640"/>
              <a:gd name="T92" fmla="*/ 2147483647 w 2706"/>
              <a:gd name="T93" fmla="*/ 610503759 h 640"/>
              <a:gd name="T94" fmla="*/ 2147483647 w 2706"/>
              <a:gd name="T95" fmla="*/ 588077965 h 640"/>
              <a:gd name="T96" fmla="*/ 2147483647 w 2706"/>
              <a:gd name="T97" fmla="*/ 538240263 h 640"/>
              <a:gd name="T98" fmla="*/ 2147483647 w 2706"/>
              <a:gd name="T99" fmla="*/ 485911178 h 640"/>
              <a:gd name="T100" fmla="*/ 2147483647 w 2706"/>
              <a:gd name="T101" fmla="*/ 485911178 h 640"/>
              <a:gd name="T102" fmla="*/ 2147483647 w 2706"/>
              <a:gd name="T103" fmla="*/ 483419795 h 640"/>
              <a:gd name="T104" fmla="*/ 2147483647 w 2706"/>
              <a:gd name="T105" fmla="*/ 48341979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6" name="Freeform 18"/>
          <p:cNvSpPr>
            <a:spLocks/>
          </p:cNvSpPr>
          <p:nvPr/>
        </p:nvSpPr>
        <p:spPr bwMode="hidden">
          <a:xfrm>
            <a:off x="3492500" y="4075113"/>
            <a:ext cx="7392988" cy="850900"/>
          </a:xfrm>
          <a:custGeom>
            <a:avLst/>
            <a:gdLst>
              <a:gd name="T0" fmla="*/ 2147483647 w 5216"/>
              <a:gd name="T1" fmla="*/ 890318333 h 762"/>
              <a:gd name="T2" fmla="*/ 2147483647 w 5216"/>
              <a:gd name="T3" fmla="*/ 855403517 h 762"/>
              <a:gd name="T4" fmla="*/ 2147483647 w 5216"/>
              <a:gd name="T5" fmla="*/ 760636483 h 762"/>
              <a:gd name="T6" fmla="*/ 2147483647 w 5216"/>
              <a:gd name="T7" fmla="*/ 633448150 h 762"/>
              <a:gd name="T8" fmla="*/ 2147483647 w 5216"/>
              <a:gd name="T9" fmla="*/ 466356850 h 762"/>
              <a:gd name="T10" fmla="*/ 2147483647 w 5216"/>
              <a:gd name="T11" fmla="*/ 369095183 h 762"/>
              <a:gd name="T12" fmla="*/ 2147483647 w 5216"/>
              <a:gd name="T13" fmla="*/ 294278517 h 762"/>
              <a:gd name="T14" fmla="*/ 2147483647 w 5216"/>
              <a:gd name="T15" fmla="*/ 229438150 h 762"/>
              <a:gd name="T16" fmla="*/ 2147483647 w 5216"/>
              <a:gd name="T17" fmla="*/ 174571850 h 762"/>
              <a:gd name="T18" fmla="*/ 2147483647 w 5216"/>
              <a:gd name="T19" fmla="*/ 127188333 h 762"/>
              <a:gd name="T20" fmla="*/ 2147483647 w 5216"/>
              <a:gd name="T21" fmla="*/ 89780000 h 762"/>
              <a:gd name="T22" fmla="*/ 2147483647 w 5216"/>
              <a:gd name="T23" fmla="*/ 34914817 h 762"/>
              <a:gd name="T24" fmla="*/ 1948661806 w 5216"/>
              <a:gd name="T25" fmla="*/ 4988150 h 762"/>
              <a:gd name="T26" fmla="*/ 1293751639 w 5216"/>
              <a:gd name="T27" fmla="*/ 0 h 762"/>
              <a:gd name="T28" fmla="*/ 719197697 w 5216"/>
              <a:gd name="T29" fmla="*/ 12469817 h 762"/>
              <a:gd name="T30" fmla="*/ 220981741 w 5216"/>
              <a:gd name="T31" fmla="*/ 39901850 h 762"/>
              <a:gd name="T32" fmla="*/ 0 w 5216"/>
              <a:gd name="T33" fmla="*/ 59853333 h 762"/>
              <a:gd name="T34" fmla="*/ 630803583 w 5216"/>
              <a:gd name="T35" fmla="*/ 107236850 h 762"/>
              <a:gd name="T36" fmla="*/ 1309823168 w 5216"/>
              <a:gd name="T37" fmla="*/ 174571850 h 762"/>
              <a:gd name="T38" fmla="*/ 2037054502 w 5216"/>
              <a:gd name="T39" fmla="*/ 261858333 h 762"/>
              <a:gd name="T40" fmla="*/ 2147483647 w 5216"/>
              <a:gd name="T41" fmla="*/ 369095183 h 762"/>
              <a:gd name="T42" fmla="*/ 2147483647 w 5216"/>
              <a:gd name="T43" fmla="*/ 471345000 h 762"/>
              <a:gd name="T44" fmla="*/ 2147483647 w 5216"/>
              <a:gd name="T45" fmla="*/ 643423333 h 762"/>
              <a:gd name="T46" fmla="*/ 2147483647 w 5216"/>
              <a:gd name="T47" fmla="*/ 713251850 h 762"/>
              <a:gd name="T48" fmla="*/ 2147483647 w 5216"/>
              <a:gd name="T49" fmla="*/ 773105183 h 762"/>
              <a:gd name="T50" fmla="*/ 2147483647 w 5216"/>
              <a:gd name="T51" fmla="*/ 825476850 h 762"/>
              <a:gd name="T52" fmla="*/ 2147483647 w 5216"/>
              <a:gd name="T53" fmla="*/ 865379817 h 762"/>
              <a:gd name="T54" fmla="*/ 2147483647 w 5216"/>
              <a:gd name="T55" fmla="*/ 900293517 h 762"/>
              <a:gd name="T56" fmla="*/ 2147483647 w 5216"/>
              <a:gd name="T57" fmla="*/ 922738517 h 762"/>
              <a:gd name="T58" fmla="*/ 2147483647 w 5216"/>
              <a:gd name="T59" fmla="*/ 940196483 h 762"/>
              <a:gd name="T60" fmla="*/ 2147483647 w 5216"/>
              <a:gd name="T61" fmla="*/ 950171667 h 762"/>
              <a:gd name="T62" fmla="*/ 2147483647 w 5216"/>
              <a:gd name="T63" fmla="*/ 950171667 h 762"/>
              <a:gd name="T64" fmla="*/ 2147483647 w 5216"/>
              <a:gd name="T65" fmla="*/ 945183517 h 762"/>
              <a:gd name="T66" fmla="*/ 2147483647 w 5216"/>
              <a:gd name="T67" fmla="*/ 932714817 h 762"/>
              <a:gd name="T68" fmla="*/ 2147483647 w 5216"/>
              <a:gd name="T69" fmla="*/ 912763333 h 762"/>
              <a:gd name="T70" fmla="*/ 2147483647 w 5216"/>
              <a:gd name="T71" fmla="*/ 89031833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7" name="Freeform 22"/>
          <p:cNvSpPr>
            <a:spLocks/>
          </p:cNvSpPr>
          <p:nvPr/>
        </p:nvSpPr>
        <p:spPr bwMode="hidden">
          <a:xfrm>
            <a:off x="3771900" y="4087813"/>
            <a:ext cx="7289800" cy="774700"/>
          </a:xfrm>
          <a:custGeom>
            <a:avLst/>
            <a:gdLst>
              <a:gd name="T0" fmla="*/ 0 w 5144"/>
              <a:gd name="T1" fmla="*/ 87226308 h 694"/>
              <a:gd name="T2" fmla="*/ 0 w 5144"/>
              <a:gd name="T3" fmla="*/ 87226308 h 694"/>
              <a:gd name="T4" fmla="*/ 36149982 w 5144"/>
              <a:gd name="T5" fmla="*/ 82242107 h 694"/>
              <a:gd name="T6" fmla="*/ 144598511 w 5144"/>
              <a:gd name="T7" fmla="*/ 69781047 h 694"/>
              <a:gd name="T8" fmla="*/ 329361780 w 5144"/>
              <a:gd name="T9" fmla="*/ 52335785 h 694"/>
              <a:gd name="T10" fmla="*/ 449860304 w 5144"/>
              <a:gd name="T11" fmla="*/ 42367383 h 694"/>
              <a:gd name="T12" fmla="*/ 590441206 w 5144"/>
              <a:gd name="T13" fmla="*/ 32397865 h 694"/>
              <a:gd name="T14" fmla="*/ 747088294 w 5144"/>
              <a:gd name="T15" fmla="*/ 24922121 h 694"/>
              <a:gd name="T16" fmla="*/ 927836788 w 5144"/>
              <a:gd name="T17" fmla="*/ 17445262 h 694"/>
              <a:gd name="T18" fmla="*/ 1124650050 w 5144"/>
              <a:gd name="T19" fmla="*/ 9968402 h 694"/>
              <a:gd name="T20" fmla="*/ 1345563301 w 5144"/>
              <a:gd name="T21" fmla="*/ 4984201 h 694"/>
              <a:gd name="T22" fmla="*/ 1586558931 w 5144"/>
              <a:gd name="T23" fmla="*/ 2492659 h 694"/>
              <a:gd name="T24" fmla="*/ 1847638356 w 5144"/>
              <a:gd name="T25" fmla="*/ 0 h 694"/>
              <a:gd name="T26" fmla="*/ 2128801578 w 5144"/>
              <a:gd name="T27" fmla="*/ 2492659 h 694"/>
              <a:gd name="T28" fmla="*/ 2147483647 w 5144"/>
              <a:gd name="T29" fmla="*/ 7476860 h 694"/>
              <a:gd name="T30" fmla="*/ 2147483647 w 5144"/>
              <a:gd name="T31" fmla="*/ 17445262 h 694"/>
              <a:gd name="T32" fmla="*/ 2147483647 w 5144"/>
              <a:gd name="T33" fmla="*/ 29906322 h 694"/>
              <a:gd name="T34" fmla="*/ 2147483647 w 5144"/>
              <a:gd name="T35" fmla="*/ 49843126 h 694"/>
              <a:gd name="T36" fmla="*/ 2147483647 w 5144"/>
              <a:gd name="T37" fmla="*/ 72272589 h 694"/>
              <a:gd name="T38" fmla="*/ 2147483647 w 5144"/>
              <a:gd name="T39" fmla="*/ 99687369 h 694"/>
              <a:gd name="T40" fmla="*/ 2147483647 w 5144"/>
              <a:gd name="T41" fmla="*/ 132085234 h 694"/>
              <a:gd name="T42" fmla="*/ 2147483647 w 5144"/>
              <a:gd name="T43" fmla="*/ 171959958 h 694"/>
              <a:gd name="T44" fmla="*/ 2147483647 w 5144"/>
              <a:gd name="T45" fmla="*/ 216818883 h 694"/>
              <a:gd name="T46" fmla="*/ 2147483647 w 5144"/>
              <a:gd name="T47" fmla="*/ 269154668 h 694"/>
              <a:gd name="T48" fmla="*/ 2147483647 w 5144"/>
              <a:gd name="T49" fmla="*/ 331458855 h 694"/>
              <a:gd name="T50" fmla="*/ 2147483647 w 5144"/>
              <a:gd name="T51" fmla="*/ 398747244 h 694"/>
              <a:gd name="T52" fmla="*/ 2147483647 w 5144"/>
              <a:gd name="T53" fmla="*/ 473512491 h 694"/>
              <a:gd name="T54" fmla="*/ 2147483647 w 5144"/>
              <a:gd name="T55" fmla="*/ 558247257 h 694"/>
              <a:gd name="T56" fmla="*/ 2147483647 w 5144"/>
              <a:gd name="T57" fmla="*/ 650456650 h 694"/>
              <a:gd name="T58" fmla="*/ 2147483647 w 5144"/>
              <a:gd name="T59" fmla="*/ 752636678 h 694"/>
              <a:gd name="T60" fmla="*/ 2147483647 w 5144"/>
              <a:gd name="T61" fmla="*/ 864783991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8" name="Freeform 26"/>
          <p:cNvSpPr>
            <a:spLocks/>
          </p:cNvSpPr>
          <p:nvPr/>
        </p:nvSpPr>
        <p:spPr bwMode="hidden">
          <a:xfrm>
            <a:off x="7478713" y="4073525"/>
            <a:ext cx="4411662" cy="652463"/>
          </a:xfrm>
          <a:custGeom>
            <a:avLst/>
            <a:gdLst>
              <a:gd name="T0" fmla="*/ 0 w 3112"/>
              <a:gd name="T1" fmla="*/ 728951997 h 584"/>
              <a:gd name="T2" fmla="*/ 0 w 3112"/>
              <a:gd name="T3" fmla="*/ 728951997 h 584"/>
              <a:gd name="T4" fmla="*/ 180871054 w 3112"/>
              <a:gd name="T5" fmla="*/ 698994561 h 584"/>
              <a:gd name="T6" fmla="*/ 675249383 w 3112"/>
              <a:gd name="T7" fmla="*/ 621606192 h 584"/>
              <a:gd name="T8" fmla="*/ 1016893762 w 3112"/>
              <a:gd name="T9" fmla="*/ 569181237 h 584"/>
              <a:gd name="T10" fmla="*/ 1410790534 w 3112"/>
              <a:gd name="T11" fmla="*/ 511764493 h 584"/>
              <a:gd name="T12" fmla="*/ 1848898908 w 3112"/>
              <a:gd name="T13" fmla="*/ 449353726 h 584"/>
              <a:gd name="T14" fmla="*/ 2147483647 w 3112"/>
              <a:gd name="T15" fmla="*/ 381951170 h 584"/>
              <a:gd name="T16" fmla="*/ 2147483647 w 3112"/>
              <a:gd name="T17" fmla="*/ 317044508 h 584"/>
              <a:gd name="T18" fmla="*/ 2147483647 w 3112"/>
              <a:gd name="T19" fmla="*/ 252137846 h 584"/>
              <a:gd name="T20" fmla="*/ 2147483647 w 3112"/>
              <a:gd name="T21" fmla="*/ 192224091 h 584"/>
              <a:gd name="T22" fmla="*/ 2147483647 w 3112"/>
              <a:gd name="T23" fmla="*/ 134806230 h 584"/>
              <a:gd name="T24" fmla="*/ 2147483647 w 3112"/>
              <a:gd name="T25" fmla="*/ 109841699 h 584"/>
              <a:gd name="T26" fmla="*/ 2147483647 w 3112"/>
              <a:gd name="T27" fmla="*/ 84878286 h 584"/>
              <a:gd name="T28" fmla="*/ 2147483647 w 3112"/>
              <a:gd name="T29" fmla="*/ 64906662 h 584"/>
              <a:gd name="T30" fmla="*/ 2147483647 w 3112"/>
              <a:gd name="T31" fmla="*/ 44935037 h 584"/>
              <a:gd name="T32" fmla="*/ 2147483647 w 3112"/>
              <a:gd name="T33" fmla="*/ 29957436 h 584"/>
              <a:gd name="T34" fmla="*/ 2147483647 w 3112"/>
              <a:gd name="T35" fmla="*/ 17474613 h 584"/>
              <a:gd name="T36" fmla="*/ 2147483647 w 3112"/>
              <a:gd name="T37" fmla="*/ 7488800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9" name="Freeform 10"/>
          <p:cNvSpPr>
            <a:spLocks/>
          </p:cNvSpPr>
          <p:nvPr/>
        </p:nvSpPr>
        <p:spPr bwMode="hidden">
          <a:xfrm>
            <a:off x="282575" y="4059238"/>
            <a:ext cx="11630025" cy="1328737"/>
          </a:xfrm>
          <a:custGeom>
            <a:avLst/>
            <a:gdLst>
              <a:gd name="T0" fmla="*/ 2147483647 w 8196"/>
              <a:gd name="T1" fmla="*/ 636203066 h 1192"/>
              <a:gd name="T2" fmla="*/ 2147483647 w 8196"/>
              <a:gd name="T3" fmla="*/ 708272557 h 1192"/>
              <a:gd name="T4" fmla="*/ 2147483647 w 8196"/>
              <a:gd name="T5" fmla="*/ 770402158 h 1192"/>
              <a:gd name="T6" fmla="*/ 2147483647 w 8196"/>
              <a:gd name="T7" fmla="*/ 827560144 h 1192"/>
              <a:gd name="T8" fmla="*/ 2147483647 w 8196"/>
              <a:gd name="T9" fmla="*/ 872293546 h 1192"/>
              <a:gd name="T10" fmla="*/ 2147483647 w 8196"/>
              <a:gd name="T11" fmla="*/ 907085945 h 1192"/>
              <a:gd name="T12" fmla="*/ 2147483647 w 8196"/>
              <a:gd name="T13" fmla="*/ 931937340 h 1192"/>
              <a:gd name="T14" fmla="*/ 2147483647 w 8196"/>
              <a:gd name="T15" fmla="*/ 946848846 h 1192"/>
              <a:gd name="T16" fmla="*/ 2147483647 w 8196"/>
              <a:gd name="T17" fmla="*/ 944363037 h 1192"/>
              <a:gd name="T18" fmla="*/ 2147483647 w 8196"/>
              <a:gd name="T19" fmla="*/ 931937340 h 1192"/>
              <a:gd name="T20" fmla="*/ 2147483647 w 8196"/>
              <a:gd name="T21" fmla="*/ 902115443 h 1192"/>
              <a:gd name="T22" fmla="*/ 2147483647 w 8196"/>
              <a:gd name="T23" fmla="*/ 857382041 h 1192"/>
              <a:gd name="T24" fmla="*/ 2147483647 w 8196"/>
              <a:gd name="T25" fmla="*/ 797738247 h 1192"/>
              <a:gd name="T26" fmla="*/ 2147483647 w 8196"/>
              <a:gd name="T27" fmla="*/ 718213560 h 1192"/>
              <a:gd name="T28" fmla="*/ 2147483647 w 8196"/>
              <a:gd name="T29" fmla="*/ 621291560 h 1192"/>
              <a:gd name="T30" fmla="*/ 2147483647 w 8196"/>
              <a:gd name="T31" fmla="*/ 504488666 h 1192"/>
              <a:gd name="T32" fmla="*/ 2147483647 w 8196"/>
              <a:gd name="T33" fmla="*/ 367804880 h 1192"/>
              <a:gd name="T34" fmla="*/ 2147483647 w 8196"/>
              <a:gd name="T35" fmla="*/ 298220083 h 1192"/>
              <a:gd name="T36" fmla="*/ 2147483647 w 8196"/>
              <a:gd name="T37" fmla="*/ 183901883 h 1192"/>
              <a:gd name="T38" fmla="*/ 2147483647 w 8196"/>
              <a:gd name="T39" fmla="*/ 101891388 h 1192"/>
              <a:gd name="T40" fmla="*/ 2147483647 w 8196"/>
              <a:gd name="T41" fmla="*/ 44733403 h 1192"/>
              <a:gd name="T42" fmla="*/ 2147483647 w 8196"/>
              <a:gd name="T43" fmla="*/ 12425697 h 1192"/>
              <a:gd name="T44" fmla="*/ 2147483647 w 8196"/>
              <a:gd name="T45" fmla="*/ 0 h 1192"/>
              <a:gd name="T46" fmla="*/ 2147483647 w 8196"/>
              <a:gd name="T47" fmla="*/ 4970502 h 1192"/>
              <a:gd name="T48" fmla="*/ 1880634356 w 8196"/>
              <a:gd name="T49" fmla="*/ 24851395 h 1192"/>
              <a:gd name="T50" fmla="*/ 1441684633 w 8196"/>
              <a:gd name="T51" fmla="*/ 54673292 h 1192"/>
              <a:gd name="T52" fmla="*/ 1067169732 w 8196"/>
              <a:gd name="T53" fmla="*/ 91951499 h 1192"/>
              <a:gd name="T54" fmla="*/ 753058309 w 8196"/>
              <a:gd name="T55" fmla="*/ 134199093 h 1192"/>
              <a:gd name="T56" fmla="*/ 499354620 w 8196"/>
              <a:gd name="T57" fmla="*/ 178932495 h 1192"/>
              <a:gd name="T58" fmla="*/ 298001653 w 8196"/>
              <a:gd name="T59" fmla="*/ 218694281 h 1192"/>
              <a:gd name="T60" fmla="*/ 96648686 w 8196"/>
              <a:gd name="T61" fmla="*/ 268398186 h 1192"/>
              <a:gd name="T62" fmla="*/ 0 w 8196"/>
              <a:gd name="T63" fmla="*/ 298220083 h 1192"/>
              <a:gd name="T64" fmla="*/ 2147483647 w 8196"/>
              <a:gd name="T65" fmla="*/ 1481159409 h 1192"/>
              <a:gd name="T66" fmla="*/ 2147483647 w 8196"/>
              <a:gd name="T67" fmla="*/ 1473704213 h 1192"/>
              <a:gd name="T68" fmla="*/ 2147483647 w 8196"/>
              <a:gd name="T69" fmla="*/ 633717257 h 1192"/>
              <a:gd name="T70" fmla="*/ 2147483647 w 8196"/>
              <a:gd name="T71" fmla="*/ 63620306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10" name="Date Placeholder 3"/>
          <p:cNvSpPr>
            <a:spLocks noGrp="1"/>
          </p:cNvSpPr>
          <p:nvPr>
            <p:ph type="dt" sz="half" idx="10"/>
          </p:nvPr>
        </p:nvSpPr>
        <p:spPr/>
        <p:txBody>
          <a:bodyPr/>
          <a:lstStyle>
            <a:lvl1pPr>
              <a:defRPr/>
            </a:lvl1pPr>
          </a:lstStyle>
          <a:p>
            <a:pPr>
              <a:defRPr/>
            </a:pPr>
            <a:fld id="{B98DB755-2E09-42C5-B1A6-6A38C8424C9F}" type="datetimeFigureOut">
              <a:rPr lang="zh-CN" altLang="en-US"/>
              <a:pPr>
                <a:defRPr/>
              </a:pPr>
              <a:t>2017/10/16</a:t>
            </a:fld>
            <a:endParaRPr lang="zh-CN" altLang="en-US"/>
          </a:p>
        </p:txBody>
      </p:sp>
      <p:sp>
        <p:nvSpPr>
          <p:cNvPr id="11" name="Footer Placeholder 4"/>
          <p:cNvSpPr>
            <a:spLocks noGrp="1"/>
          </p:cNvSpPr>
          <p:nvPr>
            <p:ph type="ftr" sz="quarter" idx="11"/>
          </p:nvPr>
        </p:nvSpPr>
        <p:spPr/>
        <p:txBody>
          <a:bodyPr/>
          <a:lstStyle>
            <a:lvl1pPr>
              <a:defRPr/>
            </a:lvl1pPr>
          </a:lstStyle>
          <a:p>
            <a:pPr>
              <a:defRPr/>
            </a:pPr>
            <a:endParaRPr lang="zh-CN" altLang="en-US"/>
          </a:p>
        </p:txBody>
      </p:sp>
      <p:sp>
        <p:nvSpPr>
          <p:cNvPr id="12" name="Slide Number Placeholder 5"/>
          <p:cNvSpPr>
            <a:spLocks noGrp="1"/>
          </p:cNvSpPr>
          <p:nvPr>
            <p:ph type="sldNum" sz="quarter" idx="12"/>
          </p:nvPr>
        </p:nvSpPr>
        <p:spPr/>
        <p:txBody>
          <a:bodyPr/>
          <a:lstStyle>
            <a:lvl1pPr>
              <a:defRPr/>
            </a:lvl1pPr>
          </a:lstStyle>
          <a:p>
            <a:pPr>
              <a:defRPr/>
            </a:pPr>
            <a:fld id="{ECACB7CE-9694-4CDA-9D42-4348C0DD616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3"/>
          <p:cNvSpPr>
            <a:spLocks noGrp="1"/>
          </p:cNvSpPr>
          <p:nvPr>
            <p:ph type="dt" sz="half" idx="15"/>
          </p:nvPr>
        </p:nvSpPr>
        <p:spPr/>
        <p:txBody>
          <a:bodyPr/>
          <a:lstStyle>
            <a:lvl1pPr>
              <a:defRPr/>
            </a:lvl1pPr>
          </a:lstStyle>
          <a:p>
            <a:pPr>
              <a:defRPr/>
            </a:pPr>
            <a:fld id="{6140BCDE-3BD8-4825-A572-7D070B9F8E55}" type="datetimeFigureOut">
              <a:rPr lang="zh-CN" altLang="en-US"/>
              <a:pPr>
                <a:defRPr/>
              </a:pPr>
              <a:t>2017/10/16</a:t>
            </a:fld>
            <a:endParaRPr lang="zh-CN" altLang="en-US"/>
          </a:p>
        </p:txBody>
      </p:sp>
      <p:sp>
        <p:nvSpPr>
          <p:cNvPr id="6" name="Footer Placeholder 4"/>
          <p:cNvSpPr>
            <a:spLocks noGrp="1"/>
          </p:cNvSpPr>
          <p:nvPr>
            <p:ph type="ftr" sz="quarter" idx="16"/>
          </p:nvPr>
        </p:nvSpPr>
        <p:spPr/>
        <p:txBody>
          <a:bodyPr/>
          <a:lstStyle>
            <a:lvl1pPr>
              <a:defRPr/>
            </a:lvl1pPr>
          </a:lstStyle>
          <a:p>
            <a:pPr>
              <a:defRPr/>
            </a:pPr>
            <a:endParaRPr lang="zh-CN" altLang="en-US"/>
          </a:p>
        </p:txBody>
      </p:sp>
      <p:sp>
        <p:nvSpPr>
          <p:cNvPr id="7" name="Slide Number Placeholder 5"/>
          <p:cNvSpPr>
            <a:spLocks noGrp="1"/>
          </p:cNvSpPr>
          <p:nvPr>
            <p:ph type="sldNum" sz="quarter" idx="17"/>
          </p:nvPr>
        </p:nvSpPr>
        <p:spPr/>
        <p:txBody>
          <a:bodyPr/>
          <a:lstStyle>
            <a:lvl1pPr>
              <a:defRPr/>
            </a:lvl1pPr>
          </a:lstStyle>
          <a:p>
            <a:pPr>
              <a:defRPr/>
            </a:pPr>
            <a:fld id="{B3D91009-9EA4-4117-83BF-6B5C9D809C5F}"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903113" y="3429003"/>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93367" y="3429003"/>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121761EE-F18C-4150-8A93-EB48799720F7}" type="datetimeFigureOut">
              <a:rPr lang="zh-CN" altLang="en-US"/>
              <a:pPr>
                <a:defRPr/>
              </a:pPr>
              <a:t>2017/10/16</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B4365A6B-23C8-4A87-88DA-7CABDEFA54E2}"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fld id="{0CFA287A-1E22-4E37-AE5A-B84BDA7857FF}" type="datetimeFigureOut">
              <a:rPr lang="zh-CN" altLang="en-US"/>
              <a:pPr>
                <a:defRPr/>
              </a:pPr>
              <a:t>2017/10/16</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05687CD1-66D1-49AA-A3DD-8E1AD99F638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ounded Rectangle 11"/>
          <p:cNvSpPr/>
          <p:nvPr/>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82575" y="714375"/>
            <a:ext cx="11630025" cy="1330325"/>
            <a:chOff x="-3905251" y="4294188"/>
            <a:chExt cx="13027839" cy="1892300"/>
          </a:xfrm>
        </p:grpSpPr>
        <p:sp>
          <p:nvSpPr>
            <p:cNvPr id="4" name="Freeform 14"/>
            <p:cNvSpPr>
              <a:spLocks/>
            </p:cNvSpPr>
            <p:nvPr/>
          </p:nvSpPr>
          <p:spPr bwMode="hidden">
            <a:xfrm>
              <a:off x="4810207" y="4499677"/>
              <a:ext cx="4296377"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5" name="Freeform 18"/>
            <p:cNvSpPr>
              <a:spLocks/>
            </p:cNvSpPr>
            <p:nvPr/>
          </p:nvSpPr>
          <p:spPr bwMode="hidden">
            <a:xfrm>
              <a:off x="-309525" y="4319028"/>
              <a:ext cx="8279773" cy="1208091"/>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6" name="Freeform 22"/>
            <p:cNvSpPr>
              <a:spLocks/>
            </p:cNvSpPr>
            <p:nvPr/>
          </p:nvSpPr>
          <p:spPr bwMode="hidden">
            <a:xfrm>
              <a:off x="3456" y="4334834"/>
              <a:ext cx="8165962"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7" name="Freeform 26"/>
            <p:cNvSpPr>
              <a:spLocks/>
            </p:cNvSpPr>
            <p:nvPr/>
          </p:nvSpPr>
          <p:spPr bwMode="hidden">
            <a:xfrm>
              <a:off x="4155792" y="4316769"/>
              <a:ext cx="4940122"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8"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9" name="Date Placeholder 1"/>
          <p:cNvSpPr>
            <a:spLocks noGrp="1"/>
          </p:cNvSpPr>
          <p:nvPr>
            <p:ph type="dt" sz="half" idx="10"/>
          </p:nvPr>
        </p:nvSpPr>
        <p:spPr/>
        <p:txBody>
          <a:bodyPr/>
          <a:lstStyle>
            <a:lvl1pPr>
              <a:defRPr/>
            </a:lvl1pPr>
          </a:lstStyle>
          <a:p>
            <a:pPr>
              <a:defRPr/>
            </a:pPr>
            <a:fld id="{0081C3C3-E08C-48AB-8AF9-C3795A45A016}" type="datetimeFigureOut">
              <a:rPr lang="zh-CN" altLang="en-US"/>
              <a:pPr>
                <a:defRPr/>
              </a:pPr>
              <a:t>2017/10/16</a:t>
            </a:fld>
            <a:endParaRPr lang="zh-CN" altLang="en-US"/>
          </a:p>
        </p:txBody>
      </p:sp>
      <p:sp>
        <p:nvSpPr>
          <p:cNvPr id="10" name="Footer Placeholder 2"/>
          <p:cNvSpPr>
            <a:spLocks noGrp="1"/>
          </p:cNvSpPr>
          <p:nvPr>
            <p:ph type="ftr" sz="quarter" idx="11"/>
          </p:nvPr>
        </p:nvSpPr>
        <p:spPr/>
        <p:txBody>
          <a:bodyPr/>
          <a:lstStyle>
            <a:lvl1pPr>
              <a:defRPr/>
            </a:lvl1pPr>
          </a:lstStyle>
          <a:p>
            <a:pPr>
              <a:defRPr/>
            </a:pPr>
            <a:endParaRPr lang="zh-CN" altLang="en-US"/>
          </a:p>
        </p:txBody>
      </p:sp>
      <p:sp>
        <p:nvSpPr>
          <p:cNvPr id="11" name="Slide Number Placeholder 3"/>
          <p:cNvSpPr>
            <a:spLocks noGrp="1"/>
          </p:cNvSpPr>
          <p:nvPr>
            <p:ph type="sldNum" sz="quarter" idx="12"/>
          </p:nvPr>
        </p:nvSpPr>
        <p:spPr/>
        <p:txBody>
          <a:bodyPr/>
          <a:lstStyle>
            <a:lvl1pPr>
              <a:defRPr/>
            </a:lvl1pPr>
          </a:lstStyle>
          <a:p>
            <a:pPr>
              <a:defRPr/>
            </a:pPr>
            <a:fld id="{A0168C28-7141-4710-ADD0-31EA23515125}"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Rounded Rectangle 14"/>
          <p:cNvSpPr/>
          <p:nvPr/>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82575" y="714375"/>
            <a:ext cx="11630025" cy="1331913"/>
            <a:chOff x="-3905250" y="4294188"/>
            <a:chExt cx="13011150" cy="1892300"/>
          </a:xfrm>
        </p:grpSpPr>
        <p:sp>
          <p:nvSpPr>
            <p:cNvPr id="7" name="Freeform 14"/>
            <p:cNvSpPr>
              <a:spLocks/>
            </p:cNvSpPr>
            <p:nvPr/>
          </p:nvSpPr>
          <p:spPr bwMode="hidden">
            <a:xfrm>
              <a:off x="4809699" y="4501687"/>
              <a:ext cx="4296201" cy="101494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8" name="Freeform 18"/>
            <p:cNvSpPr>
              <a:spLocks/>
            </p:cNvSpPr>
            <p:nvPr/>
          </p:nvSpPr>
          <p:spPr bwMode="hidden">
            <a:xfrm>
              <a:off x="-308801" y="4318998"/>
              <a:ext cx="8279823" cy="1208906"/>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9" name="Freeform 22"/>
            <p:cNvSpPr>
              <a:spLocks/>
            </p:cNvSpPr>
            <p:nvPr/>
          </p:nvSpPr>
          <p:spPr bwMode="hidden">
            <a:xfrm>
              <a:off x="3779" y="4334786"/>
              <a:ext cx="8166157" cy="1102902"/>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10" name="Freeform 26"/>
            <p:cNvSpPr>
              <a:spLocks/>
            </p:cNvSpPr>
            <p:nvPr/>
          </p:nvSpPr>
          <p:spPr bwMode="hidden">
            <a:xfrm>
              <a:off x="4156122" y="4316742"/>
              <a:ext cx="4940898" cy="926979"/>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11" name="Freeform 28"/>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4" name="Text Placeholder 3"/>
          <p:cNvSpPr>
            <a:spLocks noGrp="1"/>
          </p:cNvSpPr>
          <p:nvPr>
            <p:ph type="body" sz="half" idx="2"/>
          </p:nvPr>
        </p:nvSpPr>
        <p:spPr>
          <a:xfrm>
            <a:off x="1219200" y="3581401"/>
            <a:ext cx="44704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2" name="Date Placeholder 4"/>
          <p:cNvSpPr>
            <a:spLocks noGrp="1"/>
          </p:cNvSpPr>
          <p:nvPr>
            <p:ph type="dt" sz="half" idx="10"/>
          </p:nvPr>
        </p:nvSpPr>
        <p:spPr/>
        <p:txBody>
          <a:bodyPr/>
          <a:lstStyle>
            <a:lvl1pPr>
              <a:defRPr/>
            </a:lvl1pPr>
          </a:lstStyle>
          <a:p>
            <a:pPr>
              <a:defRPr/>
            </a:pPr>
            <a:fld id="{FEE3C172-0D0E-4763-92B9-3B486CEB0845}" type="datetimeFigureOut">
              <a:rPr lang="zh-CN" altLang="en-US"/>
              <a:pPr>
                <a:defRPr/>
              </a:pPr>
              <a:t>2017/10/16</a:t>
            </a:fld>
            <a:endParaRPr lang="zh-CN" altLang="en-US"/>
          </a:p>
        </p:txBody>
      </p:sp>
      <p:sp>
        <p:nvSpPr>
          <p:cNvPr id="13" name="Footer Placeholder 5"/>
          <p:cNvSpPr>
            <a:spLocks noGrp="1"/>
          </p:cNvSpPr>
          <p:nvPr>
            <p:ph type="ftr" sz="quarter" idx="11"/>
          </p:nvPr>
        </p:nvSpPr>
        <p:spPr/>
        <p:txBody>
          <a:bodyPr/>
          <a:lstStyle>
            <a:lvl1pPr>
              <a:defRPr/>
            </a:lvl1pPr>
          </a:lstStyle>
          <a:p>
            <a:pPr>
              <a:defRPr/>
            </a:pPr>
            <a:endParaRPr lang="zh-CN" altLang="en-US"/>
          </a:p>
        </p:txBody>
      </p:sp>
      <p:sp>
        <p:nvSpPr>
          <p:cNvPr id="14" name="Slide Number Placeholder 6"/>
          <p:cNvSpPr>
            <a:spLocks noGrp="1"/>
          </p:cNvSpPr>
          <p:nvPr>
            <p:ph type="sldNum" sz="quarter" idx="12"/>
          </p:nvPr>
        </p:nvSpPr>
        <p:spPr/>
        <p:txBody>
          <a:bodyPr/>
          <a:lstStyle>
            <a:lvl1pPr>
              <a:defRPr/>
            </a:lvl1pPr>
          </a:lstStyle>
          <a:p>
            <a:pPr>
              <a:defRPr/>
            </a:pPr>
            <a:fld id="{1BE7163D-134A-4101-BA17-648A74AF048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ounded Rectangle 14"/>
          <p:cNvSpPr/>
          <p:nvPr/>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82575" y="5354638"/>
            <a:ext cx="11630025" cy="1330325"/>
            <a:chOff x="-3905250" y="4294188"/>
            <a:chExt cx="13011150" cy="1892300"/>
          </a:xfrm>
        </p:grpSpPr>
        <p:sp>
          <p:nvSpPr>
            <p:cNvPr id="7" name="Freeform 14"/>
            <p:cNvSpPr>
              <a:spLocks/>
            </p:cNvSpPr>
            <p:nvPr/>
          </p:nvSpPr>
          <p:spPr bwMode="hidden">
            <a:xfrm>
              <a:off x="4809699" y="4499676"/>
              <a:ext cx="4296201"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8" name="Freeform 18"/>
            <p:cNvSpPr>
              <a:spLocks/>
            </p:cNvSpPr>
            <p:nvPr/>
          </p:nvSpPr>
          <p:spPr bwMode="hidden">
            <a:xfrm>
              <a:off x="-308801" y="4319027"/>
              <a:ext cx="8279823" cy="1208092"/>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9" name="Freeform 22"/>
            <p:cNvSpPr>
              <a:spLocks/>
            </p:cNvSpPr>
            <p:nvPr/>
          </p:nvSpPr>
          <p:spPr bwMode="hidden">
            <a:xfrm>
              <a:off x="3779" y="4334834"/>
              <a:ext cx="8166157"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10" name="Freeform 26"/>
            <p:cNvSpPr>
              <a:spLocks/>
            </p:cNvSpPr>
            <p:nvPr/>
          </p:nvSpPr>
          <p:spPr bwMode="hidden">
            <a:xfrm>
              <a:off x="4156122" y="4316769"/>
              <a:ext cx="4940898"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11"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2" name="Title 1"/>
          <p:cNvSpPr>
            <a:spLocks noGrp="1"/>
          </p:cNvSpPr>
          <p:nvPr>
            <p:ph type="title"/>
          </p:nvPr>
        </p:nvSpPr>
        <p:spPr>
          <a:xfrm>
            <a:off x="6498877" y="338667"/>
            <a:ext cx="5083527"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491114"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A59B1BD9-83DF-4374-B589-B51ADE909B21}" type="datetimeFigureOut">
              <a:rPr lang="zh-CN" altLang="en-US"/>
              <a:pPr>
                <a:defRPr/>
              </a:pPr>
              <a:t>2017/10/16</a:t>
            </a:fld>
            <a:endParaRPr lang="zh-CN" altLang="en-US"/>
          </a:p>
        </p:txBody>
      </p:sp>
      <p:sp>
        <p:nvSpPr>
          <p:cNvPr id="13" name="Footer Placeholder 5"/>
          <p:cNvSpPr>
            <a:spLocks noGrp="1"/>
          </p:cNvSpPr>
          <p:nvPr>
            <p:ph type="ftr" sz="quarter" idx="11"/>
          </p:nvPr>
        </p:nvSpPr>
        <p:spPr/>
        <p:txBody>
          <a:bodyPr/>
          <a:lstStyle>
            <a:lvl1pPr>
              <a:defRPr/>
            </a:lvl1pPr>
          </a:lstStyle>
          <a:p>
            <a:pPr>
              <a:defRPr/>
            </a:pPr>
            <a:endParaRPr lang="zh-CN" altLang="en-US"/>
          </a:p>
        </p:txBody>
      </p:sp>
      <p:sp>
        <p:nvSpPr>
          <p:cNvPr id="14" name="Slide Number Placeholder 6"/>
          <p:cNvSpPr>
            <a:spLocks noGrp="1"/>
          </p:cNvSpPr>
          <p:nvPr>
            <p:ph type="sldNum" sz="quarter" idx="12"/>
          </p:nvPr>
        </p:nvSpPr>
        <p:spPr/>
        <p:txBody>
          <a:bodyPr/>
          <a:lstStyle>
            <a:lvl1pPr>
              <a:defRPr/>
            </a:lvl1pPr>
          </a:lstStyle>
          <a:p>
            <a:pPr>
              <a:defRPr/>
            </a:pPr>
            <a:fld id="{BA873D44-3BFF-4593-843A-713700EB11B8}"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82575" y="1679575"/>
            <a:ext cx="11630025" cy="1330325"/>
            <a:chOff x="-3905251" y="4294188"/>
            <a:chExt cx="13027839" cy="1892300"/>
          </a:xfrm>
        </p:grpSpPr>
        <p:sp>
          <p:nvSpPr>
            <p:cNvPr id="1033" name="Freeform 14"/>
            <p:cNvSpPr>
              <a:spLocks/>
            </p:cNvSpPr>
            <p:nvPr/>
          </p:nvSpPr>
          <p:spPr bwMode="hidden">
            <a:xfrm>
              <a:off x="4810207" y="4499677"/>
              <a:ext cx="4296377"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1034" name="Freeform 18"/>
            <p:cNvSpPr>
              <a:spLocks/>
            </p:cNvSpPr>
            <p:nvPr/>
          </p:nvSpPr>
          <p:spPr bwMode="hidden">
            <a:xfrm>
              <a:off x="-309525" y="4319028"/>
              <a:ext cx="8279773" cy="1208091"/>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1035" name="Freeform 22"/>
            <p:cNvSpPr>
              <a:spLocks/>
            </p:cNvSpPr>
            <p:nvPr/>
          </p:nvSpPr>
          <p:spPr bwMode="hidden">
            <a:xfrm>
              <a:off x="3456" y="4334834"/>
              <a:ext cx="8165962"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1036" name="Freeform 26"/>
            <p:cNvSpPr>
              <a:spLocks/>
            </p:cNvSpPr>
            <p:nvPr/>
          </p:nvSpPr>
          <p:spPr bwMode="hidden">
            <a:xfrm>
              <a:off x="4155792" y="4316769"/>
              <a:ext cx="4940122"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1037"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1028" name="Title Placeholder 1"/>
          <p:cNvSpPr>
            <a:spLocks noGrp="1"/>
          </p:cNvSpPr>
          <p:nvPr>
            <p:ph type="title"/>
          </p:nvPr>
        </p:nvSpPr>
        <p:spPr bwMode="auto">
          <a:xfrm>
            <a:off x="609600" y="338138"/>
            <a:ext cx="109728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4" name="Date Placeholder 3"/>
          <p:cNvSpPr>
            <a:spLocks noGrp="1"/>
          </p:cNvSpPr>
          <p:nvPr>
            <p:ph type="dt" sz="half" idx="2"/>
          </p:nvPr>
        </p:nvSpPr>
        <p:spPr>
          <a:xfrm>
            <a:off x="6884988" y="6249988"/>
            <a:ext cx="5048250" cy="365125"/>
          </a:xfrm>
          <a:prstGeom prst="rect">
            <a:avLst/>
          </a:prstGeom>
        </p:spPr>
        <p:txBody>
          <a:bodyPr vert="horz" lIns="91440" tIns="45720" rIns="91440" bIns="45720" rtlCol="0" anchor="ctr"/>
          <a:lstStyle>
            <a:lvl1pPr algn="r">
              <a:defRPr sz="1000">
                <a:solidFill>
                  <a:schemeClr val="tx2"/>
                </a:solidFill>
              </a:defRPr>
            </a:lvl1pPr>
          </a:lstStyle>
          <a:p>
            <a:pPr>
              <a:defRPr/>
            </a:pPr>
            <a:fld id="{D14E140B-98F9-4AF3-84FD-4C862225C480}" type="datetimeFigureOut">
              <a:rPr lang="zh-CN" altLang="en-US"/>
              <a:pPr>
                <a:defRPr/>
              </a:pPr>
              <a:t>2017/10/16</a:t>
            </a:fld>
            <a:endParaRPr lang="zh-CN" altLang="en-US"/>
          </a:p>
        </p:txBody>
      </p:sp>
      <p:sp>
        <p:nvSpPr>
          <p:cNvPr id="5" name="Footer Placeholder 4"/>
          <p:cNvSpPr>
            <a:spLocks noGrp="1"/>
          </p:cNvSpPr>
          <p:nvPr>
            <p:ph type="ftr" sz="quarter" idx="3"/>
          </p:nvPr>
        </p:nvSpPr>
        <p:spPr>
          <a:xfrm>
            <a:off x="258763" y="6249988"/>
            <a:ext cx="5048250"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zh-CN" altLang="en-US"/>
          </a:p>
        </p:txBody>
      </p:sp>
      <p:sp>
        <p:nvSpPr>
          <p:cNvPr id="6" name="Slide Number Placeholder 5"/>
          <p:cNvSpPr>
            <a:spLocks noGrp="1"/>
          </p:cNvSpPr>
          <p:nvPr>
            <p:ph type="sldNum" sz="quarter" idx="4"/>
          </p:nvPr>
        </p:nvSpPr>
        <p:spPr>
          <a:xfrm>
            <a:off x="5321300" y="6249988"/>
            <a:ext cx="1549400" cy="365125"/>
          </a:xfrm>
          <a:prstGeom prst="rect">
            <a:avLst/>
          </a:prstGeom>
        </p:spPr>
        <p:txBody>
          <a:bodyPr vert="horz" lIns="91440" tIns="45720" rIns="91440" bIns="45720" rtlCol="0" anchor="ctr"/>
          <a:lstStyle>
            <a:lvl1pPr algn="ctr">
              <a:defRPr sz="1000">
                <a:solidFill>
                  <a:schemeClr val="tx2"/>
                </a:solidFill>
              </a:defRPr>
            </a:lvl1pPr>
          </a:lstStyle>
          <a:p>
            <a:pPr>
              <a:defRPr/>
            </a:pPr>
            <a:fld id="{4EFF9214-EACB-4593-AE2F-23867611C0E5}" type="slidenum">
              <a:rPr lang="zh-CN" altLang="en-US"/>
              <a:pPr>
                <a:defRPr/>
              </a:pPr>
              <a:t>‹#›</a:t>
            </a:fld>
            <a:endParaRPr lang="zh-CN" altLang="en-US"/>
          </a:p>
        </p:txBody>
      </p:sp>
      <p:sp>
        <p:nvSpPr>
          <p:cNvPr id="1032" name="Text Placeholder 2"/>
          <p:cNvSpPr>
            <a:spLocks noGrp="1"/>
          </p:cNvSpPr>
          <p:nvPr>
            <p:ph type="body" idx="1"/>
          </p:nvPr>
        </p:nvSpPr>
        <p:spPr bwMode="auto">
          <a:xfrm>
            <a:off x="1162050" y="2674938"/>
            <a:ext cx="9879013"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Tree>
  </p:cSld>
  <p:clrMap bg1="lt1" tx1="dk1" bg2="lt2" tx2="dk2" accent1="accent1" accent2="accent2" accent3="accent3" accent4="accent4" accent5="accent5" accent6="accent6" hlink="hlink" folHlink="folHlink"/>
  <p:sldLayoutIdLst>
    <p:sldLayoutId id="2147483979" r:id="rId1"/>
    <p:sldLayoutId id="2147483969" r:id="rId2"/>
    <p:sldLayoutId id="2147483980" r:id="rId3"/>
    <p:sldLayoutId id="2147483970" r:id="rId4"/>
    <p:sldLayoutId id="2147483971" r:id="rId5"/>
    <p:sldLayoutId id="2147483972" r:id="rId6"/>
    <p:sldLayoutId id="2147483981" r:id="rId7"/>
    <p:sldLayoutId id="2147483982" r:id="rId8"/>
    <p:sldLayoutId id="2147483983" r:id="rId9"/>
    <p:sldLayoutId id="2147483973" r:id="rId10"/>
    <p:sldLayoutId id="2147483984"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华文新魏" pitchFamily="2" charset="-122"/>
        </a:defRPr>
      </a:lvl2pPr>
      <a:lvl3pPr algn="ctr" rtl="0" eaLnBrk="0" fontAlgn="base" hangingPunct="0">
        <a:spcBef>
          <a:spcPct val="0"/>
        </a:spcBef>
        <a:spcAft>
          <a:spcPct val="0"/>
        </a:spcAft>
        <a:defRPr sz="4400">
          <a:solidFill>
            <a:srgbClr val="FFFFFF"/>
          </a:solidFill>
          <a:latin typeface="Candara" pitchFamily="34" charset="0"/>
          <a:ea typeface="华文新魏" pitchFamily="2" charset="-122"/>
        </a:defRPr>
      </a:lvl3pPr>
      <a:lvl4pPr algn="ctr" rtl="0" eaLnBrk="0" fontAlgn="base" hangingPunct="0">
        <a:spcBef>
          <a:spcPct val="0"/>
        </a:spcBef>
        <a:spcAft>
          <a:spcPct val="0"/>
        </a:spcAft>
        <a:defRPr sz="4400">
          <a:solidFill>
            <a:srgbClr val="FFFFFF"/>
          </a:solidFill>
          <a:latin typeface="Candara" pitchFamily="34" charset="0"/>
          <a:ea typeface="华文新魏" pitchFamily="2" charset="-122"/>
        </a:defRPr>
      </a:lvl4pPr>
      <a:lvl5pPr algn="ctr" rtl="0" eaLnBrk="0" fontAlgn="base" hangingPunct="0">
        <a:spcBef>
          <a:spcPct val="0"/>
        </a:spcBef>
        <a:spcAft>
          <a:spcPct val="0"/>
        </a:spcAft>
        <a:defRPr sz="4400">
          <a:solidFill>
            <a:srgbClr val="FFFFFF"/>
          </a:solidFill>
          <a:latin typeface="Candara" pitchFamily="34" charset="0"/>
          <a:ea typeface="华文新魏"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051" name="Group 15"/>
          <p:cNvGrpSpPr>
            <a:grpSpLocks noChangeAspect="1"/>
          </p:cNvGrpSpPr>
          <p:nvPr/>
        </p:nvGrpSpPr>
        <p:grpSpPr bwMode="auto">
          <a:xfrm>
            <a:off x="282575" y="1679575"/>
            <a:ext cx="11630025" cy="1330325"/>
            <a:chOff x="-3905251" y="4294188"/>
            <a:chExt cx="13027839" cy="1892300"/>
          </a:xfrm>
        </p:grpSpPr>
        <p:sp>
          <p:nvSpPr>
            <p:cNvPr id="3081" name="Freeform 14"/>
            <p:cNvSpPr>
              <a:spLocks/>
            </p:cNvSpPr>
            <p:nvPr/>
          </p:nvSpPr>
          <p:spPr bwMode="hidden">
            <a:xfrm>
              <a:off x="4810207" y="4499677"/>
              <a:ext cx="4296377" cy="1016152"/>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zh-CN" altLang="en-US"/>
            </a:p>
          </p:txBody>
        </p:sp>
        <p:sp>
          <p:nvSpPr>
            <p:cNvPr id="3082" name="Freeform 18"/>
            <p:cNvSpPr>
              <a:spLocks/>
            </p:cNvSpPr>
            <p:nvPr/>
          </p:nvSpPr>
          <p:spPr bwMode="hidden">
            <a:xfrm>
              <a:off x="-309525" y="4319028"/>
              <a:ext cx="8279773" cy="1208091"/>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zh-CN" altLang="en-US"/>
            </a:p>
          </p:txBody>
        </p:sp>
        <p:sp>
          <p:nvSpPr>
            <p:cNvPr id="3083" name="Freeform 22"/>
            <p:cNvSpPr>
              <a:spLocks/>
            </p:cNvSpPr>
            <p:nvPr/>
          </p:nvSpPr>
          <p:spPr bwMode="hidden">
            <a:xfrm>
              <a:off x="3456" y="4334834"/>
              <a:ext cx="8165962" cy="1101960"/>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zh-CN" altLang="en-US"/>
            </a:p>
          </p:txBody>
        </p:sp>
        <p:sp>
          <p:nvSpPr>
            <p:cNvPr id="3084" name="Freeform 26"/>
            <p:cNvSpPr>
              <a:spLocks/>
            </p:cNvSpPr>
            <p:nvPr/>
          </p:nvSpPr>
          <p:spPr bwMode="hidden">
            <a:xfrm>
              <a:off x="4155792" y="4316769"/>
              <a:ext cx="4940122" cy="925827"/>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zh-CN" altLang="en-US"/>
            </a:p>
          </p:txBody>
        </p:sp>
        <p:sp useBgFill="1">
          <p:nvSpPr>
            <p:cNvPr id="3085"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zh-CN" altLang="en-US"/>
            </a:p>
          </p:txBody>
        </p:sp>
      </p:grpSp>
      <p:sp>
        <p:nvSpPr>
          <p:cNvPr id="2052" name="Title Placeholder 1"/>
          <p:cNvSpPr>
            <a:spLocks noGrp="1"/>
          </p:cNvSpPr>
          <p:nvPr>
            <p:ph type="title"/>
          </p:nvPr>
        </p:nvSpPr>
        <p:spPr bwMode="auto">
          <a:xfrm>
            <a:off x="609600" y="338138"/>
            <a:ext cx="109728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4" name="Date Placeholder 3"/>
          <p:cNvSpPr>
            <a:spLocks noGrp="1"/>
          </p:cNvSpPr>
          <p:nvPr>
            <p:ph type="dt" sz="half" idx="2"/>
          </p:nvPr>
        </p:nvSpPr>
        <p:spPr>
          <a:xfrm>
            <a:off x="6884988" y="6249988"/>
            <a:ext cx="5048250" cy="365125"/>
          </a:xfrm>
          <a:prstGeom prst="rect">
            <a:avLst/>
          </a:prstGeom>
        </p:spPr>
        <p:txBody>
          <a:bodyPr vert="horz" lIns="91440" tIns="45720" rIns="91440" bIns="45720" rtlCol="0" anchor="ctr"/>
          <a:lstStyle>
            <a:lvl1pPr algn="r">
              <a:defRPr sz="1000">
                <a:solidFill>
                  <a:srgbClr val="073E87"/>
                </a:solidFill>
              </a:defRPr>
            </a:lvl1pPr>
          </a:lstStyle>
          <a:p>
            <a:pPr>
              <a:defRPr/>
            </a:pPr>
            <a:fld id="{0115D171-2086-4466-9DEE-B94605F0C910}" type="datetimeFigureOut">
              <a:rPr lang="zh-CN" altLang="en-US"/>
              <a:pPr>
                <a:defRPr/>
              </a:pPr>
              <a:t>2017/10/16</a:t>
            </a:fld>
            <a:endParaRPr lang="zh-CN" altLang="en-US"/>
          </a:p>
        </p:txBody>
      </p:sp>
      <p:sp>
        <p:nvSpPr>
          <p:cNvPr id="5" name="Footer Placeholder 4"/>
          <p:cNvSpPr>
            <a:spLocks noGrp="1"/>
          </p:cNvSpPr>
          <p:nvPr>
            <p:ph type="ftr" sz="quarter" idx="3"/>
          </p:nvPr>
        </p:nvSpPr>
        <p:spPr>
          <a:xfrm>
            <a:off x="258763" y="6249988"/>
            <a:ext cx="5048250" cy="365125"/>
          </a:xfrm>
          <a:prstGeom prst="rect">
            <a:avLst/>
          </a:prstGeom>
        </p:spPr>
        <p:txBody>
          <a:bodyPr vert="horz" lIns="91440" tIns="45720" rIns="91440" bIns="45720" rtlCol="0" anchor="ctr"/>
          <a:lstStyle>
            <a:lvl1pPr algn="l">
              <a:defRPr sz="1000">
                <a:solidFill>
                  <a:srgbClr val="073E87"/>
                </a:solidFill>
              </a:defRPr>
            </a:lvl1pPr>
          </a:lstStyle>
          <a:p>
            <a:pPr>
              <a:defRPr/>
            </a:pPr>
            <a:endParaRPr lang="zh-CN" altLang="en-US"/>
          </a:p>
        </p:txBody>
      </p:sp>
      <p:sp>
        <p:nvSpPr>
          <p:cNvPr id="6" name="Slide Number Placeholder 5"/>
          <p:cNvSpPr>
            <a:spLocks noGrp="1"/>
          </p:cNvSpPr>
          <p:nvPr>
            <p:ph type="sldNum" sz="quarter" idx="4"/>
          </p:nvPr>
        </p:nvSpPr>
        <p:spPr>
          <a:xfrm>
            <a:off x="5321300" y="6249988"/>
            <a:ext cx="1549400" cy="365125"/>
          </a:xfrm>
          <a:prstGeom prst="rect">
            <a:avLst/>
          </a:prstGeom>
        </p:spPr>
        <p:txBody>
          <a:bodyPr vert="horz" lIns="91440" tIns="45720" rIns="91440" bIns="45720" rtlCol="0" anchor="ctr"/>
          <a:lstStyle>
            <a:lvl1pPr algn="ctr">
              <a:defRPr sz="1000">
                <a:solidFill>
                  <a:srgbClr val="073E87"/>
                </a:solidFill>
              </a:defRPr>
            </a:lvl1pPr>
          </a:lstStyle>
          <a:p>
            <a:pPr>
              <a:defRPr/>
            </a:pPr>
            <a:fld id="{0D21890E-DC88-4423-8714-F98BEF2D420C}" type="slidenum">
              <a:rPr lang="zh-CN" altLang="en-US"/>
              <a:pPr>
                <a:defRPr/>
              </a:pPr>
              <a:t>‹#›</a:t>
            </a:fld>
            <a:endParaRPr lang="zh-CN" altLang="en-US"/>
          </a:p>
        </p:txBody>
      </p:sp>
      <p:sp>
        <p:nvSpPr>
          <p:cNvPr id="2056" name="Text Placeholder 2"/>
          <p:cNvSpPr>
            <a:spLocks noGrp="1"/>
          </p:cNvSpPr>
          <p:nvPr>
            <p:ph type="body" idx="1"/>
          </p:nvPr>
        </p:nvSpPr>
        <p:spPr bwMode="auto">
          <a:xfrm>
            <a:off x="1162050" y="2674938"/>
            <a:ext cx="9879013"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 id="2147483986" r:id="rId3"/>
    <p:sldLayoutId id="2147483975" r:id="rId4"/>
    <p:sldLayoutId id="2147483976" r:id="rId5"/>
    <p:sldLayoutId id="2147483977" r:id="rId6"/>
    <p:sldLayoutId id="2147483987" r:id="rId7"/>
    <p:sldLayoutId id="2147483988" r:id="rId8"/>
    <p:sldLayoutId id="2147483989" r:id="rId9"/>
    <p:sldLayoutId id="2147483978" r:id="rId10"/>
    <p:sldLayoutId id="2147483990"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华文新魏" pitchFamily="2" charset="-122"/>
        </a:defRPr>
      </a:lvl2pPr>
      <a:lvl3pPr algn="ctr" rtl="0" eaLnBrk="0" fontAlgn="base" hangingPunct="0">
        <a:spcBef>
          <a:spcPct val="0"/>
        </a:spcBef>
        <a:spcAft>
          <a:spcPct val="0"/>
        </a:spcAft>
        <a:defRPr sz="4400">
          <a:solidFill>
            <a:srgbClr val="FFFFFF"/>
          </a:solidFill>
          <a:latin typeface="Candara" pitchFamily="34" charset="0"/>
          <a:ea typeface="华文新魏" pitchFamily="2" charset="-122"/>
        </a:defRPr>
      </a:lvl3pPr>
      <a:lvl4pPr algn="ctr" rtl="0" eaLnBrk="0" fontAlgn="base" hangingPunct="0">
        <a:spcBef>
          <a:spcPct val="0"/>
        </a:spcBef>
        <a:spcAft>
          <a:spcPct val="0"/>
        </a:spcAft>
        <a:defRPr sz="4400">
          <a:solidFill>
            <a:srgbClr val="FFFFFF"/>
          </a:solidFill>
          <a:latin typeface="Candara" pitchFamily="34" charset="0"/>
          <a:ea typeface="华文新魏" pitchFamily="2" charset="-122"/>
        </a:defRPr>
      </a:lvl4pPr>
      <a:lvl5pPr algn="ctr" rtl="0" eaLnBrk="0" fontAlgn="base" hangingPunct="0">
        <a:spcBef>
          <a:spcPct val="0"/>
        </a:spcBef>
        <a:spcAft>
          <a:spcPct val="0"/>
        </a:spcAft>
        <a:defRPr sz="4400">
          <a:solidFill>
            <a:srgbClr val="FFFFFF"/>
          </a:solidFill>
          <a:latin typeface="Candara" pitchFamily="34" charset="0"/>
          <a:ea typeface="华文新魏"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Administrator.SKY-20171009FTY\Desktop\&#34411;&#20799;&#39134;%20-%20&#38050;&#29748;&#20276;&#22863;.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Users\Administrator.SKY-20171009FTY\Desktop\&#34411;&#20799;&#39134;%20-%20&#38050;&#29748;&#20276;&#22863;.mp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Administrator.SKY-20171009FTY\Desktop\&#34411;&#20799;&#39134;%20-%20&#38050;&#29748;&#20276;&#22863;.mp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dministrator.SKY-20171009FTY\Desktop\&#34411;&#20799;&#39134;%20-%20&#38050;&#29748;&#20276;&#22863;.mp3"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11"/>
          <p:cNvGrpSpPr>
            <a:grpSpLocks/>
          </p:cNvGrpSpPr>
          <p:nvPr/>
        </p:nvGrpSpPr>
        <p:grpSpPr bwMode="auto">
          <a:xfrm>
            <a:off x="336550" y="280988"/>
            <a:ext cx="11855450" cy="2066925"/>
            <a:chOff x="1260123" y="1152237"/>
            <a:chExt cx="8892548" cy="2067435"/>
          </a:xfrm>
        </p:grpSpPr>
        <p:sp>
          <p:nvSpPr>
            <p:cNvPr id="15367" name="文本框 12"/>
            <p:cNvSpPr txBox="1">
              <a:spLocks noChangeArrowheads="1"/>
            </p:cNvSpPr>
            <p:nvPr/>
          </p:nvSpPr>
          <p:spPr bwMode="auto">
            <a:xfrm>
              <a:off x="1823900" y="1206829"/>
              <a:ext cx="8328771" cy="2012843"/>
            </a:xfrm>
            <a:prstGeom prst="rect">
              <a:avLst/>
            </a:prstGeom>
            <a:noFill/>
            <a:ln w="9525">
              <a:noFill/>
              <a:miter lim="800000"/>
              <a:headEnd/>
              <a:tailEnd/>
            </a:ln>
          </p:spPr>
          <p:txBody>
            <a:bodyPr>
              <a:spAutoFit/>
            </a:bodyPr>
            <a:lstStyle/>
            <a:p>
              <a:pPr>
                <a:lnSpc>
                  <a:spcPct val="130000"/>
                </a:lnSpc>
              </a:pPr>
              <a:r>
                <a:rPr lang="en-US" altLang="zh-CN" sz="3600" b="1">
                  <a:solidFill>
                    <a:srgbClr val="FF0000"/>
                  </a:solidFill>
                  <a:latin typeface="汉仪中圆简" pitchFamily="49" charset="-122"/>
                  <a:ea typeface="汉仪中圆简" pitchFamily="49" charset="-122"/>
                </a:rPr>
                <a:t>2017</a:t>
              </a:r>
              <a:r>
                <a:rPr lang="zh-CN" altLang="zh-CN" sz="3600" b="1">
                  <a:solidFill>
                    <a:srgbClr val="FF0000"/>
                  </a:solidFill>
                  <a:latin typeface="汉仪中圆简" pitchFamily="49" charset="-122"/>
                  <a:ea typeface="汉仪中圆简" pitchFamily="49" charset="-122"/>
                </a:rPr>
                <a:t>高唐县</a:t>
              </a:r>
              <a:r>
                <a:rPr lang="zh-CN" altLang="en-US" sz="3600" b="1">
                  <a:solidFill>
                    <a:srgbClr val="FF0000"/>
                  </a:solidFill>
                  <a:latin typeface="汉仪中圆简" pitchFamily="49" charset="-122"/>
                  <a:ea typeface="汉仪中圆简" pitchFamily="49" charset="-122"/>
                </a:rPr>
                <a:t>新教师岗位适应性培训（培训一班）</a:t>
              </a:r>
              <a:endParaRPr lang="zh-CN" altLang="zh-CN" sz="3600" b="1">
                <a:solidFill>
                  <a:srgbClr val="FF0000"/>
                </a:solidFill>
                <a:latin typeface="汉仪中圆简" pitchFamily="49" charset="-122"/>
                <a:ea typeface="汉仪中圆简" pitchFamily="49" charset="-122"/>
              </a:endParaRPr>
            </a:p>
            <a:p>
              <a:pPr>
                <a:lnSpc>
                  <a:spcPct val="130000"/>
                </a:lnSpc>
              </a:pPr>
              <a:endParaRPr lang="zh-CN" altLang="zh-CN" sz="6000" b="1">
                <a:solidFill>
                  <a:srgbClr val="FF0000"/>
                </a:solidFill>
                <a:latin typeface="迷你简小标宋" pitchFamily="65" charset="-122"/>
                <a:ea typeface="迷你简小标宋" pitchFamily="65" charset="-122"/>
              </a:endParaRPr>
            </a:p>
          </p:txBody>
        </p:sp>
        <p:sp>
          <p:nvSpPr>
            <p:cNvPr id="14" name="KSO_Shape"/>
            <p:cNvSpPr/>
            <p:nvPr/>
          </p:nvSpPr>
          <p:spPr bwMode="auto">
            <a:xfrm>
              <a:off x="1260123" y="1152237"/>
              <a:ext cx="639435" cy="665326"/>
            </a:xfrm>
            <a:custGeom>
              <a:avLst/>
              <a:gdLst>
                <a:gd name="T0" fmla="*/ 687218611 w 5699"/>
                <a:gd name="T1" fmla="*/ 2147483646 h 6929"/>
                <a:gd name="T2" fmla="*/ 2147483646 w 5699"/>
                <a:gd name="T3" fmla="*/ 2147483646 h 6929"/>
                <a:gd name="T4" fmla="*/ 2147483646 w 5699"/>
                <a:gd name="T5" fmla="*/ 2147483646 h 6929"/>
                <a:gd name="T6" fmla="*/ 2147483646 w 5699"/>
                <a:gd name="T7" fmla="*/ 2147483646 h 6929"/>
                <a:gd name="T8" fmla="*/ 2147483646 w 5699"/>
                <a:gd name="T9" fmla="*/ 1932691645 h 6929"/>
                <a:gd name="T10" fmla="*/ 2147483646 w 5699"/>
                <a:gd name="T11" fmla="*/ 2147483646 h 6929"/>
                <a:gd name="T12" fmla="*/ 2147483646 w 5699"/>
                <a:gd name="T13" fmla="*/ 2147483646 h 6929"/>
                <a:gd name="T14" fmla="*/ 2147483646 w 5699"/>
                <a:gd name="T15" fmla="*/ 2147483646 h 6929"/>
                <a:gd name="T16" fmla="*/ 2147483646 w 5699"/>
                <a:gd name="T17" fmla="*/ 2147483646 h 6929"/>
                <a:gd name="T18" fmla="*/ 2147483646 w 5699"/>
                <a:gd name="T19" fmla="*/ 2147483646 h 6929"/>
                <a:gd name="T20" fmla="*/ 2147483646 w 5699"/>
                <a:gd name="T21" fmla="*/ 2147483646 h 6929"/>
                <a:gd name="T22" fmla="*/ 2147483646 w 5699"/>
                <a:gd name="T23" fmla="*/ 2147483646 h 6929"/>
                <a:gd name="T24" fmla="*/ 2147483646 w 5699"/>
                <a:gd name="T25" fmla="*/ 2147483646 h 6929"/>
                <a:gd name="T26" fmla="*/ 2147483646 w 5699"/>
                <a:gd name="T27" fmla="*/ 2147483646 h 6929"/>
                <a:gd name="T28" fmla="*/ 2147483646 w 5699"/>
                <a:gd name="T29" fmla="*/ 2147483646 h 6929"/>
                <a:gd name="T30" fmla="*/ 2147483646 w 5699"/>
                <a:gd name="T31" fmla="*/ 2147483646 h 6929"/>
                <a:gd name="T32" fmla="*/ 2147483646 w 5699"/>
                <a:gd name="T33" fmla="*/ 2147483646 h 6929"/>
                <a:gd name="T34" fmla="*/ 2147483646 w 5699"/>
                <a:gd name="T35" fmla="*/ 2147483646 h 6929"/>
                <a:gd name="T36" fmla="*/ 2147483646 w 5699"/>
                <a:gd name="T37" fmla="*/ 2147483646 h 6929"/>
                <a:gd name="T38" fmla="*/ 2147483646 w 5699"/>
                <a:gd name="T39" fmla="*/ 2147483646 h 6929"/>
                <a:gd name="T40" fmla="*/ 2147483646 w 5699"/>
                <a:gd name="T41" fmla="*/ 2147483646 h 6929"/>
                <a:gd name="T42" fmla="*/ 2147483646 w 5699"/>
                <a:gd name="T43" fmla="*/ 2147483646 h 6929"/>
                <a:gd name="T44" fmla="*/ 2147483646 w 5699"/>
                <a:gd name="T45" fmla="*/ 2147483646 h 6929"/>
                <a:gd name="T46" fmla="*/ 2147483646 w 5699"/>
                <a:gd name="T47" fmla="*/ 2147483646 h 6929"/>
                <a:gd name="T48" fmla="*/ 2147483646 w 5699"/>
                <a:gd name="T49" fmla="*/ 2147483646 h 6929"/>
                <a:gd name="T50" fmla="*/ 2147483646 w 5699"/>
                <a:gd name="T51" fmla="*/ 2147483646 h 6929"/>
                <a:gd name="T52" fmla="*/ 2147483646 w 5699"/>
                <a:gd name="T53" fmla="*/ 2147483646 h 6929"/>
                <a:gd name="T54" fmla="*/ 2147483646 w 5699"/>
                <a:gd name="T55" fmla="*/ 2147483646 h 6929"/>
                <a:gd name="T56" fmla="*/ 2147483646 w 5699"/>
                <a:gd name="T57" fmla="*/ 2147483646 h 6929"/>
                <a:gd name="T58" fmla="*/ 2147483646 w 5699"/>
                <a:gd name="T59" fmla="*/ 1766399634 h 6929"/>
                <a:gd name="T60" fmla="*/ 2147483646 w 5699"/>
                <a:gd name="T61" fmla="*/ 2147483646 h 6929"/>
                <a:gd name="T62" fmla="*/ 2147483646 w 5699"/>
                <a:gd name="T63" fmla="*/ 2147483646 h 6929"/>
                <a:gd name="T64" fmla="*/ 2147483646 w 5699"/>
                <a:gd name="T65" fmla="*/ 2147483646 h 6929"/>
                <a:gd name="T66" fmla="*/ 2147483646 w 5699"/>
                <a:gd name="T67" fmla="*/ 2147483646 h 6929"/>
                <a:gd name="T68" fmla="*/ 2147483646 w 5699"/>
                <a:gd name="T69" fmla="*/ 2147483646 h 6929"/>
                <a:gd name="T70" fmla="*/ 2147483646 w 5699"/>
                <a:gd name="T71" fmla="*/ 2147483646 h 6929"/>
                <a:gd name="T72" fmla="*/ 2147483646 w 5699"/>
                <a:gd name="T73" fmla="*/ 2147483646 h 6929"/>
                <a:gd name="T74" fmla="*/ 2147483646 w 5699"/>
                <a:gd name="T75" fmla="*/ 2147483646 h 6929"/>
                <a:gd name="T76" fmla="*/ 2147483646 w 5699"/>
                <a:gd name="T77" fmla="*/ 2147483646 h 6929"/>
                <a:gd name="T78" fmla="*/ 2147483646 w 5699"/>
                <a:gd name="T79" fmla="*/ 2147483646 h 6929"/>
                <a:gd name="T80" fmla="*/ 2147483646 w 5699"/>
                <a:gd name="T81" fmla="*/ 1517037086 h 6929"/>
                <a:gd name="T82" fmla="*/ 2147483646 w 5699"/>
                <a:gd name="T83" fmla="*/ 207789614 h 6929"/>
                <a:gd name="T84" fmla="*/ 2147483646 w 5699"/>
                <a:gd name="T85" fmla="*/ 2147483646 h 6929"/>
                <a:gd name="T86" fmla="*/ 2147483646 w 5699"/>
                <a:gd name="T87" fmla="*/ 2147483646 h 6929"/>
                <a:gd name="T88" fmla="*/ 2147483646 w 5699"/>
                <a:gd name="T89" fmla="*/ 2147483646 h 6929"/>
                <a:gd name="T90" fmla="*/ 2147483646 w 5699"/>
                <a:gd name="T91" fmla="*/ 2147483646 h 6929"/>
                <a:gd name="T92" fmla="*/ 2147483646 w 5699"/>
                <a:gd name="T93" fmla="*/ 2147483646 h 6929"/>
                <a:gd name="T94" fmla="*/ 2147483646 w 5699"/>
                <a:gd name="T95" fmla="*/ 2147483646 h 6929"/>
                <a:gd name="T96" fmla="*/ 2147483646 w 5699"/>
                <a:gd name="T97" fmla="*/ 2147483646 h 6929"/>
                <a:gd name="T98" fmla="*/ 2147483646 w 5699"/>
                <a:gd name="T99" fmla="*/ 2147483646 h 6929"/>
                <a:gd name="T100" fmla="*/ 2147483646 w 5699"/>
                <a:gd name="T101" fmla="*/ 2147483646 h 6929"/>
                <a:gd name="T102" fmla="*/ 2147483646 w 5699"/>
                <a:gd name="T103" fmla="*/ 2147483646 h 6929"/>
                <a:gd name="T104" fmla="*/ 2147483646 w 5699"/>
                <a:gd name="T105" fmla="*/ 436441026 h 6929"/>
                <a:gd name="T106" fmla="*/ 2147483646 w 5699"/>
                <a:gd name="T107" fmla="*/ 2147483646 h 6929"/>
                <a:gd name="T108" fmla="*/ 2147483646 w 5699"/>
                <a:gd name="T109" fmla="*/ 2147483646 h 6929"/>
                <a:gd name="T110" fmla="*/ 2147483646 w 5699"/>
                <a:gd name="T111" fmla="*/ 2147483646 h 6929"/>
                <a:gd name="T112" fmla="*/ 2147483646 w 5699"/>
                <a:gd name="T113" fmla="*/ 2147483646 h 6929"/>
                <a:gd name="T114" fmla="*/ 2147483646 w 5699"/>
                <a:gd name="T115" fmla="*/ 2147483646 h 6929"/>
                <a:gd name="T116" fmla="*/ 2147483646 w 5699"/>
                <a:gd name="T117" fmla="*/ 2147483646 h 6929"/>
                <a:gd name="T118" fmla="*/ 2147483646 w 5699"/>
                <a:gd name="T119" fmla="*/ 2147483646 h 6929"/>
                <a:gd name="T120" fmla="*/ 2147483646 w 5699"/>
                <a:gd name="T121" fmla="*/ 2147483646 h 6929"/>
                <a:gd name="T122" fmla="*/ 2147483646 w 5699"/>
                <a:gd name="T123" fmla="*/ 2147483646 h 6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9" h="6929">
                  <a:moveTo>
                    <a:pt x="2" y="509"/>
                  </a:moveTo>
                  <a:lnTo>
                    <a:pt x="2" y="509"/>
                  </a:lnTo>
                  <a:lnTo>
                    <a:pt x="0" y="490"/>
                  </a:lnTo>
                  <a:lnTo>
                    <a:pt x="2" y="470"/>
                  </a:lnTo>
                  <a:lnTo>
                    <a:pt x="3" y="452"/>
                  </a:lnTo>
                  <a:lnTo>
                    <a:pt x="6" y="435"/>
                  </a:lnTo>
                  <a:lnTo>
                    <a:pt x="10" y="419"/>
                  </a:lnTo>
                  <a:lnTo>
                    <a:pt x="14" y="403"/>
                  </a:lnTo>
                  <a:lnTo>
                    <a:pt x="19" y="388"/>
                  </a:lnTo>
                  <a:lnTo>
                    <a:pt x="26" y="374"/>
                  </a:lnTo>
                  <a:lnTo>
                    <a:pt x="33" y="360"/>
                  </a:lnTo>
                  <a:lnTo>
                    <a:pt x="41" y="348"/>
                  </a:lnTo>
                  <a:lnTo>
                    <a:pt x="50" y="337"/>
                  </a:lnTo>
                  <a:lnTo>
                    <a:pt x="60" y="325"/>
                  </a:lnTo>
                  <a:lnTo>
                    <a:pt x="70" y="316"/>
                  </a:lnTo>
                  <a:lnTo>
                    <a:pt x="82" y="306"/>
                  </a:lnTo>
                  <a:lnTo>
                    <a:pt x="93" y="298"/>
                  </a:lnTo>
                  <a:lnTo>
                    <a:pt x="105" y="291"/>
                  </a:lnTo>
                  <a:lnTo>
                    <a:pt x="118" y="284"/>
                  </a:lnTo>
                  <a:lnTo>
                    <a:pt x="131" y="279"/>
                  </a:lnTo>
                  <a:lnTo>
                    <a:pt x="145" y="274"/>
                  </a:lnTo>
                  <a:lnTo>
                    <a:pt x="159" y="270"/>
                  </a:lnTo>
                  <a:lnTo>
                    <a:pt x="174" y="268"/>
                  </a:lnTo>
                  <a:lnTo>
                    <a:pt x="189" y="266"/>
                  </a:lnTo>
                  <a:lnTo>
                    <a:pt x="204" y="265"/>
                  </a:lnTo>
                  <a:lnTo>
                    <a:pt x="221" y="265"/>
                  </a:lnTo>
                  <a:lnTo>
                    <a:pt x="237" y="266"/>
                  </a:lnTo>
                  <a:lnTo>
                    <a:pt x="254" y="268"/>
                  </a:lnTo>
                  <a:lnTo>
                    <a:pt x="271" y="272"/>
                  </a:lnTo>
                  <a:lnTo>
                    <a:pt x="288" y="275"/>
                  </a:lnTo>
                  <a:lnTo>
                    <a:pt x="304" y="280"/>
                  </a:lnTo>
                  <a:lnTo>
                    <a:pt x="322" y="287"/>
                  </a:lnTo>
                  <a:lnTo>
                    <a:pt x="339" y="294"/>
                  </a:lnTo>
                  <a:lnTo>
                    <a:pt x="356" y="301"/>
                  </a:lnTo>
                  <a:lnTo>
                    <a:pt x="355" y="286"/>
                  </a:lnTo>
                  <a:lnTo>
                    <a:pt x="355" y="270"/>
                  </a:lnTo>
                  <a:lnTo>
                    <a:pt x="356" y="257"/>
                  </a:lnTo>
                  <a:lnTo>
                    <a:pt x="357" y="243"/>
                  </a:lnTo>
                  <a:lnTo>
                    <a:pt x="361" y="229"/>
                  </a:lnTo>
                  <a:lnTo>
                    <a:pt x="364" y="216"/>
                  </a:lnTo>
                  <a:lnTo>
                    <a:pt x="368" y="203"/>
                  </a:lnTo>
                  <a:lnTo>
                    <a:pt x="374" y="192"/>
                  </a:lnTo>
                  <a:lnTo>
                    <a:pt x="379" y="180"/>
                  </a:lnTo>
                  <a:lnTo>
                    <a:pt x="386" y="170"/>
                  </a:lnTo>
                  <a:lnTo>
                    <a:pt x="393" y="159"/>
                  </a:lnTo>
                  <a:lnTo>
                    <a:pt x="402" y="150"/>
                  </a:lnTo>
                  <a:lnTo>
                    <a:pt x="411" y="141"/>
                  </a:lnTo>
                  <a:lnTo>
                    <a:pt x="420" y="131"/>
                  </a:lnTo>
                  <a:lnTo>
                    <a:pt x="430" y="124"/>
                  </a:lnTo>
                  <a:lnTo>
                    <a:pt x="441" y="116"/>
                  </a:lnTo>
                  <a:lnTo>
                    <a:pt x="453" y="109"/>
                  </a:lnTo>
                  <a:lnTo>
                    <a:pt x="464" y="104"/>
                  </a:lnTo>
                  <a:lnTo>
                    <a:pt x="477" y="98"/>
                  </a:lnTo>
                  <a:lnTo>
                    <a:pt x="490" y="93"/>
                  </a:lnTo>
                  <a:lnTo>
                    <a:pt x="504" y="88"/>
                  </a:lnTo>
                  <a:lnTo>
                    <a:pt x="517" y="85"/>
                  </a:lnTo>
                  <a:lnTo>
                    <a:pt x="531" y="83"/>
                  </a:lnTo>
                  <a:lnTo>
                    <a:pt x="546" y="79"/>
                  </a:lnTo>
                  <a:lnTo>
                    <a:pt x="577" y="77"/>
                  </a:lnTo>
                  <a:lnTo>
                    <a:pt x="609" y="77"/>
                  </a:lnTo>
                  <a:lnTo>
                    <a:pt x="641" y="79"/>
                  </a:lnTo>
                  <a:lnTo>
                    <a:pt x="675" y="85"/>
                  </a:lnTo>
                  <a:lnTo>
                    <a:pt x="1710" y="1149"/>
                  </a:lnTo>
                  <a:lnTo>
                    <a:pt x="3113" y="1158"/>
                  </a:lnTo>
                  <a:lnTo>
                    <a:pt x="3168" y="1142"/>
                  </a:lnTo>
                  <a:lnTo>
                    <a:pt x="3224" y="1128"/>
                  </a:lnTo>
                  <a:lnTo>
                    <a:pt x="3277" y="1117"/>
                  </a:lnTo>
                  <a:lnTo>
                    <a:pt x="3328" y="1108"/>
                  </a:lnTo>
                  <a:lnTo>
                    <a:pt x="3379" y="1104"/>
                  </a:lnTo>
                  <a:lnTo>
                    <a:pt x="3428" y="1100"/>
                  </a:lnTo>
                  <a:lnTo>
                    <a:pt x="3452" y="1100"/>
                  </a:lnTo>
                  <a:lnTo>
                    <a:pt x="3475" y="1101"/>
                  </a:lnTo>
                  <a:lnTo>
                    <a:pt x="3499" y="1103"/>
                  </a:lnTo>
                  <a:lnTo>
                    <a:pt x="3522" y="1104"/>
                  </a:lnTo>
                  <a:lnTo>
                    <a:pt x="3544" y="1106"/>
                  </a:lnTo>
                  <a:lnTo>
                    <a:pt x="3567" y="1110"/>
                  </a:lnTo>
                  <a:lnTo>
                    <a:pt x="3588" y="1114"/>
                  </a:lnTo>
                  <a:lnTo>
                    <a:pt x="3610" y="1119"/>
                  </a:lnTo>
                  <a:lnTo>
                    <a:pt x="3631" y="1124"/>
                  </a:lnTo>
                  <a:lnTo>
                    <a:pt x="3652" y="1130"/>
                  </a:lnTo>
                  <a:lnTo>
                    <a:pt x="3672" y="1137"/>
                  </a:lnTo>
                  <a:lnTo>
                    <a:pt x="3692" y="1144"/>
                  </a:lnTo>
                  <a:lnTo>
                    <a:pt x="3713" y="1152"/>
                  </a:lnTo>
                  <a:lnTo>
                    <a:pt x="3732" y="1162"/>
                  </a:lnTo>
                  <a:lnTo>
                    <a:pt x="3751" y="1171"/>
                  </a:lnTo>
                  <a:lnTo>
                    <a:pt x="3770" y="1181"/>
                  </a:lnTo>
                  <a:lnTo>
                    <a:pt x="3788" y="1193"/>
                  </a:lnTo>
                  <a:lnTo>
                    <a:pt x="3807" y="1205"/>
                  </a:lnTo>
                  <a:lnTo>
                    <a:pt x="3825" y="1217"/>
                  </a:lnTo>
                  <a:lnTo>
                    <a:pt x="3843" y="1230"/>
                  </a:lnTo>
                  <a:lnTo>
                    <a:pt x="4475" y="2219"/>
                  </a:lnTo>
                  <a:lnTo>
                    <a:pt x="5412" y="2237"/>
                  </a:lnTo>
                  <a:lnTo>
                    <a:pt x="5441" y="2235"/>
                  </a:lnTo>
                  <a:lnTo>
                    <a:pt x="5469" y="2235"/>
                  </a:lnTo>
                  <a:lnTo>
                    <a:pt x="5496" y="2236"/>
                  </a:lnTo>
                  <a:lnTo>
                    <a:pt x="5520" y="2240"/>
                  </a:lnTo>
                  <a:lnTo>
                    <a:pt x="5542" y="2244"/>
                  </a:lnTo>
                  <a:lnTo>
                    <a:pt x="5564" y="2251"/>
                  </a:lnTo>
                  <a:lnTo>
                    <a:pt x="5583" y="2259"/>
                  </a:lnTo>
                  <a:lnTo>
                    <a:pt x="5601" y="2270"/>
                  </a:lnTo>
                  <a:lnTo>
                    <a:pt x="5617" y="2281"/>
                  </a:lnTo>
                  <a:lnTo>
                    <a:pt x="5632" y="2293"/>
                  </a:lnTo>
                  <a:lnTo>
                    <a:pt x="5646" y="2307"/>
                  </a:lnTo>
                  <a:lnTo>
                    <a:pt x="5658" y="2321"/>
                  </a:lnTo>
                  <a:lnTo>
                    <a:pt x="5668" y="2337"/>
                  </a:lnTo>
                  <a:lnTo>
                    <a:pt x="5678" y="2353"/>
                  </a:lnTo>
                  <a:lnTo>
                    <a:pt x="5685" y="2369"/>
                  </a:lnTo>
                  <a:lnTo>
                    <a:pt x="5690" y="2387"/>
                  </a:lnTo>
                  <a:lnTo>
                    <a:pt x="5694" y="2405"/>
                  </a:lnTo>
                  <a:lnTo>
                    <a:pt x="5697" y="2423"/>
                  </a:lnTo>
                  <a:lnTo>
                    <a:pt x="5699" y="2441"/>
                  </a:lnTo>
                  <a:lnTo>
                    <a:pt x="5697" y="2460"/>
                  </a:lnTo>
                  <a:lnTo>
                    <a:pt x="5696" y="2478"/>
                  </a:lnTo>
                  <a:lnTo>
                    <a:pt x="5693" y="2497"/>
                  </a:lnTo>
                  <a:lnTo>
                    <a:pt x="5687" y="2516"/>
                  </a:lnTo>
                  <a:lnTo>
                    <a:pt x="5681" y="2534"/>
                  </a:lnTo>
                  <a:lnTo>
                    <a:pt x="5673" y="2551"/>
                  </a:lnTo>
                  <a:lnTo>
                    <a:pt x="5664" y="2568"/>
                  </a:lnTo>
                  <a:lnTo>
                    <a:pt x="5652" y="2584"/>
                  </a:lnTo>
                  <a:lnTo>
                    <a:pt x="5641" y="2600"/>
                  </a:lnTo>
                  <a:lnTo>
                    <a:pt x="5625" y="2615"/>
                  </a:lnTo>
                  <a:lnTo>
                    <a:pt x="5610" y="2629"/>
                  </a:lnTo>
                  <a:lnTo>
                    <a:pt x="5593" y="2642"/>
                  </a:lnTo>
                  <a:lnTo>
                    <a:pt x="5574" y="2652"/>
                  </a:lnTo>
                  <a:lnTo>
                    <a:pt x="5360" y="2665"/>
                  </a:lnTo>
                  <a:lnTo>
                    <a:pt x="5381" y="2691"/>
                  </a:lnTo>
                  <a:lnTo>
                    <a:pt x="5390" y="2703"/>
                  </a:lnTo>
                  <a:lnTo>
                    <a:pt x="5398" y="2715"/>
                  </a:lnTo>
                  <a:lnTo>
                    <a:pt x="5405" y="2728"/>
                  </a:lnTo>
                  <a:lnTo>
                    <a:pt x="5411" y="2739"/>
                  </a:lnTo>
                  <a:lnTo>
                    <a:pt x="5417" y="2752"/>
                  </a:lnTo>
                  <a:lnTo>
                    <a:pt x="5420" y="2764"/>
                  </a:lnTo>
                  <a:lnTo>
                    <a:pt x="5424" y="2776"/>
                  </a:lnTo>
                  <a:lnTo>
                    <a:pt x="5427" y="2788"/>
                  </a:lnTo>
                  <a:lnTo>
                    <a:pt x="5428" y="2800"/>
                  </a:lnTo>
                  <a:lnTo>
                    <a:pt x="5430" y="2811"/>
                  </a:lnTo>
                  <a:lnTo>
                    <a:pt x="5430" y="2823"/>
                  </a:lnTo>
                  <a:lnTo>
                    <a:pt x="5428" y="2834"/>
                  </a:lnTo>
                  <a:lnTo>
                    <a:pt x="5426" y="2846"/>
                  </a:lnTo>
                  <a:lnTo>
                    <a:pt x="5424" y="2856"/>
                  </a:lnTo>
                  <a:lnTo>
                    <a:pt x="5420" y="2868"/>
                  </a:lnTo>
                  <a:lnTo>
                    <a:pt x="5417" y="2878"/>
                  </a:lnTo>
                  <a:lnTo>
                    <a:pt x="5411" y="2890"/>
                  </a:lnTo>
                  <a:lnTo>
                    <a:pt x="5405" y="2900"/>
                  </a:lnTo>
                  <a:lnTo>
                    <a:pt x="5391" y="2922"/>
                  </a:lnTo>
                  <a:lnTo>
                    <a:pt x="5375" y="2943"/>
                  </a:lnTo>
                  <a:lnTo>
                    <a:pt x="5355" y="2964"/>
                  </a:lnTo>
                  <a:lnTo>
                    <a:pt x="5332" y="2985"/>
                  </a:lnTo>
                  <a:lnTo>
                    <a:pt x="5307" y="3006"/>
                  </a:lnTo>
                  <a:lnTo>
                    <a:pt x="5279" y="3026"/>
                  </a:lnTo>
                  <a:lnTo>
                    <a:pt x="4395" y="3038"/>
                  </a:lnTo>
                  <a:lnTo>
                    <a:pt x="5295" y="4234"/>
                  </a:lnTo>
                  <a:lnTo>
                    <a:pt x="4145" y="4243"/>
                  </a:lnTo>
                  <a:lnTo>
                    <a:pt x="4148" y="5215"/>
                  </a:lnTo>
                  <a:lnTo>
                    <a:pt x="5022" y="6088"/>
                  </a:lnTo>
                  <a:lnTo>
                    <a:pt x="5040" y="6123"/>
                  </a:lnTo>
                  <a:lnTo>
                    <a:pt x="5055" y="6157"/>
                  </a:lnTo>
                  <a:lnTo>
                    <a:pt x="5068" y="6192"/>
                  </a:lnTo>
                  <a:lnTo>
                    <a:pt x="5078" y="6226"/>
                  </a:lnTo>
                  <a:lnTo>
                    <a:pt x="5085" y="6258"/>
                  </a:lnTo>
                  <a:lnTo>
                    <a:pt x="5090" y="6292"/>
                  </a:lnTo>
                  <a:lnTo>
                    <a:pt x="5092" y="6324"/>
                  </a:lnTo>
                  <a:lnTo>
                    <a:pt x="5091" y="6355"/>
                  </a:lnTo>
                  <a:lnTo>
                    <a:pt x="5089" y="6388"/>
                  </a:lnTo>
                  <a:lnTo>
                    <a:pt x="5083" y="6419"/>
                  </a:lnTo>
                  <a:lnTo>
                    <a:pt x="5076" y="6449"/>
                  </a:lnTo>
                  <a:lnTo>
                    <a:pt x="5066" y="6481"/>
                  </a:lnTo>
                  <a:lnTo>
                    <a:pt x="5053" y="6511"/>
                  </a:lnTo>
                  <a:lnTo>
                    <a:pt x="5039" y="6541"/>
                  </a:lnTo>
                  <a:lnTo>
                    <a:pt x="5022" y="6570"/>
                  </a:lnTo>
                  <a:lnTo>
                    <a:pt x="5003" y="6600"/>
                  </a:lnTo>
                  <a:lnTo>
                    <a:pt x="4179" y="5797"/>
                  </a:lnTo>
                  <a:lnTo>
                    <a:pt x="4178" y="6741"/>
                  </a:lnTo>
                  <a:lnTo>
                    <a:pt x="4173" y="6761"/>
                  </a:lnTo>
                  <a:lnTo>
                    <a:pt x="4165" y="6779"/>
                  </a:lnTo>
                  <a:lnTo>
                    <a:pt x="4157" y="6796"/>
                  </a:lnTo>
                  <a:lnTo>
                    <a:pt x="4145" y="6812"/>
                  </a:lnTo>
                  <a:lnTo>
                    <a:pt x="4134" y="6826"/>
                  </a:lnTo>
                  <a:lnTo>
                    <a:pt x="4120" y="6840"/>
                  </a:lnTo>
                  <a:lnTo>
                    <a:pt x="4106" y="6852"/>
                  </a:lnTo>
                  <a:lnTo>
                    <a:pt x="4090" y="6862"/>
                  </a:lnTo>
                  <a:lnTo>
                    <a:pt x="4073" y="6871"/>
                  </a:lnTo>
                  <a:lnTo>
                    <a:pt x="4056" y="6879"/>
                  </a:lnTo>
                  <a:lnTo>
                    <a:pt x="4038" y="6886"/>
                  </a:lnTo>
                  <a:lnTo>
                    <a:pt x="4019" y="6892"/>
                  </a:lnTo>
                  <a:lnTo>
                    <a:pt x="3999" y="6897"/>
                  </a:lnTo>
                  <a:lnTo>
                    <a:pt x="3980" y="6899"/>
                  </a:lnTo>
                  <a:lnTo>
                    <a:pt x="3960" y="6901"/>
                  </a:lnTo>
                  <a:lnTo>
                    <a:pt x="3940" y="6901"/>
                  </a:lnTo>
                  <a:lnTo>
                    <a:pt x="3920" y="6901"/>
                  </a:lnTo>
                  <a:lnTo>
                    <a:pt x="3901" y="6899"/>
                  </a:lnTo>
                  <a:lnTo>
                    <a:pt x="3881" y="6896"/>
                  </a:lnTo>
                  <a:lnTo>
                    <a:pt x="3863" y="6891"/>
                  </a:lnTo>
                  <a:lnTo>
                    <a:pt x="3844" y="6885"/>
                  </a:lnTo>
                  <a:lnTo>
                    <a:pt x="3825" y="6878"/>
                  </a:lnTo>
                  <a:lnTo>
                    <a:pt x="3809" y="6870"/>
                  </a:lnTo>
                  <a:lnTo>
                    <a:pt x="3793" y="6861"/>
                  </a:lnTo>
                  <a:lnTo>
                    <a:pt x="3777" y="6850"/>
                  </a:lnTo>
                  <a:lnTo>
                    <a:pt x="3763" y="6838"/>
                  </a:lnTo>
                  <a:lnTo>
                    <a:pt x="3750" y="6825"/>
                  </a:lnTo>
                  <a:lnTo>
                    <a:pt x="3740" y="6811"/>
                  </a:lnTo>
                  <a:lnTo>
                    <a:pt x="3729" y="6795"/>
                  </a:lnTo>
                  <a:lnTo>
                    <a:pt x="3721" y="6779"/>
                  </a:lnTo>
                  <a:lnTo>
                    <a:pt x="3714" y="6760"/>
                  </a:lnTo>
                  <a:lnTo>
                    <a:pt x="3710" y="6741"/>
                  </a:lnTo>
                  <a:lnTo>
                    <a:pt x="3696" y="4243"/>
                  </a:lnTo>
                  <a:lnTo>
                    <a:pt x="3252" y="4241"/>
                  </a:lnTo>
                  <a:lnTo>
                    <a:pt x="3257" y="6745"/>
                  </a:lnTo>
                  <a:lnTo>
                    <a:pt x="3247" y="6767"/>
                  </a:lnTo>
                  <a:lnTo>
                    <a:pt x="3235" y="6787"/>
                  </a:lnTo>
                  <a:lnTo>
                    <a:pt x="3224" y="6806"/>
                  </a:lnTo>
                  <a:lnTo>
                    <a:pt x="3210" y="6824"/>
                  </a:lnTo>
                  <a:lnTo>
                    <a:pt x="3195" y="6841"/>
                  </a:lnTo>
                  <a:lnTo>
                    <a:pt x="3180" y="6856"/>
                  </a:lnTo>
                  <a:lnTo>
                    <a:pt x="3164" y="6870"/>
                  </a:lnTo>
                  <a:lnTo>
                    <a:pt x="3146" y="6882"/>
                  </a:lnTo>
                  <a:lnTo>
                    <a:pt x="3129" y="6893"/>
                  </a:lnTo>
                  <a:lnTo>
                    <a:pt x="3110" y="6903"/>
                  </a:lnTo>
                  <a:lnTo>
                    <a:pt x="3092" y="6911"/>
                  </a:lnTo>
                  <a:lnTo>
                    <a:pt x="3073" y="6918"/>
                  </a:lnTo>
                  <a:lnTo>
                    <a:pt x="3055" y="6922"/>
                  </a:lnTo>
                  <a:lnTo>
                    <a:pt x="3035" y="6926"/>
                  </a:lnTo>
                  <a:lnTo>
                    <a:pt x="3015" y="6928"/>
                  </a:lnTo>
                  <a:lnTo>
                    <a:pt x="2997" y="6929"/>
                  </a:lnTo>
                  <a:lnTo>
                    <a:pt x="2977" y="6929"/>
                  </a:lnTo>
                  <a:lnTo>
                    <a:pt x="2958" y="6927"/>
                  </a:lnTo>
                  <a:lnTo>
                    <a:pt x="2940" y="6923"/>
                  </a:lnTo>
                  <a:lnTo>
                    <a:pt x="2923" y="6919"/>
                  </a:lnTo>
                  <a:lnTo>
                    <a:pt x="2905" y="6912"/>
                  </a:lnTo>
                  <a:lnTo>
                    <a:pt x="2888" y="6905"/>
                  </a:lnTo>
                  <a:lnTo>
                    <a:pt x="2872" y="6896"/>
                  </a:lnTo>
                  <a:lnTo>
                    <a:pt x="2856" y="6884"/>
                  </a:lnTo>
                  <a:lnTo>
                    <a:pt x="2843" y="6872"/>
                  </a:lnTo>
                  <a:lnTo>
                    <a:pt x="2829" y="6859"/>
                  </a:lnTo>
                  <a:lnTo>
                    <a:pt x="2817" y="6842"/>
                  </a:lnTo>
                  <a:lnTo>
                    <a:pt x="2805" y="6826"/>
                  </a:lnTo>
                  <a:lnTo>
                    <a:pt x="2796" y="6808"/>
                  </a:lnTo>
                  <a:lnTo>
                    <a:pt x="2787" y="6788"/>
                  </a:lnTo>
                  <a:lnTo>
                    <a:pt x="2780" y="6767"/>
                  </a:lnTo>
                  <a:lnTo>
                    <a:pt x="2775" y="6744"/>
                  </a:lnTo>
                  <a:lnTo>
                    <a:pt x="2720" y="4102"/>
                  </a:lnTo>
                  <a:lnTo>
                    <a:pt x="2702" y="4091"/>
                  </a:lnTo>
                  <a:lnTo>
                    <a:pt x="2685" y="4080"/>
                  </a:lnTo>
                  <a:lnTo>
                    <a:pt x="2669" y="4072"/>
                  </a:lnTo>
                  <a:lnTo>
                    <a:pt x="2651" y="4065"/>
                  </a:lnTo>
                  <a:lnTo>
                    <a:pt x="2635" y="4061"/>
                  </a:lnTo>
                  <a:lnTo>
                    <a:pt x="2618" y="4057"/>
                  </a:lnTo>
                  <a:lnTo>
                    <a:pt x="2601" y="4055"/>
                  </a:lnTo>
                  <a:lnTo>
                    <a:pt x="2585" y="4054"/>
                  </a:lnTo>
                  <a:lnTo>
                    <a:pt x="2569" y="4055"/>
                  </a:lnTo>
                  <a:lnTo>
                    <a:pt x="2553" y="4057"/>
                  </a:lnTo>
                  <a:lnTo>
                    <a:pt x="2537" y="4061"/>
                  </a:lnTo>
                  <a:lnTo>
                    <a:pt x="2521" y="4066"/>
                  </a:lnTo>
                  <a:lnTo>
                    <a:pt x="2505" y="4073"/>
                  </a:lnTo>
                  <a:lnTo>
                    <a:pt x="2489" y="4081"/>
                  </a:lnTo>
                  <a:lnTo>
                    <a:pt x="2474" y="4092"/>
                  </a:lnTo>
                  <a:lnTo>
                    <a:pt x="2458" y="4103"/>
                  </a:lnTo>
                  <a:lnTo>
                    <a:pt x="2450" y="5169"/>
                  </a:lnTo>
                  <a:lnTo>
                    <a:pt x="1357" y="6613"/>
                  </a:lnTo>
                  <a:lnTo>
                    <a:pt x="1342" y="6594"/>
                  </a:lnTo>
                  <a:lnTo>
                    <a:pt x="1328" y="6576"/>
                  </a:lnTo>
                  <a:lnTo>
                    <a:pt x="1315" y="6557"/>
                  </a:lnTo>
                  <a:lnTo>
                    <a:pt x="1302" y="6539"/>
                  </a:lnTo>
                  <a:lnTo>
                    <a:pt x="1292" y="6519"/>
                  </a:lnTo>
                  <a:lnTo>
                    <a:pt x="1280" y="6499"/>
                  </a:lnTo>
                  <a:lnTo>
                    <a:pt x="1271" y="6478"/>
                  </a:lnTo>
                  <a:lnTo>
                    <a:pt x="1262" y="6459"/>
                  </a:lnTo>
                  <a:lnTo>
                    <a:pt x="1255" y="6438"/>
                  </a:lnTo>
                  <a:lnTo>
                    <a:pt x="1248" y="6416"/>
                  </a:lnTo>
                  <a:lnTo>
                    <a:pt x="1242" y="6394"/>
                  </a:lnTo>
                  <a:lnTo>
                    <a:pt x="1237" y="6372"/>
                  </a:lnTo>
                  <a:lnTo>
                    <a:pt x="1233" y="6349"/>
                  </a:lnTo>
                  <a:lnTo>
                    <a:pt x="1230" y="6325"/>
                  </a:lnTo>
                  <a:lnTo>
                    <a:pt x="1229" y="6301"/>
                  </a:lnTo>
                  <a:lnTo>
                    <a:pt x="1228" y="6277"/>
                  </a:lnTo>
                  <a:lnTo>
                    <a:pt x="1229" y="6251"/>
                  </a:lnTo>
                  <a:lnTo>
                    <a:pt x="1230" y="6226"/>
                  </a:lnTo>
                  <a:lnTo>
                    <a:pt x="1234" y="6200"/>
                  </a:lnTo>
                  <a:lnTo>
                    <a:pt x="1238" y="6174"/>
                  </a:lnTo>
                  <a:lnTo>
                    <a:pt x="1244" y="6146"/>
                  </a:lnTo>
                  <a:lnTo>
                    <a:pt x="1250" y="6118"/>
                  </a:lnTo>
                  <a:lnTo>
                    <a:pt x="1258" y="6089"/>
                  </a:lnTo>
                  <a:lnTo>
                    <a:pt x="1268" y="6060"/>
                  </a:lnTo>
                  <a:lnTo>
                    <a:pt x="1279" y="6030"/>
                  </a:lnTo>
                  <a:lnTo>
                    <a:pt x="1291" y="6000"/>
                  </a:lnTo>
                  <a:lnTo>
                    <a:pt x="1304" y="5968"/>
                  </a:lnTo>
                  <a:lnTo>
                    <a:pt x="1319" y="5936"/>
                  </a:lnTo>
                  <a:lnTo>
                    <a:pt x="1336" y="5903"/>
                  </a:lnTo>
                  <a:lnTo>
                    <a:pt x="1354" y="5870"/>
                  </a:lnTo>
                  <a:lnTo>
                    <a:pt x="1373" y="5835"/>
                  </a:lnTo>
                  <a:lnTo>
                    <a:pt x="1394" y="5800"/>
                  </a:lnTo>
                  <a:lnTo>
                    <a:pt x="1955" y="5093"/>
                  </a:lnTo>
                  <a:lnTo>
                    <a:pt x="1959" y="1797"/>
                  </a:lnTo>
                  <a:lnTo>
                    <a:pt x="1958" y="1782"/>
                  </a:lnTo>
                  <a:lnTo>
                    <a:pt x="1957" y="1767"/>
                  </a:lnTo>
                  <a:lnTo>
                    <a:pt x="1954" y="1752"/>
                  </a:lnTo>
                  <a:lnTo>
                    <a:pt x="1950" y="1737"/>
                  </a:lnTo>
                  <a:lnTo>
                    <a:pt x="1947" y="1723"/>
                  </a:lnTo>
                  <a:lnTo>
                    <a:pt x="1941" y="1710"/>
                  </a:lnTo>
                  <a:lnTo>
                    <a:pt x="1934" y="1696"/>
                  </a:lnTo>
                  <a:lnTo>
                    <a:pt x="1927" y="1683"/>
                  </a:lnTo>
                  <a:lnTo>
                    <a:pt x="1918" y="1672"/>
                  </a:lnTo>
                  <a:lnTo>
                    <a:pt x="1908" y="1660"/>
                  </a:lnTo>
                  <a:lnTo>
                    <a:pt x="1897" y="1649"/>
                  </a:lnTo>
                  <a:lnTo>
                    <a:pt x="1885" y="1638"/>
                  </a:lnTo>
                  <a:lnTo>
                    <a:pt x="1871" y="1629"/>
                  </a:lnTo>
                  <a:lnTo>
                    <a:pt x="1856" y="1620"/>
                  </a:lnTo>
                  <a:lnTo>
                    <a:pt x="1839" y="1611"/>
                  </a:lnTo>
                  <a:lnTo>
                    <a:pt x="1821" y="1603"/>
                  </a:lnTo>
                  <a:lnTo>
                    <a:pt x="986" y="1603"/>
                  </a:lnTo>
                  <a:lnTo>
                    <a:pt x="2" y="509"/>
                  </a:lnTo>
                  <a:close/>
                  <a:moveTo>
                    <a:pt x="3728" y="64"/>
                  </a:moveTo>
                  <a:lnTo>
                    <a:pt x="3728" y="64"/>
                  </a:lnTo>
                  <a:lnTo>
                    <a:pt x="3704" y="64"/>
                  </a:lnTo>
                  <a:lnTo>
                    <a:pt x="3681" y="66"/>
                  </a:lnTo>
                  <a:lnTo>
                    <a:pt x="3657" y="69"/>
                  </a:lnTo>
                  <a:lnTo>
                    <a:pt x="3634" y="73"/>
                  </a:lnTo>
                  <a:lnTo>
                    <a:pt x="3612" y="78"/>
                  </a:lnTo>
                  <a:lnTo>
                    <a:pt x="3590" y="85"/>
                  </a:lnTo>
                  <a:lnTo>
                    <a:pt x="3568" y="92"/>
                  </a:lnTo>
                  <a:lnTo>
                    <a:pt x="3547" y="100"/>
                  </a:lnTo>
                  <a:lnTo>
                    <a:pt x="3526" y="109"/>
                  </a:lnTo>
                  <a:lnTo>
                    <a:pt x="3507" y="120"/>
                  </a:lnTo>
                  <a:lnTo>
                    <a:pt x="3487" y="131"/>
                  </a:lnTo>
                  <a:lnTo>
                    <a:pt x="3468" y="143"/>
                  </a:lnTo>
                  <a:lnTo>
                    <a:pt x="3450" y="157"/>
                  </a:lnTo>
                  <a:lnTo>
                    <a:pt x="3433" y="171"/>
                  </a:lnTo>
                  <a:lnTo>
                    <a:pt x="3415" y="185"/>
                  </a:lnTo>
                  <a:lnTo>
                    <a:pt x="3399" y="201"/>
                  </a:lnTo>
                  <a:lnTo>
                    <a:pt x="3384" y="217"/>
                  </a:lnTo>
                  <a:lnTo>
                    <a:pt x="3369" y="233"/>
                  </a:lnTo>
                  <a:lnTo>
                    <a:pt x="3355" y="251"/>
                  </a:lnTo>
                  <a:lnTo>
                    <a:pt x="3342" y="269"/>
                  </a:lnTo>
                  <a:lnTo>
                    <a:pt x="3331" y="288"/>
                  </a:lnTo>
                  <a:lnTo>
                    <a:pt x="3319" y="308"/>
                  </a:lnTo>
                  <a:lnTo>
                    <a:pt x="3308" y="327"/>
                  </a:lnTo>
                  <a:lnTo>
                    <a:pt x="3299" y="348"/>
                  </a:lnTo>
                  <a:lnTo>
                    <a:pt x="3291" y="369"/>
                  </a:lnTo>
                  <a:lnTo>
                    <a:pt x="3284" y="391"/>
                  </a:lnTo>
                  <a:lnTo>
                    <a:pt x="3277" y="413"/>
                  </a:lnTo>
                  <a:lnTo>
                    <a:pt x="3273" y="435"/>
                  </a:lnTo>
                  <a:lnTo>
                    <a:pt x="3268" y="458"/>
                  </a:lnTo>
                  <a:lnTo>
                    <a:pt x="3264" y="481"/>
                  </a:lnTo>
                  <a:lnTo>
                    <a:pt x="3263" y="506"/>
                  </a:lnTo>
                  <a:lnTo>
                    <a:pt x="3262" y="529"/>
                  </a:lnTo>
                  <a:lnTo>
                    <a:pt x="3263" y="553"/>
                  </a:lnTo>
                  <a:lnTo>
                    <a:pt x="3264" y="576"/>
                  </a:lnTo>
                  <a:lnTo>
                    <a:pt x="3268" y="600"/>
                  </a:lnTo>
                  <a:lnTo>
                    <a:pt x="3273" y="623"/>
                  </a:lnTo>
                  <a:lnTo>
                    <a:pt x="3277" y="645"/>
                  </a:lnTo>
                  <a:lnTo>
                    <a:pt x="3284" y="667"/>
                  </a:lnTo>
                  <a:lnTo>
                    <a:pt x="3291" y="689"/>
                  </a:lnTo>
                  <a:lnTo>
                    <a:pt x="3299" y="710"/>
                  </a:lnTo>
                  <a:lnTo>
                    <a:pt x="3308" y="731"/>
                  </a:lnTo>
                  <a:lnTo>
                    <a:pt x="3319" y="750"/>
                  </a:lnTo>
                  <a:lnTo>
                    <a:pt x="3331" y="770"/>
                  </a:lnTo>
                  <a:lnTo>
                    <a:pt x="3342" y="789"/>
                  </a:lnTo>
                  <a:lnTo>
                    <a:pt x="3355" y="807"/>
                  </a:lnTo>
                  <a:lnTo>
                    <a:pt x="3369" y="824"/>
                  </a:lnTo>
                  <a:lnTo>
                    <a:pt x="3384" y="842"/>
                  </a:lnTo>
                  <a:lnTo>
                    <a:pt x="3399" y="858"/>
                  </a:lnTo>
                  <a:lnTo>
                    <a:pt x="3415" y="873"/>
                  </a:lnTo>
                  <a:lnTo>
                    <a:pt x="3433" y="888"/>
                  </a:lnTo>
                  <a:lnTo>
                    <a:pt x="3450" y="902"/>
                  </a:lnTo>
                  <a:lnTo>
                    <a:pt x="3468" y="915"/>
                  </a:lnTo>
                  <a:lnTo>
                    <a:pt x="3487" y="926"/>
                  </a:lnTo>
                  <a:lnTo>
                    <a:pt x="3507" y="938"/>
                  </a:lnTo>
                  <a:lnTo>
                    <a:pt x="3526" y="948"/>
                  </a:lnTo>
                  <a:lnTo>
                    <a:pt x="3547" y="958"/>
                  </a:lnTo>
                  <a:lnTo>
                    <a:pt x="3568" y="966"/>
                  </a:lnTo>
                  <a:lnTo>
                    <a:pt x="3590" y="974"/>
                  </a:lnTo>
                  <a:lnTo>
                    <a:pt x="3612" y="980"/>
                  </a:lnTo>
                  <a:lnTo>
                    <a:pt x="3634" y="986"/>
                  </a:lnTo>
                  <a:lnTo>
                    <a:pt x="3657" y="989"/>
                  </a:lnTo>
                  <a:lnTo>
                    <a:pt x="3681" y="993"/>
                  </a:lnTo>
                  <a:lnTo>
                    <a:pt x="3704" y="994"/>
                  </a:lnTo>
                  <a:lnTo>
                    <a:pt x="3728" y="995"/>
                  </a:lnTo>
                  <a:lnTo>
                    <a:pt x="3751" y="994"/>
                  </a:lnTo>
                  <a:lnTo>
                    <a:pt x="3776" y="993"/>
                  </a:lnTo>
                  <a:lnTo>
                    <a:pt x="3799" y="989"/>
                  </a:lnTo>
                  <a:lnTo>
                    <a:pt x="3822" y="986"/>
                  </a:lnTo>
                  <a:lnTo>
                    <a:pt x="3844" y="980"/>
                  </a:lnTo>
                  <a:lnTo>
                    <a:pt x="3866" y="974"/>
                  </a:lnTo>
                  <a:lnTo>
                    <a:pt x="3888" y="966"/>
                  </a:lnTo>
                  <a:lnTo>
                    <a:pt x="3909" y="958"/>
                  </a:lnTo>
                  <a:lnTo>
                    <a:pt x="3930" y="948"/>
                  </a:lnTo>
                  <a:lnTo>
                    <a:pt x="3949" y="938"/>
                  </a:lnTo>
                  <a:lnTo>
                    <a:pt x="3969" y="926"/>
                  </a:lnTo>
                  <a:lnTo>
                    <a:pt x="3988" y="915"/>
                  </a:lnTo>
                  <a:lnTo>
                    <a:pt x="4006" y="902"/>
                  </a:lnTo>
                  <a:lnTo>
                    <a:pt x="4024" y="888"/>
                  </a:lnTo>
                  <a:lnTo>
                    <a:pt x="4041" y="873"/>
                  </a:lnTo>
                  <a:lnTo>
                    <a:pt x="4057" y="858"/>
                  </a:lnTo>
                  <a:lnTo>
                    <a:pt x="4072" y="842"/>
                  </a:lnTo>
                  <a:lnTo>
                    <a:pt x="4086" y="824"/>
                  </a:lnTo>
                  <a:lnTo>
                    <a:pt x="4100" y="807"/>
                  </a:lnTo>
                  <a:lnTo>
                    <a:pt x="4114" y="789"/>
                  </a:lnTo>
                  <a:lnTo>
                    <a:pt x="4126" y="770"/>
                  </a:lnTo>
                  <a:lnTo>
                    <a:pt x="4137" y="750"/>
                  </a:lnTo>
                  <a:lnTo>
                    <a:pt x="4148" y="731"/>
                  </a:lnTo>
                  <a:lnTo>
                    <a:pt x="4157" y="710"/>
                  </a:lnTo>
                  <a:lnTo>
                    <a:pt x="4165" y="689"/>
                  </a:lnTo>
                  <a:lnTo>
                    <a:pt x="4172" y="667"/>
                  </a:lnTo>
                  <a:lnTo>
                    <a:pt x="4179" y="645"/>
                  </a:lnTo>
                  <a:lnTo>
                    <a:pt x="4184" y="623"/>
                  </a:lnTo>
                  <a:lnTo>
                    <a:pt x="4188" y="600"/>
                  </a:lnTo>
                  <a:lnTo>
                    <a:pt x="4191" y="576"/>
                  </a:lnTo>
                  <a:lnTo>
                    <a:pt x="4193" y="553"/>
                  </a:lnTo>
                  <a:lnTo>
                    <a:pt x="4193" y="529"/>
                  </a:lnTo>
                  <a:lnTo>
                    <a:pt x="4193" y="506"/>
                  </a:lnTo>
                  <a:lnTo>
                    <a:pt x="4191" y="481"/>
                  </a:lnTo>
                  <a:lnTo>
                    <a:pt x="4188" y="458"/>
                  </a:lnTo>
                  <a:lnTo>
                    <a:pt x="4184" y="435"/>
                  </a:lnTo>
                  <a:lnTo>
                    <a:pt x="4179" y="413"/>
                  </a:lnTo>
                  <a:lnTo>
                    <a:pt x="4172" y="391"/>
                  </a:lnTo>
                  <a:lnTo>
                    <a:pt x="4165" y="369"/>
                  </a:lnTo>
                  <a:lnTo>
                    <a:pt x="4157" y="348"/>
                  </a:lnTo>
                  <a:lnTo>
                    <a:pt x="4148" y="327"/>
                  </a:lnTo>
                  <a:lnTo>
                    <a:pt x="4137" y="308"/>
                  </a:lnTo>
                  <a:lnTo>
                    <a:pt x="4126" y="288"/>
                  </a:lnTo>
                  <a:lnTo>
                    <a:pt x="4114" y="269"/>
                  </a:lnTo>
                  <a:lnTo>
                    <a:pt x="4100" y="251"/>
                  </a:lnTo>
                  <a:lnTo>
                    <a:pt x="4086" y="233"/>
                  </a:lnTo>
                  <a:lnTo>
                    <a:pt x="4072" y="217"/>
                  </a:lnTo>
                  <a:lnTo>
                    <a:pt x="4057" y="201"/>
                  </a:lnTo>
                  <a:lnTo>
                    <a:pt x="4041" y="185"/>
                  </a:lnTo>
                  <a:lnTo>
                    <a:pt x="4024" y="171"/>
                  </a:lnTo>
                  <a:lnTo>
                    <a:pt x="4006" y="157"/>
                  </a:lnTo>
                  <a:lnTo>
                    <a:pt x="3988" y="143"/>
                  </a:lnTo>
                  <a:lnTo>
                    <a:pt x="3969" y="131"/>
                  </a:lnTo>
                  <a:lnTo>
                    <a:pt x="3949" y="120"/>
                  </a:lnTo>
                  <a:lnTo>
                    <a:pt x="3930" y="109"/>
                  </a:lnTo>
                  <a:lnTo>
                    <a:pt x="3909" y="100"/>
                  </a:lnTo>
                  <a:lnTo>
                    <a:pt x="3888" y="92"/>
                  </a:lnTo>
                  <a:lnTo>
                    <a:pt x="3866" y="85"/>
                  </a:lnTo>
                  <a:lnTo>
                    <a:pt x="3844" y="78"/>
                  </a:lnTo>
                  <a:lnTo>
                    <a:pt x="3822" y="73"/>
                  </a:lnTo>
                  <a:lnTo>
                    <a:pt x="3799" y="69"/>
                  </a:lnTo>
                  <a:lnTo>
                    <a:pt x="3776" y="66"/>
                  </a:lnTo>
                  <a:lnTo>
                    <a:pt x="3751" y="64"/>
                  </a:lnTo>
                  <a:lnTo>
                    <a:pt x="3728" y="64"/>
                  </a:lnTo>
                  <a:close/>
                  <a:moveTo>
                    <a:pt x="2550" y="0"/>
                  </a:moveTo>
                  <a:lnTo>
                    <a:pt x="2550" y="0"/>
                  </a:lnTo>
                  <a:lnTo>
                    <a:pt x="2526" y="0"/>
                  </a:lnTo>
                  <a:lnTo>
                    <a:pt x="2503" y="3"/>
                  </a:lnTo>
                  <a:lnTo>
                    <a:pt x="2480" y="5"/>
                  </a:lnTo>
                  <a:lnTo>
                    <a:pt x="2457" y="10"/>
                  </a:lnTo>
                  <a:lnTo>
                    <a:pt x="2435" y="14"/>
                  </a:lnTo>
                  <a:lnTo>
                    <a:pt x="2413" y="21"/>
                  </a:lnTo>
                  <a:lnTo>
                    <a:pt x="2390" y="28"/>
                  </a:lnTo>
                  <a:lnTo>
                    <a:pt x="2370" y="36"/>
                  </a:lnTo>
                  <a:lnTo>
                    <a:pt x="2349" y="47"/>
                  </a:lnTo>
                  <a:lnTo>
                    <a:pt x="2329" y="56"/>
                  </a:lnTo>
                  <a:lnTo>
                    <a:pt x="2309" y="68"/>
                  </a:lnTo>
                  <a:lnTo>
                    <a:pt x="2291" y="80"/>
                  </a:lnTo>
                  <a:lnTo>
                    <a:pt x="2272" y="93"/>
                  </a:lnTo>
                  <a:lnTo>
                    <a:pt x="2255" y="107"/>
                  </a:lnTo>
                  <a:lnTo>
                    <a:pt x="2237" y="121"/>
                  </a:lnTo>
                  <a:lnTo>
                    <a:pt x="2221" y="137"/>
                  </a:lnTo>
                  <a:lnTo>
                    <a:pt x="2206" y="153"/>
                  </a:lnTo>
                  <a:lnTo>
                    <a:pt x="2191" y="170"/>
                  </a:lnTo>
                  <a:lnTo>
                    <a:pt x="2177" y="187"/>
                  </a:lnTo>
                  <a:lnTo>
                    <a:pt x="2164" y="206"/>
                  </a:lnTo>
                  <a:lnTo>
                    <a:pt x="2153" y="224"/>
                  </a:lnTo>
                  <a:lnTo>
                    <a:pt x="2141" y="244"/>
                  </a:lnTo>
                  <a:lnTo>
                    <a:pt x="2131" y="265"/>
                  </a:lnTo>
                  <a:lnTo>
                    <a:pt x="2122" y="284"/>
                  </a:lnTo>
                  <a:lnTo>
                    <a:pt x="2113" y="306"/>
                  </a:lnTo>
                  <a:lnTo>
                    <a:pt x="2107" y="327"/>
                  </a:lnTo>
                  <a:lnTo>
                    <a:pt x="2100" y="349"/>
                  </a:lnTo>
                  <a:lnTo>
                    <a:pt x="2095" y="372"/>
                  </a:lnTo>
                  <a:lnTo>
                    <a:pt x="2090" y="394"/>
                  </a:lnTo>
                  <a:lnTo>
                    <a:pt x="2088" y="418"/>
                  </a:lnTo>
                  <a:lnTo>
                    <a:pt x="2086" y="442"/>
                  </a:lnTo>
                  <a:lnTo>
                    <a:pt x="2086" y="465"/>
                  </a:lnTo>
                  <a:lnTo>
                    <a:pt x="2086" y="490"/>
                  </a:lnTo>
                  <a:lnTo>
                    <a:pt x="2088" y="513"/>
                  </a:lnTo>
                  <a:lnTo>
                    <a:pt x="2090" y="536"/>
                  </a:lnTo>
                  <a:lnTo>
                    <a:pt x="2095" y="559"/>
                  </a:lnTo>
                  <a:lnTo>
                    <a:pt x="2100" y="582"/>
                  </a:lnTo>
                  <a:lnTo>
                    <a:pt x="2107" y="604"/>
                  </a:lnTo>
                  <a:lnTo>
                    <a:pt x="2113" y="625"/>
                  </a:lnTo>
                  <a:lnTo>
                    <a:pt x="2122" y="646"/>
                  </a:lnTo>
                  <a:lnTo>
                    <a:pt x="2131" y="667"/>
                  </a:lnTo>
                  <a:lnTo>
                    <a:pt x="2141" y="688"/>
                  </a:lnTo>
                  <a:lnTo>
                    <a:pt x="2153" y="706"/>
                  </a:lnTo>
                  <a:lnTo>
                    <a:pt x="2164" y="726"/>
                  </a:lnTo>
                  <a:lnTo>
                    <a:pt x="2177" y="743"/>
                  </a:lnTo>
                  <a:lnTo>
                    <a:pt x="2191" y="762"/>
                  </a:lnTo>
                  <a:lnTo>
                    <a:pt x="2206" y="778"/>
                  </a:lnTo>
                  <a:lnTo>
                    <a:pt x="2221" y="794"/>
                  </a:lnTo>
                  <a:lnTo>
                    <a:pt x="2237" y="809"/>
                  </a:lnTo>
                  <a:lnTo>
                    <a:pt x="2255" y="824"/>
                  </a:lnTo>
                  <a:lnTo>
                    <a:pt x="2272" y="838"/>
                  </a:lnTo>
                  <a:lnTo>
                    <a:pt x="2291" y="851"/>
                  </a:lnTo>
                  <a:lnTo>
                    <a:pt x="2309" y="864"/>
                  </a:lnTo>
                  <a:lnTo>
                    <a:pt x="2329" y="874"/>
                  </a:lnTo>
                  <a:lnTo>
                    <a:pt x="2349" y="885"/>
                  </a:lnTo>
                  <a:lnTo>
                    <a:pt x="2370" y="894"/>
                  </a:lnTo>
                  <a:lnTo>
                    <a:pt x="2390" y="902"/>
                  </a:lnTo>
                  <a:lnTo>
                    <a:pt x="2413" y="910"/>
                  </a:lnTo>
                  <a:lnTo>
                    <a:pt x="2435" y="916"/>
                  </a:lnTo>
                  <a:lnTo>
                    <a:pt x="2457" y="922"/>
                  </a:lnTo>
                  <a:lnTo>
                    <a:pt x="2480" y="925"/>
                  </a:lnTo>
                  <a:lnTo>
                    <a:pt x="2503" y="929"/>
                  </a:lnTo>
                  <a:lnTo>
                    <a:pt x="2526" y="930"/>
                  </a:lnTo>
                  <a:lnTo>
                    <a:pt x="2550" y="931"/>
                  </a:lnTo>
                  <a:lnTo>
                    <a:pt x="2575" y="930"/>
                  </a:lnTo>
                  <a:lnTo>
                    <a:pt x="2598" y="929"/>
                  </a:lnTo>
                  <a:lnTo>
                    <a:pt x="2621" y="925"/>
                  </a:lnTo>
                  <a:lnTo>
                    <a:pt x="2644" y="922"/>
                  </a:lnTo>
                  <a:lnTo>
                    <a:pt x="2666" y="916"/>
                  </a:lnTo>
                  <a:lnTo>
                    <a:pt x="2688" y="910"/>
                  </a:lnTo>
                  <a:lnTo>
                    <a:pt x="2710" y="902"/>
                  </a:lnTo>
                  <a:lnTo>
                    <a:pt x="2731" y="894"/>
                  </a:lnTo>
                  <a:lnTo>
                    <a:pt x="2752" y="885"/>
                  </a:lnTo>
                  <a:lnTo>
                    <a:pt x="2772" y="874"/>
                  </a:lnTo>
                  <a:lnTo>
                    <a:pt x="2792" y="864"/>
                  </a:lnTo>
                  <a:lnTo>
                    <a:pt x="2810" y="851"/>
                  </a:lnTo>
                  <a:lnTo>
                    <a:pt x="2829" y="838"/>
                  </a:lnTo>
                  <a:lnTo>
                    <a:pt x="2846" y="824"/>
                  </a:lnTo>
                  <a:lnTo>
                    <a:pt x="2863" y="809"/>
                  </a:lnTo>
                  <a:lnTo>
                    <a:pt x="2880" y="794"/>
                  </a:lnTo>
                  <a:lnTo>
                    <a:pt x="2895" y="778"/>
                  </a:lnTo>
                  <a:lnTo>
                    <a:pt x="2910" y="762"/>
                  </a:lnTo>
                  <a:lnTo>
                    <a:pt x="2924" y="743"/>
                  </a:lnTo>
                  <a:lnTo>
                    <a:pt x="2936" y="726"/>
                  </a:lnTo>
                  <a:lnTo>
                    <a:pt x="2948" y="706"/>
                  </a:lnTo>
                  <a:lnTo>
                    <a:pt x="2960" y="688"/>
                  </a:lnTo>
                  <a:lnTo>
                    <a:pt x="2970" y="667"/>
                  </a:lnTo>
                  <a:lnTo>
                    <a:pt x="2979" y="646"/>
                  </a:lnTo>
                  <a:lnTo>
                    <a:pt x="2987" y="625"/>
                  </a:lnTo>
                  <a:lnTo>
                    <a:pt x="2994" y="604"/>
                  </a:lnTo>
                  <a:lnTo>
                    <a:pt x="3001" y="582"/>
                  </a:lnTo>
                  <a:lnTo>
                    <a:pt x="3006" y="559"/>
                  </a:lnTo>
                  <a:lnTo>
                    <a:pt x="3011" y="536"/>
                  </a:lnTo>
                  <a:lnTo>
                    <a:pt x="3013" y="513"/>
                  </a:lnTo>
                  <a:lnTo>
                    <a:pt x="3015" y="490"/>
                  </a:lnTo>
                  <a:lnTo>
                    <a:pt x="3016" y="465"/>
                  </a:lnTo>
                  <a:lnTo>
                    <a:pt x="3015" y="442"/>
                  </a:lnTo>
                  <a:lnTo>
                    <a:pt x="3013" y="418"/>
                  </a:lnTo>
                  <a:lnTo>
                    <a:pt x="3011" y="394"/>
                  </a:lnTo>
                  <a:lnTo>
                    <a:pt x="3006" y="372"/>
                  </a:lnTo>
                  <a:lnTo>
                    <a:pt x="3001" y="349"/>
                  </a:lnTo>
                  <a:lnTo>
                    <a:pt x="2994" y="327"/>
                  </a:lnTo>
                  <a:lnTo>
                    <a:pt x="2987" y="306"/>
                  </a:lnTo>
                  <a:lnTo>
                    <a:pt x="2979" y="284"/>
                  </a:lnTo>
                  <a:lnTo>
                    <a:pt x="2970" y="265"/>
                  </a:lnTo>
                  <a:lnTo>
                    <a:pt x="2960" y="244"/>
                  </a:lnTo>
                  <a:lnTo>
                    <a:pt x="2948" y="224"/>
                  </a:lnTo>
                  <a:lnTo>
                    <a:pt x="2936" y="206"/>
                  </a:lnTo>
                  <a:lnTo>
                    <a:pt x="2924" y="187"/>
                  </a:lnTo>
                  <a:lnTo>
                    <a:pt x="2910" y="170"/>
                  </a:lnTo>
                  <a:lnTo>
                    <a:pt x="2895" y="153"/>
                  </a:lnTo>
                  <a:lnTo>
                    <a:pt x="2880" y="137"/>
                  </a:lnTo>
                  <a:lnTo>
                    <a:pt x="2863" y="121"/>
                  </a:lnTo>
                  <a:lnTo>
                    <a:pt x="2846" y="107"/>
                  </a:lnTo>
                  <a:lnTo>
                    <a:pt x="2829" y="93"/>
                  </a:lnTo>
                  <a:lnTo>
                    <a:pt x="2810" y="80"/>
                  </a:lnTo>
                  <a:lnTo>
                    <a:pt x="2792" y="68"/>
                  </a:lnTo>
                  <a:lnTo>
                    <a:pt x="2772" y="56"/>
                  </a:lnTo>
                  <a:lnTo>
                    <a:pt x="2752" y="47"/>
                  </a:lnTo>
                  <a:lnTo>
                    <a:pt x="2731" y="36"/>
                  </a:lnTo>
                  <a:lnTo>
                    <a:pt x="2710" y="28"/>
                  </a:lnTo>
                  <a:lnTo>
                    <a:pt x="2688" y="21"/>
                  </a:lnTo>
                  <a:lnTo>
                    <a:pt x="2666" y="14"/>
                  </a:lnTo>
                  <a:lnTo>
                    <a:pt x="2644" y="10"/>
                  </a:lnTo>
                  <a:lnTo>
                    <a:pt x="2621" y="5"/>
                  </a:lnTo>
                  <a:lnTo>
                    <a:pt x="2598" y="3"/>
                  </a:lnTo>
                  <a:lnTo>
                    <a:pt x="2575" y="0"/>
                  </a:lnTo>
                  <a:lnTo>
                    <a:pt x="2550" y="0"/>
                  </a:lnTo>
                  <a:close/>
                  <a:moveTo>
                    <a:pt x="413" y="369"/>
                  </a:moveTo>
                  <a:lnTo>
                    <a:pt x="1155" y="1149"/>
                  </a:lnTo>
                  <a:lnTo>
                    <a:pt x="1588" y="1157"/>
                  </a:lnTo>
                  <a:lnTo>
                    <a:pt x="1593" y="1150"/>
                  </a:lnTo>
                  <a:lnTo>
                    <a:pt x="1598" y="1144"/>
                  </a:lnTo>
                  <a:lnTo>
                    <a:pt x="1600" y="1137"/>
                  </a:lnTo>
                  <a:lnTo>
                    <a:pt x="1602" y="1130"/>
                  </a:lnTo>
                  <a:lnTo>
                    <a:pt x="1601" y="1124"/>
                  </a:lnTo>
                  <a:lnTo>
                    <a:pt x="1600" y="1115"/>
                  </a:lnTo>
                  <a:lnTo>
                    <a:pt x="1595" y="1107"/>
                  </a:lnTo>
                  <a:lnTo>
                    <a:pt x="1588" y="1098"/>
                  </a:lnTo>
                  <a:lnTo>
                    <a:pt x="680" y="152"/>
                  </a:lnTo>
                  <a:lnTo>
                    <a:pt x="665" y="145"/>
                  </a:lnTo>
                  <a:lnTo>
                    <a:pt x="651" y="139"/>
                  </a:lnTo>
                  <a:lnTo>
                    <a:pt x="636" y="135"/>
                  </a:lnTo>
                  <a:lnTo>
                    <a:pt x="621" y="131"/>
                  </a:lnTo>
                  <a:lnTo>
                    <a:pt x="606" y="130"/>
                  </a:lnTo>
                  <a:lnTo>
                    <a:pt x="592" y="129"/>
                  </a:lnTo>
                  <a:lnTo>
                    <a:pt x="578" y="130"/>
                  </a:lnTo>
                  <a:lnTo>
                    <a:pt x="564" y="133"/>
                  </a:lnTo>
                  <a:lnTo>
                    <a:pt x="550" y="135"/>
                  </a:lnTo>
                  <a:lnTo>
                    <a:pt x="536" y="138"/>
                  </a:lnTo>
                  <a:lnTo>
                    <a:pt x="523" y="144"/>
                  </a:lnTo>
                  <a:lnTo>
                    <a:pt x="510" y="150"/>
                  </a:lnTo>
                  <a:lnTo>
                    <a:pt x="499" y="156"/>
                  </a:lnTo>
                  <a:lnTo>
                    <a:pt x="487" y="164"/>
                  </a:lnTo>
                  <a:lnTo>
                    <a:pt x="476" y="172"/>
                  </a:lnTo>
                  <a:lnTo>
                    <a:pt x="465" y="180"/>
                  </a:lnTo>
                  <a:lnTo>
                    <a:pt x="456" y="189"/>
                  </a:lnTo>
                  <a:lnTo>
                    <a:pt x="447" y="200"/>
                  </a:lnTo>
                  <a:lnTo>
                    <a:pt x="439" y="210"/>
                  </a:lnTo>
                  <a:lnTo>
                    <a:pt x="430" y="222"/>
                  </a:lnTo>
                  <a:lnTo>
                    <a:pt x="424" y="233"/>
                  </a:lnTo>
                  <a:lnTo>
                    <a:pt x="418" y="245"/>
                  </a:lnTo>
                  <a:lnTo>
                    <a:pt x="412" y="257"/>
                  </a:lnTo>
                  <a:lnTo>
                    <a:pt x="408" y="269"/>
                  </a:lnTo>
                  <a:lnTo>
                    <a:pt x="405" y="282"/>
                  </a:lnTo>
                  <a:lnTo>
                    <a:pt x="403" y="294"/>
                  </a:lnTo>
                  <a:lnTo>
                    <a:pt x="402" y="306"/>
                  </a:lnTo>
                  <a:lnTo>
                    <a:pt x="402" y="319"/>
                  </a:lnTo>
                  <a:lnTo>
                    <a:pt x="403" y="332"/>
                  </a:lnTo>
                  <a:lnTo>
                    <a:pt x="405" y="345"/>
                  </a:lnTo>
                  <a:lnTo>
                    <a:pt x="408" y="357"/>
                  </a:lnTo>
                  <a:lnTo>
                    <a:pt x="413" y="369"/>
                  </a:lnTo>
                  <a:close/>
                  <a:moveTo>
                    <a:pt x="3216" y="1178"/>
                  </a:moveTo>
                  <a:lnTo>
                    <a:pt x="4079" y="2627"/>
                  </a:lnTo>
                  <a:lnTo>
                    <a:pt x="5555" y="2618"/>
                  </a:lnTo>
                  <a:lnTo>
                    <a:pt x="5574" y="2597"/>
                  </a:lnTo>
                  <a:lnTo>
                    <a:pt x="5593" y="2577"/>
                  </a:lnTo>
                  <a:lnTo>
                    <a:pt x="5609" y="2557"/>
                  </a:lnTo>
                  <a:lnTo>
                    <a:pt x="5622" y="2538"/>
                  </a:lnTo>
                  <a:lnTo>
                    <a:pt x="5632" y="2517"/>
                  </a:lnTo>
                  <a:lnTo>
                    <a:pt x="5642" y="2497"/>
                  </a:lnTo>
                  <a:lnTo>
                    <a:pt x="5646" y="2477"/>
                  </a:lnTo>
                  <a:lnTo>
                    <a:pt x="5649" y="2467"/>
                  </a:lnTo>
                  <a:lnTo>
                    <a:pt x="5649" y="2456"/>
                  </a:lnTo>
                  <a:lnTo>
                    <a:pt x="5650" y="2447"/>
                  </a:lnTo>
                  <a:lnTo>
                    <a:pt x="5649" y="2437"/>
                  </a:lnTo>
                  <a:lnTo>
                    <a:pt x="5648" y="2426"/>
                  </a:lnTo>
                  <a:lnTo>
                    <a:pt x="5645" y="2416"/>
                  </a:lnTo>
                  <a:lnTo>
                    <a:pt x="5643" y="2407"/>
                  </a:lnTo>
                  <a:lnTo>
                    <a:pt x="5638" y="2396"/>
                  </a:lnTo>
                  <a:lnTo>
                    <a:pt x="5634" y="2386"/>
                  </a:lnTo>
                  <a:lnTo>
                    <a:pt x="5629" y="2375"/>
                  </a:lnTo>
                  <a:lnTo>
                    <a:pt x="5623" y="2365"/>
                  </a:lnTo>
                  <a:lnTo>
                    <a:pt x="5615" y="2356"/>
                  </a:lnTo>
                  <a:lnTo>
                    <a:pt x="5599" y="2335"/>
                  </a:lnTo>
                  <a:lnTo>
                    <a:pt x="5578" y="2314"/>
                  </a:lnTo>
                  <a:lnTo>
                    <a:pt x="5555" y="2293"/>
                  </a:lnTo>
                  <a:lnTo>
                    <a:pt x="4470" y="2284"/>
                  </a:lnTo>
                  <a:lnTo>
                    <a:pt x="3786" y="1242"/>
                  </a:lnTo>
                  <a:lnTo>
                    <a:pt x="3756" y="1223"/>
                  </a:lnTo>
                  <a:lnTo>
                    <a:pt x="3726" y="1208"/>
                  </a:lnTo>
                  <a:lnTo>
                    <a:pt x="3694" y="1193"/>
                  </a:lnTo>
                  <a:lnTo>
                    <a:pt x="3662" y="1180"/>
                  </a:lnTo>
                  <a:lnTo>
                    <a:pt x="3630" y="1170"/>
                  </a:lnTo>
                  <a:lnTo>
                    <a:pt x="3596" y="1161"/>
                  </a:lnTo>
                  <a:lnTo>
                    <a:pt x="3561" y="1154"/>
                  </a:lnTo>
                  <a:lnTo>
                    <a:pt x="3526" y="1148"/>
                  </a:lnTo>
                  <a:lnTo>
                    <a:pt x="3490" y="1144"/>
                  </a:lnTo>
                  <a:lnTo>
                    <a:pt x="3455" y="1143"/>
                  </a:lnTo>
                  <a:lnTo>
                    <a:pt x="3416" y="1143"/>
                  </a:lnTo>
                  <a:lnTo>
                    <a:pt x="3378" y="1147"/>
                  </a:lnTo>
                  <a:lnTo>
                    <a:pt x="3340" y="1151"/>
                  </a:lnTo>
                  <a:lnTo>
                    <a:pt x="3299" y="1158"/>
                  </a:lnTo>
                  <a:lnTo>
                    <a:pt x="3259" y="1166"/>
                  </a:lnTo>
                  <a:lnTo>
                    <a:pt x="3216" y="1178"/>
                  </a:lnTo>
                  <a:close/>
                  <a:moveTo>
                    <a:pt x="3230" y="2047"/>
                  </a:moveTo>
                  <a:lnTo>
                    <a:pt x="3230" y="4172"/>
                  </a:lnTo>
                  <a:lnTo>
                    <a:pt x="5160" y="4165"/>
                  </a:lnTo>
                  <a:lnTo>
                    <a:pt x="4337" y="3032"/>
                  </a:lnTo>
                  <a:lnTo>
                    <a:pt x="3846" y="3029"/>
                  </a:lnTo>
                  <a:lnTo>
                    <a:pt x="3230" y="2047"/>
                  </a:lnTo>
                  <a:close/>
                </a:path>
              </a:pathLst>
            </a:custGeom>
            <a:solidFill>
              <a:schemeClr val="accent1"/>
            </a:solidFill>
            <a:ln>
              <a:noFill/>
            </a:ln>
            <a:extLst>
              <a:ext uri="{91240B29-F687-4F45-9708-019B960494DF}"/>
            </a:extLst>
          </p:spPr>
          <p:txBody>
            <a:bodyPr anchor="ctr">
              <a:scene3d>
                <a:camera prst="orthographicFront"/>
                <a:lightRig rig="threePt" dir="t"/>
              </a:scene3d>
              <a:sp3d contourW="12700">
                <a:contourClr>
                  <a:srgbClr val="FFFFFF"/>
                </a:contourClr>
              </a:sp3d>
            </a:bodyPr>
            <a:lstStyle/>
            <a:p>
              <a:pPr algn="ctr" fontAlgn="auto">
                <a:defRPr/>
              </a:pPr>
              <a:endParaRPr lang="zh-CN" altLang="en-US" sz="2400" noProof="1">
                <a:solidFill>
                  <a:srgbClr val="FFFFFF"/>
                </a:solidFill>
              </a:endParaRPr>
            </a:p>
          </p:txBody>
        </p:sp>
      </p:grpSp>
      <p:sp>
        <p:nvSpPr>
          <p:cNvPr id="11" name="任意多边形 10"/>
          <p:cNvSpPr/>
          <p:nvPr/>
        </p:nvSpPr>
        <p:spPr>
          <a:xfrm>
            <a:off x="2208213" y="2973388"/>
            <a:ext cx="7816850" cy="1793875"/>
          </a:xfrm>
          <a:custGeom>
            <a:avLst/>
            <a:gdLst>
              <a:gd name="connsiteX0" fmla="*/ 0 w 5828890"/>
              <a:gd name="connsiteY0" fmla="*/ 0 h 494426"/>
              <a:gd name="connsiteX1" fmla="*/ 5828890 w 5828890"/>
              <a:gd name="connsiteY1" fmla="*/ 0 h 494426"/>
              <a:gd name="connsiteX2" fmla="*/ 5828890 w 5828890"/>
              <a:gd name="connsiteY2" fmla="*/ 494426 h 494426"/>
              <a:gd name="connsiteX3" fmla="*/ 0 w 5828890"/>
              <a:gd name="connsiteY3" fmla="*/ 494426 h 494426"/>
              <a:gd name="connsiteX4" fmla="*/ 0 w 5828890"/>
              <a:gd name="connsiteY4" fmla="*/ 0 h 49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890" h="494426">
                <a:moveTo>
                  <a:pt x="0" y="0"/>
                </a:moveTo>
                <a:lnTo>
                  <a:pt x="5828890" y="0"/>
                </a:lnTo>
                <a:lnTo>
                  <a:pt x="5828890" y="494426"/>
                </a:lnTo>
                <a:lnTo>
                  <a:pt x="0" y="494426"/>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lIns="523268" tIns="64346" rIns="64346" bIns="64346" spcCol="1270" anchor="ctr"/>
          <a:lstStyle/>
          <a:p>
            <a:pPr defTabSz="844550" fontAlgn="auto">
              <a:lnSpc>
                <a:spcPct val="90000"/>
              </a:lnSpc>
              <a:spcAft>
                <a:spcPct val="35000"/>
              </a:spcAft>
              <a:defRPr/>
            </a:pPr>
            <a:r>
              <a:rPr lang="zh-CN" altLang="en-US" sz="5400" b="1" noProof="1">
                <a:sym typeface="+mn-ea"/>
              </a:rPr>
              <a:t>学习简报（第一期）</a:t>
            </a:r>
            <a:endParaRPr lang="zh-CN" altLang="en-US" sz="5400" b="1" noProof="1"/>
          </a:p>
        </p:txBody>
      </p:sp>
      <p:sp>
        <p:nvSpPr>
          <p:cNvPr id="42" name="文本框 41"/>
          <p:cNvSpPr txBox="1"/>
          <p:nvPr/>
        </p:nvSpPr>
        <p:spPr>
          <a:xfrm>
            <a:off x="155575" y="6572250"/>
            <a:ext cx="3935413" cy="3798888"/>
          </a:xfrm>
          <a:prstGeom prst="rect">
            <a:avLst/>
          </a:prstGeom>
          <a:noFill/>
        </p:spPr>
        <p:txBody>
          <a:bodyPr>
            <a:spAutoFit/>
          </a:bodyPr>
          <a:lstStyle/>
          <a:p>
            <a:pPr fontAlgn="auto">
              <a:lnSpc>
                <a:spcPct val="130000"/>
              </a:lnSpc>
              <a:defRPr/>
            </a:pPr>
            <a:r>
              <a:rPr lang="zh-CN" altLang="en-US" sz="18535" noProof="1">
                <a:solidFill>
                  <a:schemeClr val="bg1">
                    <a:lumMod val="75000"/>
                  </a:schemeClr>
                </a:solidFill>
                <a:latin typeface="方正隶变_GBK" panose="03000509000000000000" pitchFamily="65" charset="-122"/>
                <a:ea typeface="方正隶变_GBK" panose="03000509000000000000" pitchFamily="65" charset="-122"/>
              </a:rPr>
              <a:t>坊</a:t>
            </a:r>
          </a:p>
        </p:txBody>
      </p:sp>
      <p:sp>
        <p:nvSpPr>
          <p:cNvPr id="9" name="任意多边形 8"/>
          <p:cNvSpPr/>
          <p:nvPr/>
        </p:nvSpPr>
        <p:spPr>
          <a:xfrm>
            <a:off x="2124075" y="4530725"/>
            <a:ext cx="7816850" cy="1471613"/>
          </a:xfrm>
          <a:custGeom>
            <a:avLst/>
            <a:gdLst>
              <a:gd name="connsiteX0" fmla="*/ 0 w 5828890"/>
              <a:gd name="connsiteY0" fmla="*/ 0 h 494426"/>
              <a:gd name="connsiteX1" fmla="*/ 5828890 w 5828890"/>
              <a:gd name="connsiteY1" fmla="*/ 0 h 494426"/>
              <a:gd name="connsiteX2" fmla="*/ 5828890 w 5828890"/>
              <a:gd name="connsiteY2" fmla="*/ 494426 h 494426"/>
              <a:gd name="connsiteX3" fmla="*/ 0 w 5828890"/>
              <a:gd name="connsiteY3" fmla="*/ 494426 h 494426"/>
              <a:gd name="connsiteX4" fmla="*/ 0 w 5828890"/>
              <a:gd name="connsiteY4" fmla="*/ 0 h 49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890" h="494426">
                <a:moveTo>
                  <a:pt x="0" y="0"/>
                </a:moveTo>
                <a:lnTo>
                  <a:pt x="5828890" y="0"/>
                </a:lnTo>
                <a:lnTo>
                  <a:pt x="5828890" y="494426"/>
                </a:lnTo>
                <a:lnTo>
                  <a:pt x="0" y="494426"/>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lIns="523268" tIns="64346" rIns="64346" bIns="64346" spcCol="1270" anchor="ctr"/>
          <a:lstStyle/>
          <a:p>
            <a:pPr defTabSz="844550" fontAlgn="auto">
              <a:lnSpc>
                <a:spcPct val="90000"/>
              </a:lnSpc>
              <a:spcAft>
                <a:spcPct val="35000"/>
              </a:spcAft>
              <a:defRPr/>
            </a:pPr>
            <a:r>
              <a:rPr lang="zh-CN" altLang="en-US" sz="2400" b="1" noProof="1">
                <a:sym typeface="+mn-ea"/>
              </a:rPr>
              <a:t>                                  主编： 张传青</a:t>
            </a:r>
            <a:endParaRPr lang="en-US" altLang="zh-CN" sz="2400" b="1" noProof="1">
              <a:sym typeface="+mn-ea"/>
            </a:endParaRPr>
          </a:p>
        </p:txBody>
      </p:sp>
      <p:pic>
        <p:nvPicPr>
          <p:cNvPr id="17" name="虫儿飞 - 钢琴伴奏.mp3">
            <a:hlinkClick r:id="" action="ppaction://media"/>
          </p:cNvPr>
          <p:cNvPicPr>
            <a:picLocks noRot="1" noChangeAspect="1"/>
          </p:cNvPicPr>
          <p:nvPr>
            <a:audioFile r:link="rId1"/>
          </p:nvPr>
        </p:nvPicPr>
        <p:blipFill>
          <a:blip r:embed="rId3" cstate="print"/>
          <a:srcRect/>
          <a:stretch>
            <a:fillRect/>
          </a:stretch>
        </p:blipFill>
        <p:spPr bwMode="auto">
          <a:xfrm>
            <a:off x="361950" y="6454775"/>
            <a:ext cx="223838" cy="2254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750"/>
                                        <p:tgtEl>
                                          <p:spTgt spid="42"/>
                                        </p:tgtEl>
                                      </p:cBhvr>
                                    </p:animEffect>
                                  </p:childTnLst>
                                </p:cTn>
                              </p:par>
                            </p:childTnLst>
                          </p:cTn>
                        </p:par>
                        <p:par>
                          <p:cTn id="8" fill="hold">
                            <p:stCondLst>
                              <p:cond delay="750"/>
                            </p:stCondLst>
                            <p:childTnLst>
                              <p:par>
                                <p:cTn id="9" presetID="1" presetClass="mediacall" presetSubtype="0" fill="hold" nodeType="afterEffect">
                                  <p:stCondLst>
                                    <p:cond delay="0"/>
                                  </p:stCondLst>
                                  <p:childTnLst>
                                    <p:cmd type="call" cmd="playFrom(0.0)">
                                      <p:cBhvr>
                                        <p:cTn id="10" dur="162984"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SO_Shape"/>
          <p:cNvSpPr/>
          <p:nvPr/>
        </p:nvSpPr>
        <p:spPr bwMode="auto">
          <a:xfrm>
            <a:off x="334963" y="280988"/>
            <a:ext cx="854075" cy="665162"/>
          </a:xfrm>
          <a:custGeom>
            <a:avLst/>
            <a:gdLst>
              <a:gd name="T0" fmla="*/ 687218611 w 5699"/>
              <a:gd name="T1" fmla="*/ 2147483646 h 6929"/>
              <a:gd name="T2" fmla="*/ 2147483646 w 5699"/>
              <a:gd name="T3" fmla="*/ 2147483646 h 6929"/>
              <a:gd name="T4" fmla="*/ 2147483646 w 5699"/>
              <a:gd name="T5" fmla="*/ 2147483646 h 6929"/>
              <a:gd name="T6" fmla="*/ 2147483646 w 5699"/>
              <a:gd name="T7" fmla="*/ 2147483646 h 6929"/>
              <a:gd name="T8" fmla="*/ 2147483646 w 5699"/>
              <a:gd name="T9" fmla="*/ 1932691645 h 6929"/>
              <a:gd name="T10" fmla="*/ 2147483646 w 5699"/>
              <a:gd name="T11" fmla="*/ 2147483646 h 6929"/>
              <a:gd name="T12" fmla="*/ 2147483646 w 5699"/>
              <a:gd name="T13" fmla="*/ 2147483646 h 6929"/>
              <a:gd name="T14" fmla="*/ 2147483646 w 5699"/>
              <a:gd name="T15" fmla="*/ 2147483646 h 6929"/>
              <a:gd name="T16" fmla="*/ 2147483646 w 5699"/>
              <a:gd name="T17" fmla="*/ 2147483646 h 6929"/>
              <a:gd name="T18" fmla="*/ 2147483646 w 5699"/>
              <a:gd name="T19" fmla="*/ 2147483646 h 6929"/>
              <a:gd name="T20" fmla="*/ 2147483646 w 5699"/>
              <a:gd name="T21" fmla="*/ 2147483646 h 6929"/>
              <a:gd name="T22" fmla="*/ 2147483646 w 5699"/>
              <a:gd name="T23" fmla="*/ 2147483646 h 6929"/>
              <a:gd name="T24" fmla="*/ 2147483646 w 5699"/>
              <a:gd name="T25" fmla="*/ 2147483646 h 6929"/>
              <a:gd name="T26" fmla="*/ 2147483646 w 5699"/>
              <a:gd name="T27" fmla="*/ 2147483646 h 6929"/>
              <a:gd name="T28" fmla="*/ 2147483646 w 5699"/>
              <a:gd name="T29" fmla="*/ 2147483646 h 6929"/>
              <a:gd name="T30" fmla="*/ 2147483646 w 5699"/>
              <a:gd name="T31" fmla="*/ 2147483646 h 6929"/>
              <a:gd name="T32" fmla="*/ 2147483646 w 5699"/>
              <a:gd name="T33" fmla="*/ 2147483646 h 6929"/>
              <a:gd name="T34" fmla="*/ 2147483646 w 5699"/>
              <a:gd name="T35" fmla="*/ 2147483646 h 6929"/>
              <a:gd name="T36" fmla="*/ 2147483646 w 5699"/>
              <a:gd name="T37" fmla="*/ 2147483646 h 6929"/>
              <a:gd name="T38" fmla="*/ 2147483646 w 5699"/>
              <a:gd name="T39" fmla="*/ 2147483646 h 6929"/>
              <a:gd name="T40" fmla="*/ 2147483646 w 5699"/>
              <a:gd name="T41" fmla="*/ 2147483646 h 6929"/>
              <a:gd name="T42" fmla="*/ 2147483646 w 5699"/>
              <a:gd name="T43" fmla="*/ 2147483646 h 6929"/>
              <a:gd name="T44" fmla="*/ 2147483646 w 5699"/>
              <a:gd name="T45" fmla="*/ 2147483646 h 6929"/>
              <a:gd name="T46" fmla="*/ 2147483646 w 5699"/>
              <a:gd name="T47" fmla="*/ 2147483646 h 6929"/>
              <a:gd name="T48" fmla="*/ 2147483646 w 5699"/>
              <a:gd name="T49" fmla="*/ 2147483646 h 6929"/>
              <a:gd name="T50" fmla="*/ 2147483646 w 5699"/>
              <a:gd name="T51" fmla="*/ 2147483646 h 6929"/>
              <a:gd name="T52" fmla="*/ 2147483646 w 5699"/>
              <a:gd name="T53" fmla="*/ 2147483646 h 6929"/>
              <a:gd name="T54" fmla="*/ 2147483646 w 5699"/>
              <a:gd name="T55" fmla="*/ 2147483646 h 6929"/>
              <a:gd name="T56" fmla="*/ 2147483646 w 5699"/>
              <a:gd name="T57" fmla="*/ 2147483646 h 6929"/>
              <a:gd name="T58" fmla="*/ 2147483646 w 5699"/>
              <a:gd name="T59" fmla="*/ 1766399634 h 6929"/>
              <a:gd name="T60" fmla="*/ 2147483646 w 5699"/>
              <a:gd name="T61" fmla="*/ 2147483646 h 6929"/>
              <a:gd name="T62" fmla="*/ 2147483646 w 5699"/>
              <a:gd name="T63" fmla="*/ 2147483646 h 6929"/>
              <a:gd name="T64" fmla="*/ 2147483646 w 5699"/>
              <a:gd name="T65" fmla="*/ 2147483646 h 6929"/>
              <a:gd name="T66" fmla="*/ 2147483646 w 5699"/>
              <a:gd name="T67" fmla="*/ 2147483646 h 6929"/>
              <a:gd name="T68" fmla="*/ 2147483646 w 5699"/>
              <a:gd name="T69" fmla="*/ 2147483646 h 6929"/>
              <a:gd name="T70" fmla="*/ 2147483646 w 5699"/>
              <a:gd name="T71" fmla="*/ 2147483646 h 6929"/>
              <a:gd name="T72" fmla="*/ 2147483646 w 5699"/>
              <a:gd name="T73" fmla="*/ 2147483646 h 6929"/>
              <a:gd name="T74" fmla="*/ 2147483646 w 5699"/>
              <a:gd name="T75" fmla="*/ 2147483646 h 6929"/>
              <a:gd name="T76" fmla="*/ 2147483646 w 5699"/>
              <a:gd name="T77" fmla="*/ 2147483646 h 6929"/>
              <a:gd name="T78" fmla="*/ 2147483646 w 5699"/>
              <a:gd name="T79" fmla="*/ 2147483646 h 6929"/>
              <a:gd name="T80" fmla="*/ 2147483646 w 5699"/>
              <a:gd name="T81" fmla="*/ 1517037086 h 6929"/>
              <a:gd name="T82" fmla="*/ 2147483646 w 5699"/>
              <a:gd name="T83" fmla="*/ 207789614 h 6929"/>
              <a:gd name="T84" fmla="*/ 2147483646 w 5699"/>
              <a:gd name="T85" fmla="*/ 2147483646 h 6929"/>
              <a:gd name="T86" fmla="*/ 2147483646 w 5699"/>
              <a:gd name="T87" fmla="*/ 2147483646 h 6929"/>
              <a:gd name="T88" fmla="*/ 2147483646 w 5699"/>
              <a:gd name="T89" fmla="*/ 2147483646 h 6929"/>
              <a:gd name="T90" fmla="*/ 2147483646 w 5699"/>
              <a:gd name="T91" fmla="*/ 2147483646 h 6929"/>
              <a:gd name="T92" fmla="*/ 2147483646 w 5699"/>
              <a:gd name="T93" fmla="*/ 2147483646 h 6929"/>
              <a:gd name="T94" fmla="*/ 2147483646 w 5699"/>
              <a:gd name="T95" fmla="*/ 2147483646 h 6929"/>
              <a:gd name="T96" fmla="*/ 2147483646 w 5699"/>
              <a:gd name="T97" fmla="*/ 2147483646 h 6929"/>
              <a:gd name="T98" fmla="*/ 2147483646 w 5699"/>
              <a:gd name="T99" fmla="*/ 2147483646 h 6929"/>
              <a:gd name="T100" fmla="*/ 2147483646 w 5699"/>
              <a:gd name="T101" fmla="*/ 2147483646 h 6929"/>
              <a:gd name="T102" fmla="*/ 2147483646 w 5699"/>
              <a:gd name="T103" fmla="*/ 2147483646 h 6929"/>
              <a:gd name="T104" fmla="*/ 2147483646 w 5699"/>
              <a:gd name="T105" fmla="*/ 436441026 h 6929"/>
              <a:gd name="T106" fmla="*/ 2147483646 w 5699"/>
              <a:gd name="T107" fmla="*/ 2147483646 h 6929"/>
              <a:gd name="T108" fmla="*/ 2147483646 w 5699"/>
              <a:gd name="T109" fmla="*/ 2147483646 h 6929"/>
              <a:gd name="T110" fmla="*/ 2147483646 w 5699"/>
              <a:gd name="T111" fmla="*/ 2147483646 h 6929"/>
              <a:gd name="T112" fmla="*/ 2147483646 w 5699"/>
              <a:gd name="T113" fmla="*/ 2147483646 h 6929"/>
              <a:gd name="T114" fmla="*/ 2147483646 w 5699"/>
              <a:gd name="T115" fmla="*/ 2147483646 h 6929"/>
              <a:gd name="T116" fmla="*/ 2147483646 w 5699"/>
              <a:gd name="T117" fmla="*/ 2147483646 h 6929"/>
              <a:gd name="T118" fmla="*/ 2147483646 w 5699"/>
              <a:gd name="T119" fmla="*/ 2147483646 h 6929"/>
              <a:gd name="T120" fmla="*/ 2147483646 w 5699"/>
              <a:gd name="T121" fmla="*/ 2147483646 h 6929"/>
              <a:gd name="T122" fmla="*/ 2147483646 w 5699"/>
              <a:gd name="T123" fmla="*/ 2147483646 h 6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9" h="6929">
                <a:moveTo>
                  <a:pt x="2" y="509"/>
                </a:moveTo>
                <a:lnTo>
                  <a:pt x="2" y="509"/>
                </a:lnTo>
                <a:lnTo>
                  <a:pt x="0" y="490"/>
                </a:lnTo>
                <a:lnTo>
                  <a:pt x="2" y="470"/>
                </a:lnTo>
                <a:lnTo>
                  <a:pt x="3" y="452"/>
                </a:lnTo>
                <a:lnTo>
                  <a:pt x="6" y="435"/>
                </a:lnTo>
                <a:lnTo>
                  <a:pt x="10" y="419"/>
                </a:lnTo>
                <a:lnTo>
                  <a:pt x="14" y="403"/>
                </a:lnTo>
                <a:lnTo>
                  <a:pt x="19" y="388"/>
                </a:lnTo>
                <a:lnTo>
                  <a:pt x="26" y="374"/>
                </a:lnTo>
                <a:lnTo>
                  <a:pt x="33" y="360"/>
                </a:lnTo>
                <a:lnTo>
                  <a:pt x="41" y="348"/>
                </a:lnTo>
                <a:lnTo>
                  <a:pt x="50" y="337"/>
                </a:lnTo>
                <a:lnTo>
                  <a:pt x="60" y="325"/>
                </a:lnTo>
                <a:lnTo>
                  <a:pt x="70" y="316"/>
                </a:lnTo>
                <a:lnTo>
                  <a:pt x="82" y="306"/>
                </a:lnTo>
                <a:lnTo>
                  <a:pt x="93" y="298"/>
                </a:lnTo>
                <a:lnTo>
                  <a:pt x="105" y="291"/>
                </a:lnTo>
                <a:lnTo>
                  <a:pt x="118" y="284"/>
                </a:lnTo>
                <a:lnTo>
                  <a:pt x="131" y="279"/>
                </a:lnTo>
                <a:lnTo>
                  <a:pt x="145" y="274"/>
                </a:lnTo>
                <a:lnTo>
                  <a:pt x="159" y="270"/>
                </a:lnTo>
                <a:lnTo>
                  <a:pt x="174" y="268"/>
                </a:lnTo>
                <a:lnTo>
                  <a:pt x="189" y="266"/>
                </a:lnTo>
                <a:lnTo>
                  <a:pt x="204" y="265"/>
                </a:lnTo>
                <a:lnTo>
                  <a:pt x="221" y="265"/>
                </a:lnTo>
                <a:lnTo>
                  <a:pt x="237" y="266"/>
                </a:lnTo>
                <a:lnTo>
                  <a:pt x="254" y="268"/>
                </a:lnTo>
                <a:lnTo>
                  <a:pt x="271" y="272"/>
                </a:lnTo>
                <a:lnTo>
                  <a:pt x="288" y="275"/>
                </a:lnTo>
                <a:lnTo>
                  <a:pt x="304" y="280"/>
                </a:lnTo>
                <a:lnTo>
                  <a:pt x="322" y="287"/>
                </a:lnTo>
                <a:lnTo>
                  <a:pt x="339" y="294"/>
                </a:lnTo>
                <a:lnTo>
                  <a:pt x="356" y="301"/>
                </a:lnTo>
                <a:lnTo>
                  <a:pt x="355" y="286"/>
                </a:lnTo>
                <a:lnTo>
                  <a:pt x="355" y="270"/>
                </a:lnTo>
                <a:lnTo>
                  <a:pt x="356" y="257"/>
                </a:lnTo>
                <a:lnTo>
                  <a:pt x="357" y="243"/>
                </a:lnTo>
                <a:lnTo>
                  <a:pt x="361" y="229"/>
                </a:lnTo>
                <a:lnTo>
                  <a:pt x="364" y="216"/>
                </a:lnTo>
                <a:lnTo>
                  <a:pt x="368" y="203"/>
                </a:lnTo>
                <a:lnTo>
                  <a:pt x="374" y="192"/>
                </a:lnTo>
                <a:lnTo>
                  <a:pt x="379" y="180"/>
                </a:lnTo>
                <a:lnTo>
                  <a:pt x="386" y="170"/>
                </a:lnTo>
                <a:lnTo>
                  <a:pt x="393" y="159"/>
                </a:lnTo>
                <a:lnTo>
                  <a:pt x="402" y="150"/>
                </a:lnTo>
                <a:lnTo>
                  <a:pt x="411" y="141"/>
                </a:lnTo>
                <a:lnTo>
                  <a:pt x="420" y="131"/>
                </a:lnTo>
                <a:lnTo>
                  <a:pt x="430" y="124"/>
                </a:lnTo>
                <a:lnTo>
                  <a:pt x="441" y="116"/>
                </a:lnTo>
                <a:lnTo>
                  <a:pt x="453" y="109"/>
                </a:lnTo>
                <a:lnTo>
                  <a:pt x="464" y="104"/>
                </a:lnTo>
                <a:lnTo>
                  <a:pt x="477" y="98"/>
                </a:lnTo>
                <a:lnTo>
                  <a:pt x="490" y="93"/>
                </a:lnTo>
                <a:lnTo>
                  <a:pt x="504" y="88"/>
                </a:lnTo>
                <a:lnTo>
                  <a:pt x="517" y="85"/>
                </a:lnTo>
                <a:lnTo>
                  <a:pt x="531" y="83"/>
                </a:lnTo>
                <a:lnTo>
                  <a:pt x="546" y="79"/>
                </a:lnTo>
                <a:lnTo>
                  <a:pt x="577" y="77"/>
                </a:lnTo>
                <a:lnTo>
                  <a:pt x="609" y="77"/>
                </a:lnTo>
                <a:lnTo>
                  <a:pt x="641" y="79"/>
                </a:lnTo>
                <a:lnTo>
                  <a:pt x="675" y="85"/>
                </a:lnTo>
                <a:lnTo>
                  <a:pt x="1710" y="1149"/>
                </a:lnTo>
                <a:lnTo>
                  <a:pt x="3113" y="1158"/>
                </a:lnTo>
                <a:lnTo>
                  <a:pt x="3168" y="1142"/>
                </a:lnTo>
                <a:lnTo>
                  <a:pt x="3224" y="1128"/>
                </a:lnTo>
                <a:lnTo>
                  <a:pt x="3277" y="1117"/>
                </a:lnTo>
                <a:lnTo>
                  <a:pt x="3328" y="1108"/>
                </a:lnTo>
                <a:lnTo>
                  <a:pt x="3379" y="1104"/>
                </a:lnTo>
                <a:lnTo>
                  <a:pt x="3428" y="1100"/>
                </a:lnTo>
                <a:lnTo>
                  <a:pt x="3452" y="1100"/>
                </a:lnTo>
                <a:lnTo>
                  <a:pt x="3475" y="1101"/>
                </a:lnTo>
                <a:lnTo>
                  <a:pt x="3499" y="1103"/>
                </a:lnTo>
                <a:lnTo>
                  <a:pt x="3522" y="1104"/>
                </a:lnTo>
                <a:lnTo>
                  <a:pt x="3544" y="1106"/>
                </a:lnTo>
                <a:lnTo>
                  <a:pt x="3567" y="1110"/>
                </a:lnTo>
                <a:lnTo>
                  <a:pt x="3588" y="1114"/>
                </a:lnTo>
                <a:lnTo>
                  <a:pt x="3610" y="1119"/>
                </a:lnTo>
                <a:lnTo>
                  <a:pt x="3631" y="1124"/>
                </a:lnTo>
                <a:lnTo>
                  <a:pt x="3652" y="1130"/>
                </a:lnTo>
                <a:lnTo>
                  <a:pt x="3672" y="1137"/>
                </a:lnTo>
                <a:lnTo>
                  <a:pt x="3692" y="1144"/>
                </a:lnTo>
                <a:lnTo>
                  <a:pt x="3713" y="1152"/>
                </a:lnTo>
                <a:lnTo>
                  <a:pt x="3732" y="1162"/>
                </a:lnTo>
                <a:lnTo>
                  <a:pt x="3751" y="1171"/>
                </a:lnTo>
                <a:lnTo>
                  <a:pt x="3770" y="1181"/>
                </a:lnTo>
                <a:lnTo>
                  <a:pt x="3788" y="1193"/>
                </a:lnTo>
                <a:lnTo>
                  <a:pt x="3807" y="1205"/>
                </a:lnTo>
                <a:lnTo>
                  <a:pt x="3825" y="1217"/>
                </a:lnTo>
                <a:lnTo>
                  <a:pt x="3843" y="1230"/>
                </a:lnTo>
                <a:lnTo>
                  <a:pt x="4475" y="2219"/>
                </a:lnTo>
                <a:lnTo>
                  <a:pt x="5412" y="2237"/>
                </a:lnTo>
                <a:lnTo>
                  <a:pt x="5441" y="2235"/>
                </a:lnTo>
                <a:lnTo>
                  <a:pt x="5469" y="2235"/>
                </a:lnTo>
                <a:lnTo>
                  <a:pt x="5496" y="2236"/>
                </a:lnTo>
                <a:lnTo>
                  <a:pt x="5520" y="2240"/>
                </a:lnTo>
                <a:lnTo>
                  <a:pt x="5542" y="2244"/>
                </a:lnTo>
                <a:lnTo>
                  <a:pt x="5564" y="2251"/>
                </a:lnTo>
                <a:lnTo>
                  <a:pt x="5583" y="2259"/>
                </a:lnTo>
                <a:lnTo>
                  <a:pt x="5601" y="2270"/>
                </a:lnTo>
                <a:lnTo>
                  <a:pt x="5617" y="2281"/>
                </a:lnTo>
                <a:lnTo>
                  <a:pt x="5632" y="2293"/>
                </a:lnTo>
                <a:lnTo>
                  <a:pt x="5646" y="2307"/>
                </a:lnTo>
                <a:lnTo>
                  <a:pt x="5658" y="2321"/>
                </a:lnTo>
                <a:lnTo>
                  <a:pt x="5668" y="2337"/>
                </a:lnTo>
                <a:lnTo>
                  <a:pt x="5678" y="2353"/>
                </a:lnTo>
                <a:lnTo>
                  <a:pt x="5685" y="2369"/>
                </a:lnTo>
                <a:lnTo>
                  <a:pt x="5690" y="2387"/>
                </a:lnTo>
                <a:lnTo>
                  <a:pt x="5694" y="2405"/>
                </a:lnTo>
                <a:lnTo>
                  <a:pt x="5697" y="2423"/>
                </a:lnTo>
                <a:lnTo>
                  <a:pt x="5699" y="2441"/>
                </a:lnTo>
                <a:lnTo>
                  <a:pt x="5697" y="2460"/>
                </a:lnTo>
                <a:lnTo>
                  <a:pt x="5696" y="2478"/>
                </a:lnTo>
                <a:lnTo>
                  <a:pt x="5693" y="2497"/>
                </a:lnTo>
                <a:lnTo>
                  <a:pt x="5687" y="2516"/>
                </a:lnTo>
                <a:lnTo>
                  <a:pt x="5681" y="2534"/>
                </a:lnTo>
                <a:lnTo>
                  <a:pt x="5673" y="2551"/>
                </a:lnTo>
                <a:lnTo>
                  <a:pt x="5664" y="2568"/>
                </a:lnTo>
                <a:lnTo>
                  <a:pt x="5652" y="2584"/>
                </a:lnTo>
                <a:lnTo>
                  <a:pt x="5641" y="2600"/>
                </a:lnTo>
                <a:lnTo>
                  <a:pt x="5625" y="2615"/>
                </a:lnTo>
                <a:lnTo>
                  <a:pt x="5610" y="2629"/>
                </a:lnTo>
                <a:lnTo>
                  <a:pt x="5593" y="2642"/>
                </a:lnTo>
                <a:lnTo>
                  <a:pt x="5574" y="2652"/>
                </a:lnTo>
                <a:lnTo>
                  <a:pt x="5360" y="2665"/>
                </a:lnTo>
                <a:lnTo>
                  <a:pt x="5381" y="2691"/>
                </a:lnTo>
                <a:lnTo>
                  <a:pt x="5390" y="2703"/>
                </a:lnTo>
                <a:lnTo>
                  <a:pt x="5398" y="2715"/>
                </a:lnTo>
                <a:lnTo>
                  <a:pt x="5405" y="2728"/>
                </a:lnTo>
                <a:lnTo>
                  <a:pt x="5411" y="2739"/>
                </a:lnTo>
                <a:lnTo>
                  <a:pt x="5417" y="2752"/>
                </a:lnTo>
                <a:lnTo>
                  <a:pt x="5420" y="2764"/>
                </a:lnTo>
                <a:lnTo>
                  <a:pt x="5424" y="2776"/>
                </a:lnTo>
                <a:lnTo>
                  <a:pt x="5427" y="2788"/>
                </a:lnTo>
                <a:lnTo>
                  <a:pt x="5428" y="2800"/>
                </a:lnTo>
                <a:lnTo>
                  <a:pt x="5430" y="2811"/>
                </a:lnTo>
                <a:lnTo>
                  <a:pt x="5430" y="2823"/>
                </a:lnTo>
                <a:lnTo>
                  <a:pt x="5428" y="2834"/>
                </a:lnTo>
                <a:lnTo>
                  <a:pt x="5426" y="2846"/>
                </a:lnTo>
                <a:lnTo>
                  <a:pt x="5424" y="2856"/>
                </a:lnTo>
                <a:lnTo>
                  <a:pt x="5420" y="2868"/>
                </a:lnTo>
                <a:lnTo>
                  <a:pt x="5417" y="2878"/>
                </a:lnTo>
                <a:lnTo>
                  <a:pt x="5411" y="2890"/>
                </a:lnTo>
                <a:lnTo>
                  <a:pt x="5405" y="2900"/>
                </a:lnTo>
                <a:lnTo>
                  <a:pt x="5391" y="2922"/>
                </a:lnTo>
                <a:lnTo>
                  <a:pt x="5375" y="2943"/>
                </a:lnTo>
                <a:lnTo>
                  <a:pt x="5355" y="2964"/>
                </a:lnTo>
                <a:lnTo>
                  <a:pt x="5332" y="2985"/>
                </a:lnTo>
                <a:lnTo>
                  <a:pt x="5307" y="3006"/>
                </a:lnTo>
                <a:lnTo>
                  <a:pt x="5279" y="3026"/>
                </a:lnTo>
                <a:lnTo>
                  <a:pt x="4395" y="3038"/>
                </a:lnTo>
                <a:lnTo>
                  <a:pt x="5295" y="4234"/>
                </a:lnTo>
                <a:lnTo>
                  <a:pt x="4145" y="4243"/>
                </a:lnTo>
                <a:lnTo>
                  <a:pt x="4148" y="5215"/>
                </a:lnTo>
                <a:lnTo>
                  <a:pt x="5022" y="6088"/>
                </a:lnTo>
                <a:lnTo>
                  <a:pt x="5040" y="6123"/>
                </a:lnTo>
                <a:lnTo>
                  <a:pt x="5055" y="6157"/>
                </a:lnTo>
                <a:lnTo>
                  <a:pt x="5068" y="6192"/>
                </a:lnTo>
                <a:lnTo>
                  <a:pt x="5078" y="6226"/>
                </a:lnTo>
                <a:lnTo>
                  <a:pt x="5085" y="6258"/>
                </a:lnTo>
                <a:lnTo>
                  <a:pt x="5090" y="6292"/>
                </a:lnTo>
                <a:lnTo>
                  <a:pt x="5092" y="6324"/>
                </a:lnTo>
                <a:lnTo>
                  <a:pt x="5091" y="6355"/>
                </a:lnTo>
                <a:lnTo>
                  <a:pt x="5089" y="6388"/>
                </a:lnTo>
                <a:lnTo>
                  <a:pt x="5083" y="6419"/>
                </a:lnTo>
                <a:lnTo>
                  <a:pt x="5076" y="6449"/>
                </a:lnTo>
                <a:lnTo>
                  <a:pt x="5066" y="6481"/>
                </a:lnTo>
                <a:lnTo>
                  <a:pt x="5053" y="6511"/>
                </a:lnTo>
                <a:lnTo>
                  <a:pt x="5039" y="6541"/>
                </a:lnTo>
                <a:lnTo>
                  <a:pt x="5022" y="6570"/>
                </a:lnTo>
                <a:lnTo>
                  <a:pt x="5003" y="6600"/>
                </a:lnTo>
                <a:lnTo>
                  <a:pt x="4179" y="5797"/>
                </a:lnTo>
                <a:lnTo>
                  <a:pt x="4178" y="6741"/>
                </a:lnTo>
                <a:lnTo>
                  <a:pt x="4173" y="6761"/>
                </a:lnTo>
                <a:lnTo>
                  <a:pt x="4165" y="6779"/>
                </a:lnTo>
                <a:lnTo>
                  <a:pt x="4157" y="6796"/>
                </a:lnTo>
                <a:lnTo>
                  <a:pt x="4145" y="6812"/>
                </a:lnTo>
                <a:lnTo>
                  <a:pt x="4134" y="6826"/>
                </a:lnTo>
                <a:lnTo>
                  <a:pt x="4120" y="6840"/>
                </a:lnTo>
                <a:lnTo>
                  <a:pt x="4106" y="6852"/>
                </a:lnTo>
                <a:lnTo>
                  <a:pt x="4090" y="6862"/>
                </a:lnTo>
                <a:lnTo>
                  <a:pt x="4073" y="6871"/>
                </a:lnTo>
                <a:lnTo>
                  <a:pt x="4056" y="6879"/>
                </a:lnTo>
                <a:lnTo>
                  <a:pt x="4038" y="6886"/>
                </a:lnTo>
                <a:lnTo>
                  <a:pt x="4019" y="6892"/>
                </a:lnTo>
                <a:lnTo>
                  <a:pt x="3999" y="6897"/>
                </a:lnTo>
                <a:lnTo>
                  <a:pt x="3980" y="6899"/>
                </a:lnTo>
                <a:lnTo>
                  <a:pt x="3960" y="6901"/>
                </a:lnTo>
                <a:lnTo>
                  <a:pt x="3940" y="6901"/>
                </a:lnTo>
                <a:lnTo>
                  <a:pt x="3920" y="6901"/>
                </a:lnTo>
                <a:lnTo>
                  <a:pt x="3901" y="6899"/>
                </a:lnTo>
                <a:lnTo>
                  <a:pt x="3881" y="6896"/>
                </a:lnTo>
                <a:lnTo>
                  <a:pt x="3863" y="6891"/>
                </a:lnTo>
                <a:lnTo>
                  <a:pt x="3844" y="6885"/>
                </a:lnTo>
                <a:lnTo>
                  <a:pt x="3825" y="6878"/>
                </a:lnTo>
                <a:lnTo>
                  <a:pt x="3809" y="6870"/>
                </a:lnTo>
                <a:lnTo>
                  <a:pt x="3793" y="6861"/>
                </a:lnTo>
                <a:lnTo>
                  <a:pt x="3777" y="6850"/>
                </a:lnTo>
                <a:lnTo>
                  <a:pt x="3763" y="6838"/>
                </a:lnTo>
                <a:lnTo>
                  <a:pt x="3750" y="6825"/>
                </a:lnTo>
                <a:lnTo>
                  <a:pt x="3740" y="6811"/>
                </a:lnTo>
                <a:lnTo>
                  <a:pt x="3729" y="6795"/>
                </a:lnTo>
                <a:lnTo>
                  <a:pt x="3721" y="6779"/>
                </a:lnTo>
                <a:lnTo>
                  <a:pt x="3714" y="6760"/>
                </a:lnTo>
                <a:lnTo>
                  <a:pt x="3710" y="6741"/>
                </a:lnTo>
                <a:lnTo>
                  <a:pt x="3696" y="4243"/>
                </a:lnTo>
                <a:lnTo>
                  <a:pt x="3252" y="4241"/>
                </a:lnTo>
                <a:lnTo>
                  <a:pt x="3257" y="6745"/>
                </a:lnTo>
                <a:lnTo>
                  <a:pt x="3247" y="6767"/>
                </a:lnTo>
                <a:lnTo>
                  <a:pt x="3235" y="6787"/>
                </a:lnTo>
                <a:lnTo>
                  <a:pt x="3224" y="6806"/>
                </a:lnTo>
                <a:lnTo>
                  <a:pt x="3210" y="6824"/>
                </a:lnTo>
                <a:lnTo>
                  <a:pt x="3195" y="6841"/>
                </a:lnTo>
                <a:lnTo>
                  <a:pt x="3180" y="6856"/>
                </a:lnTo>
                <a:lnTo>
                  <a:pt x="3164" y="6870"/>
                </a:lnTo>
                <a:lnTo>
                  <a:pt x="3146" y="6882"/>
                </a:lnTo>
                <a:lnTo>
                  <a:pt x="3129" y="6893"/>
                </a:lnTo>
                <a:lnTo>
                  <a:pt x="3110" y="6903"/>
                </a:lnTo>
                <a:lnTo>
                  <a:pt x="3092" y="6911"/>
                </a:lnTo>
                <a:lnTo>
                  <a:pt x="3073" y="6918"/>
                </a:lnTo>
                <a:lnTo>
                  <a:pt x="3055" y="6922"/>
                </a:lnTo>
                <a:lnTo>
                  <a:pt x="3035" y="6926"/>
                </a:lnTo>
                <a:lnTo>
                  <a:pt x="3015" y="6928"/>
                </a:lnTo>
                <a:lnTo>
                  <a:pt x="2997" y="6929"/>
                </a:lnTo>
                <a:lnTo>
                  <a:pt x="2977" y="6929"/>
                </a:lnTo>
                <a:lnTo>
                  <a:pt x="2958" y="6927"/>
                </a:lnTo>
                <a:lnTo>
                  <a:pt x="2940" y="6923"/>
                </a:lnTo>
                <a:lnTo>
                  <a:pt x="2923" y="6919"/>
                </a:lnTo>
                <a:lnTo>
                  <a:pt x="2905" y="6912"/>
                </a:lnTo>
                <a:lnTo>
                  <a:pt x="2888" y="6905"/>
                </a:lnTo>
                <a:lnTo>
                  <a:pt x="2872" y="6896"/>
                </a:lnTo>
                <a:lnTo>
                  <a:pt x="2856" y="6884"/>
                </a:lnTo>
                <a:lnTo>
                  <a:pt x="2843" y="6872"/>
                </a:lnTo>
                <a:lnTo>
                  <a:pt x="2829" y="6859"/>
                </a:lnTo>
                <a:lnTo>
                  <a:pt x="2817" y="6842"/>
                </a:lnTo>
                <a:lnTo>
                  <a:pt x="2805" y="6826"/>
                </a:lnTo>
                <a:lnTo>
                  <a:pt x="2796" y="6808"/>
                </a:lnTo>
                <a:lnTo>
                  <a:pt x="2787" y="6788"/>
                </a:lnTo>
                <a:lnTo>
                  <a:pt x="2780" y="6767"/>
                </a:lnTo>
                <a:lnTo>
                  <a:pt x="2775" y="6744"/>
                </a:lnTo>
                <a:lnTo>
                  <a:pt x="2720" y="4102"/>
                </a:lnTo>
                <a:lnTo>
                  <a:pt x="2702" y="4091"/>
                </a:lnTo>
                <a:lnTo>
                  <a:pt x="2685" y="4080"/>
                </a:lnTo>
                <a:lnTo>
                  <a:pt x="2669" y="4072"/>
                </a:lnTo>
                <a:lnTo>
                  <a:pt x="2651" y="4065"/>
                </a:lnTo>
                <a:lnTo>
                  <a:pt x="2635" y="4061"/>
                </a:lnTo>
                <a:lnTo>
                  <a:pt x="2618" y="4057"/>
                </a:lnTo>
                <a:lnTo>
                  <a:pt x="2601" y="4055"/>
                </a:lnTo>
                <a:lnTo>
                  <a:pt x="2585" y="4054"/>
                </a:lnTo>
                <a:lnTo>
                  <a:pt x="2569" y="4055"/>
                </a:lnTo>
                <a:lnTo>
                  <a:pt x="2553" y="4057"/>
                </a:lnTo>
                <a:lnTo>
                  <a:pt x="2537" y="4061"/>
                </a:lnTo>
                <a:lnTo>
                  <a:pt x="2521" y="4066"/>
                </a:lnTo>
                <a:lnTo>
                  <a:pt x="2505" y="4073"/>
                </a:lnTo>
                <a:lnTo>
                  <a:pt x="2489" y="4081"/>
                </a:lnTo>
                <a:lnTo>
                  <a:pt x="2474" y="4092"/>
                </a:lnTo>
                <a:lnTo>
                  <a:pt x="2458" y="4103"/>
                </a:lnTo>
                <a:lnTo>
                  <a:pt x="2450" y="5169"/>
                </a:lnTo>
                <a:lnTo>
                  <a:pt x="1357" y="6613"/>
                </a:lnTo>
                <a:lnTo>
                  <a:pt x="1342" y="6594"/>
                </a:lnTo>
                <a:lnTo>
                  <a:pt x="1328" y="6576"/>
                </a:lnTo>
                <a:lnTo>
                  <a:pt x="1315" y="6557"/>
                </a:lnTo>
                <a:lnTo>
                  <a:pt x="1302" y="6539"/>
                </a:lnTo>
                <a:lnTo>
                  <a:pt x="1292" y="6519"/>
                </a:lnTo>
                <a:lnTo>
                  <a:pt x="1280" y="6499"/>
                </a:lnTo>
                <a:lnTo>
                  <a:pt x="1271" y="6478"/>
                </a:lnTo>
                <a:lnTo>
                  <a:pt x="1262" y="6459"/>
                </a:lnTo>
                <a:lnTo>
                  <a:pt x="1255" y="6438"/>
                </a:lnTo>
                <a:lnTo>
                  <a:pt x="1248" y="6416"/>
                </a:lnTo>
                <a:lnTo>
                  <a:pt x="1242" y="6394"/>
                </a:lnTo>
                <a:lnTo>
                  <a:pt x="1237" y="6372"/>
                </a:lnTo>
                <a:lnTo>
                  <a:pt x="1233" y="6349"/>
                </a:lnTo>
                <a:lnTo>
                  <a:pt x="1230" y="6325"/>
                </a:lnTo>
                <a:lnTo>
                  <a:pt x="1229" y="6301"/>
                </a:lnTo>
                <a:lnTo>
                  <a:pt x="1228" y="6277"/>
                </a:lnTo>
                <a:lnTo>
                  <a:pt x="1229" y="6251"/>
                </a:lnTo>
                <a:lnTo>
                  <a:pt x="1230" y="6226"/>
                </a:lnTo>
                <a:lnTo>
                  <a:pt x="1234" y="6200"/>
                </a:lnTo>
                <a:lnTo>
                  <a:pt x="1238" y="6174"/>
                </a:lnTo>
                <a:lnTo>
                  <a:pt x="1244" y="6146"/>
                </a:lnTo>
                <a:lnTo>
                  <a:pt x="1250" y="6118"/>
                </a:lnTo>
                <a:lnTo>
                  <a:pt x="1258" y="6089"/>
                </a:lnTo>
                <a:lnTo>
                  <a:pt x="1268" y="6060"/>
                </a:lnTo>
                <a:lnTo>
                  <a:pt x="1279" y="6030"/>
                </a:lnTo>
                <a:lnTo>
                  <a:pt x="1291" y="6000"/>
                </a:lnTo>
                <a:lnTo>
                  <a:pt x="1304" y="5968"/>
                </a:lnTo>
                <a:lnTo>
                  <a:pt x="1319" y="5936"/>
                </a:lnTo>
                <a:lnTo>
                  <a:pt x="1336" y="5903"/>
                </a:lnTo>
                <a:lnTo>
                  <a:pt x="1354" y="5870"/>
                </a:lnTo>
                <a:lnTo>
                  <a:pt x="1373" y="5835"/>
                </a:lnTo>
                <a:lnTo>
                  <a:pt x="1394" y="5800"/>
                </a:lnTo>
                <a:lnTo>
                  <a:pt x="1955" y="5093"/>
                </a:lnTo>
                <a:lnTo>
                  <a:pt x="1959" y="1797"/>
                </a:lnTo>
                <a:lnTo>
                  <a:pt x="1958" y="1782"/>
                </a:lnTo>
                <a:lnTo>
                  <a:pt x="1957" y="1767"/>
                </a:lnTo>
                <a:lnTo>
                  <a:pt x="1954" y="1752"/>
                </a:lnTo>
                <a:lnTo>
                  <a:pt x="1950" y="1737"/>
                </a:lnTo>
                <a:lnTo>
                  <a:pt x="1947" y="1723"/>
                </a:lnTo>
                <a:lnTo>
                  <a:pt x="1941" y="1710"/>
                </a:lnTo>
                <a:lnTo>
                  <a:pt x="1934" y="1696"/>
                </a:lnTo>
                <a:lnTo>
                  <a:pt x="1927" y="1683"/>
                </a:lnTo>
                <a:lnTo>
                  <a:pt x="1918" y="1672"/>
                </a:lnTo>
                <a:lnTo>
                  <a:pt x="1908" y="1660"/>
                </a:lnTo>
                <a:lnTo>
                  <a:pt x="1897" y="1649"/>
                </a:lnTo>
                <a:lnTo>
                  <a:pt x="1885" y="1638"/>
                </a:lnTo>
                <a:lnTo>
                  <a:pt x="1871" y="1629"/>
                </a:lnTo>
                <a:lnTo>
                  <a:pt x="1856" y="1620"/>
                </a:lnTo>
                <a:lnTo>
                  <a:pt x="1839" y="1611"/>
                </a:lnTo>
                <a:lnTo>
                  <a:pt x="1821" y="1603"/>
                </a:lnTo>
                <a:lnTo>
                  <a:pt x="986" y="1603"/>
                </a:lnTo>
                <a:lnTo>
                  <a:pt x="2" y="509"/>
                </a:lnTo>
                <a:close/>
                <a:moveTo>
                  <a:pt x="3728" y="64"/>
                </a:moveTo>
                <a:lnTo>
                  <a:pt x="3728" y="64"/>
                </a:lnTo>
                <a:lnTo>
                  <a:pt x="3704" y="64"/>
                </a:lnTo>
                <a:lnTo>
                  <a:pt x="3681" y="66"/>
                </a:lnTo>
                <a:lnTo>
                  <a:pt x="3657" y="69"/>
                </a:lnTo>
                <a:lnTo>
                  <a:pt x="3634" y="73"/>
                </a:lnTo>
                <a:lnTo>
                  <a:pt x="3612" y="78"/>
                </a:lnTo>
                <a:lnTo>
                  <a:pt x="3590" y="85"/>
                </a:lnTo>
                <a:lnTo>
                  <a:pt x="3568" y="92"/>
                </a:lnTo>
                <a:lnTo>
                  <a:pt x="3547" y="100"/>
                </a:lnTo>
                <a:lnTo>
                  <a:pt x="3526" y="109"/>
                </a:lnTo>
                <a:lnTo>
                  <a:pt x="3507" y="120"/>
                </a:lnTo>
                <a:lnTo>
                  <a:pt x="3487" y="131"/>
                </a:lnTo>
                <a:lnTo>
                  <a:pt x="3468" y="143"/>
                </a:lnTo>
                <a:lnTo>
                  <a:pt x="3450" y="157"/>
                </a:lnTo>
                <a:lnTo>
                  <a:pt x="3433" y="171"/>
                </a:lnTo>
                <a:lnTo>
                  <a:pt x="3415" y="185"/>
                </a:lnTo>
                <a:lnTo>
                  <a:pt x="3399" y="201"/>
                </a:lnTo>
                <a:lnTo>
                  <a:pt x="3384" y="217"/>
                </a:lnTo>
                <a:lnTo>
                  <a:pt x="3369" y="233"/>
                </a:lnTo>
                <a:lnTo>
                  <a:pt x="3355" y="251"/>
                </a:lnTo>
                <a:lnTo>
                  <a:pt x="3342" y="269"/>
                </a:lnTo>
                <a:lnTo>
                  <a:pt x="3331" y="288"/>
                </a:lnTo>
                <a:lnTo>
                  <a:pt x="3319" y="308"/>
                </a:lnTo>
                <a:lnTo>
                  <a:pt x="3308" y="327"/>
                </a:lnTo>
                <a:lnTo>
                  <a:pt x="3299" y="348"/>
                </a:lnTo>
                <a:lnTo>
                  <a:pt x="3291" y="369"/>
                </a:lnTo>
                <a:lnTo>
                  <a:pt x="3284" y="391"/>
                </a:lnTo>
                <a:lnTo>
                  <a:pt x="3277" y="413"/>
                </a:lnTo>
                <a:lnTo>
                  <a:pt x="3273" y="435"/>
                </a:lnTo>
                <a:lnTo>
                  <a:pt x="3268" y="458"/>
                </a:lnTo>
                <a:lnTo>
                  <a:pt x="3264" y="481"/>
                </a:lnTo>
                <a:lnTo>
                  <a:pt x="3263" y="506"/>
                </a:lnTo>
                <a:lnTo>
                  <a:pt x="3262" y="529"/>
                </a:lnTo>
                <a:lnTo>
                  <a:pt x="3263" y="553"/>
                </a:lnTo>
                <a:lnTo>
                  <a:pt x="3264" y="576"/>
                </a:lnTo>
                <a:lnTo>
                  <a:pt x="3268" y="600"/>
                </a:lnTo>
                <a:lnTo>
                  <a:pt x="3273" y="623"/>
                </a:lnTo>
                <a:lnTo>
                  <a:pt x="3277" y="645"/>
                </a:lnTo>
                <a:lnTo>
                  <a:pt x="3284" y="667"/>
                </a:lnTo>
                <a:lnTo>
                  <a:pt x="3291" y="689"/>
                </a:lnTo>
                <a:lnTo>
                  <a:pt x="3299" y="710"/>
                </a:lnTo>
                <a:lnTo>
                  <a:pt x="3308" y="731"/>
                </a:lnTo>
                <a:lnTo>
                  <a:pt x="3319" y="750"/>
                </a:lnTo>
                <a:lnTo>
                  <a:pt x="3331" y="770"/>
                </a:lnTo>
                <a:lnTo>
                  <a:pt x="3342" y="789"/>
                </a:lnTo>
                <a:lnTo>
                  <a:pt x="3355" y="807"/>
                </a:lnTo>
                <a:lnTo>
                  <a:pt x="3369" y="824"/>
                </a:lnTo>
                <a:lnTo>
                  <a:pt x="3384" y="842"/>
                </a:lnTo>
                <a:lnTo>
                  <a:pt x="3399" y="858"/>
                </a:lnTo>
                <a:lnTo>
                  <a:pt x="3415" y="873"/>
                </a:lnTo>
                <a:lnTo>
                  <a:pt x="3433" y="888"/>
                </a:lnTo>
                <a:lnTo>
                  <a:pt x="3450" y="902"/>
                </a:lnTo>
                <a:lnTo>
                  <a:pt x="3468" y="915"/>
                </a:lnTo>
                <a:lnTo>
                  <a:pt x="3487" y="926"/>
                </a:lnTo>
                <a:lnTo>
                  <a:pt x="3507" y="938"/>
                </a:lnTo>
                <a:lnTo>
                  <a:pt x="3526" y="948"/>
                </a:lnTo>
                <a:lnTo>
                  <a:pt x="3547" y="958"/>
                </a:lnTo>
                <a:lnTo>
                  <a:pt x="3568" y="966"/>
                </a:lnTo>
                <a:lnTo>
                  <a:pt x="3590" y="974"/>
                </a:lnTo>
                <a:lnTo>
                  <a:pt x="3612" y="980"/>
                </a:lnTo>
                <a:lnTo>
                  <a:pt x="3634" y="986"/>
                </a:lnTo>
                <a:lnTo>
                  <a:pt x="3657" y="989"/>
                </a:lnTo>
                <a:lnTo>
                  <a:pt x="3681" y="993"/>
                </a:lnTo>
                <a:lnTo>
                  <a:pt x="3704" y="994"/>
                </a:lnTo>
                <a:lnTo>
                  <a:pt x="3728" y="995"/>
                </a:lnTo>
                <a:lnTo>
                  <a:pt x="3751" y="994"/>
                </a:lnTo>
                <a:lnTo>
                  <a:pt x="3776" y="993"/>
                </a:lnTo>
                <a:lnTo>
                  <a:pt x="3799" y="989"/>
                </a:lnTo>
                <a:lnTo>
                  <a:pt x="3822" y="986"/>
                </a:lnTo>
                <a:lnTo>
                  <a:pt x="3844" y="980"/>
                </a:lnTo>
                <a:lnTo>
                  <a:pt x="3866" y="974"/>
                </a:lnTo>
                <a:lnTo>
                  <a:pt x="3888" y="966"/>
                </a:lnTo>
                <a:lnTo>
                  <a:pt x="3909" y="958"/>
                </a:lnTo>
                <a:lnTo>
                  <a:pt x="3930" y="948"/>
                </a:lnTo>
                <a:lnTo>
                  <a:pt x="3949" y="938"/>
                </a:lnTo>
                <a:lnTo>
                  <a:pt x="3969" y="926"/>
                </a:lnTo>
                <a:lnTo>
                  <a:pt x="3988" y="915"/>
                </a:lnTo>
                <a:lnTo>
                  <a:pt x="4006" y="902"/>
                </a:lnTo>
                <a:lnTo>
                  <a:pt x="4024" y="888"/>
                </a:lnTo>
                <a:lnTo>
                  <a:pt x="4041" y="873"/>
                </a:lnTo>
                <a:lnTo>
                  <a:pt x="4057" y="858"/>
                </a:lnTo>
                <a:lnTo>
                  <a:pt x="4072" y="842"/>
                </a:lnTo>
                <a:lnTo>
                  <a:pt x="4086" y="824"/>
                </a:lnTo>
                <a:lnTo>
                  <a:pt x="4100" y="807"/>
                </a:lnTo>
                <a:lnTo>
                  <a:pt x="4114" y="789"/>
                </a:lnTo>
                <a:lnTo>
                  <a:pt x="4126" y="770"/>
                </a:lnTo>
                <a:lnTo>
                  <a:pt x="4137" y="750"/>
                </a:lnTo>
                <a:lnTo>
                  <a:pt x="4148" y="731"/>
                </a:lnTo>
                <a:lnTo>
                  <a:pt x="4157" y="710"/>
                </a:lnTo>
                <a:lnTo>
                  <a:pt x="4165" y="689"/>
                </a:lnTo>
                <a:lnTo>
                  <a:pt x="4172" y="667"/>
                </a:lnTo>
                <a:lnTo>
                  <a:pt x="4179" y="645"/>
                </a:lnTo>
                <a:lnTo>
                  <a:pt x="4184" y="623"/>
                </a:lnTo>
                <a:lnTo>
                  <a:pt x="4188" y="600"/>
                </a:lnTo>
                <a:lnTo>
                  <a:pt x="4191" y="576"/>
                </a:lnTo>
                <a:lnTo>
                  <a:pt x="4193" y="553"/>
                </a:lnTo>
                <a:lnTo>
                  <a:pt x="4193" y="529"/>
                </a:lnTo>
                <a:lnTo>
                  <a:pt x="4193" y="506"/>
                </a:lnTo>
                <a:lnTo>
                  <a:pt x="4191" y="481"/>
                </a:lnTo>
                <a:lnTo>
                  <a:pt x="4188" y="458"/>
                </a:lnTo>
                <a:lnTo>
                  <a:pt x="4184" y="435"/>
                </a:lnTo>
                <a:lnTo>
                  <a:pt x="4179" y="413"/>
                </a:lnTo>
                <a:lnTo>
                  <a:pt x="4172" y="391"/>
                </a:lnTo>
                <a:lnTo>
                  <a:pt x="4165" y="369"/>
                </a:lnTo>
                <a:lnTo>
                  <a:pt x="4157" y="348"/>
                </a:lnTo>
                <a:lnTo>
                  <a:pt x="4148" y="327"/>
                </a:lnTo>
                <a:lnTo>
                  <a:pt x="4137" y="308"/>
                </a:lnTo>
                <a:lnTo>
                  <a:pt x="4126" y="288"/>
                </a:lnTo>
                <a:lnTo>
                  <a:pt x="4114" y="269"/>
                </a:lnTo>
                <a:lnTo>
                  <a:pt x="4100" y="251"/>
                </a:lnTo>
                <a:lnTo>
                  <a:pt x="4086" y="233"/>
                </a:lnTo>
                <a:lnTo>
                  <a:pt x="4072" y="217"/>
                </a:lnTo>
                <a:lnTo>
                  <a:pt x="4057" y="201"/>
                </a:lnTo>
                <a:lnTo>
                  <a:pt x="4041" y="185"/>
                </a:lnTo>
                <a:lnTo>
                  <a:pt x="4024" y="171"/>
                </a:lnTo>
                <a:lnTo>
                  <a:pt x="4006" y="157"/>
                </a:lnTo>
                <a:lnTo>
                  <a:pt x="3988" y="143"/>
                </a:lnTo>
                <a:lnTo>
                  <a:pt x="3969" y="131"/>
                </a:lnTo>
                <a:lnTo>
                  <a:pt x="3949" y="120"/>
                </a:lnTo>
                <a:lnTo>
                  <a:pt x="3930" y="109"/>
                </a:lnTo>
                <a:lnTo>
                  <a:pt x="3909" y="100"/>
                </a:lnTo>
                <a:lnTo>
                  <a:pt x="3888" y="92"/>
                </a:lnTo>
                <a:lnTo>
                  <a:pt x="3866" y="85"/>
                </a:lnTo>
                <a:lnTo>
                  <a:pt x="3844" y="78"/>
                </a:lnTo>
                <a:lnTo>
                  <a:pt x="3822" y="73"/>
                </a:lnTo>
                <a:lnTo>
                  <a:pt x="3799" y="69"/>
                </a:lnTo>
                <a:lnTo>
                  <a:pt x="3776" y="66"/>
                </a:lnTo>
                <a:lnTo>
                  <a:pt x="3751" y="64"/>
                </a:lnTo>
                <a:lnTo>
                  <a:pt x="3728" y="64"/>
                </a:lnTo>
                <a:close/>
                <a:moveTo>
                  <a:pt x="2550" y="0"/>
                </a:moveTo>
                <a:lnTo>
                  <a:pt x="2550" y="0"/>
                </a:lnTo>
                <a:lnTo>
                  <a:pt x="2526" y="0"/>
                </a:lnTo>
                <a:lnTo>
                  <a:pt x="2503" y="3"/>
                </a:lnTo>
                <a:lnTo>
                  <a:pt x="2480" y="5"/>
                </a:lnTo>
                <a:lnTo>
                  <a:pt x="2457" y="10"/>
                </a:lnTo>
                <a:lnTo>
                  <a:pt x="2435" y="14"/>
                </a:lnTo>
                <a:lnTo>
                  <a:pt x="2413" y="21"/>
                </a:lnTo>
                <a:lnTo>
                  <a:pt x="2390" y="28"/>
                </a:lnTo>
                <a:lnTo>
                  <a:pt x="2370" y="36"/>
                </a:lnTo>
                <a:lnTo>
                  <a:pt x="2349" y="47"/>
                </a:lnTo>
                <a:lnTo>
                  <a:pt x="2329" y="56"/>
                </a:lnTo>
                <a:lnTo>
                  <a:pt x="2309" y="68"/>
                </a:lnTo>
                <a:lnTo>
                  <a:pt x="2291" y="80"/>
                </a:lnTo>
                <a:lnTo>
                  <a:pt x="2272" y="93"/>
                </a:lnTo>
                <a:lnTo>
                  <a:pt x="2255" y="107"/>
                </a:lnTo>
                <a:lnTo>
                  <a:pt x="2237" y="121"/>
                </a:lnTo>
                <a:lnTo>
                  <a:pt x="2221" y="137"/>
                </a:lnTo>
                <a:lnTo>
                  <a:pt x="2206" y="153"/>
                </a:lnTo>
                <a:lnTo>
                  <a:pt x="2191" y="170"/>
                </a:lnTo>
                <a:lnTo>
                  <a:pt x="2177" y="187"/>
                </a:lnTo>
                <a:lnTo>
                  <a:pt x="2164" y="206"/>
                </a:lnTo>
                <a:lnTo>
                  <a:pt x="2153" y="224"/>
                </a:lnTo>
                <a:lnTo>
                  <a:pt x="2141" y="244"/>
                </a:lnTo>
                <a:lnTo>
                  <a:pt x="2131" y="265"/>
                </a:lnTo>
                <a:lnTo>
                  <a:pt x="2122" y="284"/>
                </a:lnTo>
                <a:lnTo>
                  <a:pt x="2113" y="306"/>
                </a:lnTo>
                <a:lnTo>
                  <a:pt x="2107" y="327"/>
                </a:lnTo>
                <a:lnTo>
                  <a:pt x="2100" y="349"/>
                </a:lnTo>
                <a:lnTo>
                  <a:pt x="2095" y="372"/>
                </a:lnTo>
                <a:lnTo>
                  <a:pt x="2090" y="394"/>
                </a:lnTo>
                <a:lnTo>
                  <a:pt x="2088" y="418"/>
                </a:lnTo>
                <a:lnTo>
                  <a:pt x="2086" y="442"/>
                </a:lnTo>
                <a:lnTo>
                  <a:pt x="2086" y="465"/>
                </a:lnTo>
                <a:lnTo>
                  <a:pt x="2086" y="490"/>
                </a:lnTo>
                <a:lnTo>
                  <a:pt x="2088" y="513"/>
                </a:lnTo>
                <a:lnTo>
                  <a:pt x="2090" y="536"/>
                </a:lnTo>
                <a:lnTo>
                  <a:pt x="2095" y="559"/>
                </a:lnTo>
                <a:lnTo>
                  <a:pt x="2100" y="582"/>
                </a:lnTo>
                <a:lnTo>
                  <a:pt x="2107" y="604"/>
                </a:lnTo>
                <a:lnTo>
                  <a:pt x="2113" y="625"/>
                </a:lnTo>
                <a:lnTo>
                  <a:pt x="2122" y="646"/>
                </a:lnTo>
                <a:lnTo>
                  <a:pt x="2131" y="667"/>
                </a:lnTo>
                <a:lnTo>
                  <a:pt x="2141" y="688"/>
                </a:lnTo>
                <a:lnTo>
                  <a:pt x="2153" y="706"/>
                </a:lnTo>
                <a:lnTo>
                  <a:pt x="2164" y="726"/>
                </a:lnTo>
                <a:lnTo>
                  <a:pt x="2177" y="743"/>
                </a:lnTo>
                <a:lnTo>
                  <a:pt x="2191" y="762"/>
                </a:lnTo>
                <a:lnTo>
                  <a:pt x="2206" y="778"/>
                </a:lnTo>
                <a:lnTo>
                  <a:pt x="2221" y="794"/>
                </a:lnTo>
                <a:lnTo>
                  <a:pt x="2237" y="809"/>
                </a:lnTo>
                <a:lnTo>
                  <a:pt x="2255" y="824"/>
                </a:lnTo>
                <a:lnTo>
                  <a:pt x="2272" y="838"/>
                </a:lnTo>
                <a:lnTo>
                  <a:pt x="2291" y="851"/>
                </a:lnTo>
                <a:lnTo>
                  <a:pt x="2309" y="864"/>
                </a:lnTo>
                <a:lnTo>
                  <a:pt x="2329" y="874"/>
                </a:lnTo>
                <a:lnTo>
                  <a:pt x="2349" y="885"/>
                </a:lnTo>
                <a:lnTo>
                  <a:pt x="2370" y="894"/>
                </a:lnTo>
                <a:lnTo>
                  <a:pt x="2390" y="902"/>
                </a:lnTo>
                <a:lnTo>
                  <a:pt x="2413" y="910"/>
                </a:lnTo>
                <a:lnTo>
                  <a:pt x="2435" y="916"/>
                </a:lnTo>
                <a:lnTo>
                  <a:pt x="2457" y="922"/>
                </a:lnTo>
                <a:lnTo>
                  <a:pt x="2480" y="925"/>
                </a:lnTo>
                <a:lnTo>
                  <a:pt x="2503" y="929"/>
                </a:lnTo>
                <a:lnTo>
                  <a:pt x="2526" y="930"/>
                </a:lnTo>
                <a:lnTo>
                  <a:pt x="2550" y="931"/>
                </a:lnTo>
                <a:lnTo>
                  <a:pt x="2575" y="930"/>
                </a:lnTo>
                <a:lnTo>
                  <a:pt x="2598" y="929"/>
                </a:lnTo>
                <a:lnTo>
                  <a:pt x="2621" y="925"/>
                </a:lnTo>
                <a:lnTo>
                  <a:pt x="2644" y="922"/>
                </a:lnTo>
                <a:lnTo>
                  <a:pt x="2666" y="916"/>
                </a:lnTo>
                <a:lnTo>
                  <a:pt x="2688" y="910"/>
                </a:lnTo>
                <a:lnTo>
                  <a:pt x="2710" y="902"/>
                </a:lnTo>
                <a:lnTo>
                  <a:pt x="2731" y="894"/>
                </a:lnTo>
                <a:lnTo>
                  <a:pt x="2752" y="885"/>
                </a:lnTo>
                <a:lnTo>
                  <a:pt x="2772" y="874"/>
                </a:lnTo>
                <a:lnTo>
                  <a:pt x="2792" y="864"/>
                </a:lnTo>
                <a:lnTo>
                  <a:pt x="2810" y="851"/>
                </a:lnTo>
                <a:lnTo>
                  <a:pt x="2829" y="838"/>
                </a:lnTo>
                <a:lnTo>
                  <a:pt x="2846" y="824"/>
                </a:lnTo>
                <a:lnTo>
                  <a:pt x="2863" y="809"/>
                </a:lnTo>
                <a:lnTo>
                  <a:pt x="2880" y="794"/>
                </a:lnTo>
                <a:lnTo>
                  <a:pt x="2895" y="778"/>
                </a:lnTo>
                <a:lnTo>
                  <a:pt x="2910" y="762"/>
                </a:lnTo>
                <a:lnTo>
                  <a:pt x="2924" y="743"/>
                </a:lnTo>
                <a:lnTo>
                  <a:pt x="2936" y="726"/>
                </a:lnTo>
                <a:lnTo>
                  <a:pt x="2948" y="706"/>
                </a:lnTo>
                <a:lnTo>
                  <a:pt x="2960" y="688"/>
                </a:lnTo>
                <a:lnTo>
                  <a:pt x="2970" y="667"/>
                </a:lnTo>
                <a:lnTo>
                  <a:pt x="2979" y="646"/>
                </a:lnTo>
                <a:lnTo>
                  <a:pt x="2987" y="625"/>
                </a:lnTo>
                <a:lnTo>
                  <a:pt x="2994" y="604"/>
                </a:lnTo>
                <a:lnTo>
                  <a:pt x="3001" y="582"/>
                </a:lnTo>
                <a:lnTo>
                  <a:pt x="3006" y="559"/>
                </a:lnTo>
                <a:lnTo>
                  <a:pt x="3011" y="536"/>
                </a:lnTo>
                <a:lnTo>
                  <a:pt x="3013" y="513"/>
                </a:lnTo>
                <a:lnTo>
                  <a:pt x="3015" y="490"/>
                </a:lnTo>
                <a:lnTo>
                  <a:pt x="3016" y="465"/>
                </a:lnTo>
                <a:lnTo>
                  <a:pt x="3015" y="442"/>
                </a:lnTo>
                <a:lnTo>
                  <a:pt x="3013" y="418"/>
                </a:lnTo>
                <a:lnTo>
                  <a:pt x="3011" y="394"/>
                </a:lnTo>
                <a:lnTo>
                  <a:pt x="3006" y="372"/>
                </a:lnTo>
                <a:lnTo>
                  <a:pt x="3001" y="349"/>
                </a:lnTo>
                <a:lnTo>
                  <a:pt x="2994" y="327"/>
                </a:lnTo>
                <a:lnTo>
                  <a:pt x="2987" y="306"/>
                </a:lnTo>
                <a:lnTo>
                  <a:pt x="2979" y="284"/>
                </a:lnTo>
                <a:lnTo>
                  <a:pt x="2970" y="265"/>
                </a:lnTo>
                <a:lnTo>
                  <a:pt x="2960" y="244"/>
                </a:lnTo>
                <a:lnTo>
                  <a:pt x="2948" y="224"/>
                </a:lnTo>
                <a:lnTo>
                  <a:pt x="2936" y="206"/>
                </a:lnTo>
                <a:lnTo>
                  <a:pt x="2924" y="187"/>
                </a:lnTo>
                <a:lnTo>
                  <a:pt x="2910" y="170"/>
                </a:lnTo>
                <a:lnTo>
                  <a:pt x="2895" y="153"/>
                </a:lnTo>
                <a:lnTo>
                  <a:pt x="2880" y="137"/>
                </a:lnTo>
                <a:lnTo>
                  <a:pt x="2863" y="121"/>
                </a:lnTo>
                <a:lnTo>
                  <a:pt x="2846" y="107"/>
                </a:lnTo>
                <a:lnTo>
                  <a:pt x="2829" y="93"/>
                </a:lnTo>
                <a:lnTo>
                  <a:pt x="2810" y="80"/>
                </a:lnTo>
                <a:lnTo>
                  <a:pt x="2792" y="68"/>
                </a:lnTo>
                <a:lnTo>
                  <a:pt x="2772" y="56"/>
                </a:lnTo>
                <a:lnTo>
                  <a:pt x="2752" y="47"/>
                </a:lnTo>
                <a:lnTo>
                  <a:pt x="2731" y="36"/>
                </a:lnTo>
                <a:lnTo>
                  <a:pt x="2710" y="28"/>
                </a:lnTo>
                <a:lnTo>
                  <a:pt x="2688" y="21"/>
                </a:lnTo>
                <a:lnTo>
                  <a:pt x="2666" y="14"/>
                </a:lnTo>
                <a:lnTo>
                  <a:pt x="2644" y="10"/>
                </a:lnTo>
                <a:lnTo>
                  <a:pt x="2621" y="5"/>
                </a:lnTo>
                <a:lnTo>
                  <a:pt x="2598" y="3"/>
                </a:lnTo>
                <a:lnTo>
                  <a:pt x="2575" y="0"/>
                </a:lnTo>
                <a:lnTo>
                  <a:pt x="2550" y="0"/>
                </a:lnTo>
                <a:close/>
                <a:moveTo>
                  <a:pt x="413" y="369"/>
                </a:moveTo>
                <a:lnTo>
                  <a:pt x="1155" y="1149"/>
                </a:lnTo>
                <a:lnTo>
                  <a:pt x="1588" y="1157"/>
                </a:lnTo>
                <a:lnTo>
                  <a:pt x="1593" y="1150"/>
                </a:lnTo>
                <a:lnTo>
                  <a:pt x="1598" y="1144"/>
                </a:lnTo>
                <a:lnTo>
                  <a:pt x="1600" y="1137"/>
                </a:lnTo>
                <a:lnTo>
                  <a:pt x="1602" y="1130"/>
                </a:lnTo>
                <a:lnTo>
                  <a:pt x="1601" y="1124"/>
                </a:lnTo>
                <a:lnTo>
                  <a:pt x="1600" y="1115"/>
                </a:lnTo>
                <a:lnTo>
                  <a:pt x="1595" y="1107"/>
                </a:lnTo>
                <a:lnTo>
                  <a:pt x="1588" y="1098"/>
                </a:lnTo>
                <a:lnTo>
                  <a:pt x="680" y="152"/>
                </a:lnTo>
                <a:lnTo>
                  <a:pt x="665" y="145"/>
                </a:lnTo>
                <a:lnTo>
                  <a:pt x="651" y="139"/>
                </a:lnTo>
                <a:lnTo>
                  <a:pt x="636" y="135"/>
                </a:lnTo>
                <a:lnTo>
                  <a:pt x="621" y="131"/>
                </a:lnTo>
                <a:lnTo>
                  <a:pt x="606" y="130"/>
                </a:lnTo>
                <a:lnTo>
                  <a:pt x="592" y="129"/>
                </a:lnTo>
                <a:lnTo>
                  <a:pt x="578" y="130"/>
                </a:lnTo>
                <a:lnTo>
                  <a:pt x="564" y="133"/>
                </a:lnTo>
                <a:lnTo>
                  <a:pt x="550" y="135"/>
                </a:lnTo>
                <a:lnTo>
                  <a:pt x="536" y="138"/>
                </a:lnTo>
                <a:lnTo>
                  <a:pt x="523" y="144"/>
                </a:lnTo>
                <a:lnTo>
                  <a:pt x="510" y="150"/>
                </a:lnTo>
                <a:lnTo>
                  <a:pt x="499" y="156"/>
                </a:lnTo>
                <a:lnTo>
                  <a:pt x="487" y="164"/>
                </a:lnTo>
                <a:lnTo>
                  <a:pt x="476" y="172"/>
                </a:lnTo>
                <a:lnTo>
                  <a:pt x="465" y="180"/>
                </a:lnTo>
                <a:lnTo>
                  <a:pt x="456" y="189"/>
                </a:lnTo>
                <a:lnTo>
                  <a:pt x="447" y="200"/>
                </a:lnTo>
                <a:lnTo>
                  <a:pt x="439" y="210"/>
                </a:lnTo>
                <a:lnTo>
                  <a:pt x="430" y="222"/>
                </a:lnTo>
                <a:lnTo>
                  <a:pt x="424" y="233"/>
                </a:lnTo>
                <a:lnTo>
                  <a:pt x="418" y="245"/>
                </a:lnTo>
                <a:lnTo>
                  <a:pt x="412" y="257"/>
                </a:lnTo>
                <a:lnTo>
                  <a:pt x="408" y="269"/>
                </a:lnTo>
                <a:lnTo>
                  <a:pt x="405" y="282"/>
                </a:lnTo>
                <a:lnTo>
                  <a:pt x="403" y="294"/>
                </a:lnTo>
                <a:lnTo>
                  <a:pt x="402" y="306"/>
                </a:lnTo>
                <a:lnTo>
                  <a:pt x="402" y="319"/>
                </a:lnTo>
                <a:lnTo>
                  <a:pt x="403" y="332"/>
                </a:lnTo>
                <a:lnTo>
                  <a:pt x="405" y="345"/>
                </a:lnTo>
                <a:lnTo>
                  <a:pt x="408" y="357"/>
                </a:lnTo>
                <a:lnTo>
                  <a:pt x="413" y="369"/>
                </a:lnTo>
                <a:close/>
                <a:moveTo>
                  <a:pt x="3216" y="1178"/>
                </a:moveTo>
                <a:lnTo>
                  <a:pt x="4079" y="2627"/>
                </a:lnTo>
                <a:lnTo>
                  <a:pt x="5555" y="2618"/>
                </a:lnTo>
                <a:lnTo>
                  <a:pt x="5574" y="2597"/>
                </a:lnTo>
                <a:lnTo>
                  <a:pt x="5593" y="2577"/>
                </a:lnTo>
                <a:lnTo>
                  <a:pt x="5609" y="2557"/>
                </a:lnTo>
                <a:lnTo>
                  <a:pt x="5622" y="2538"/>
                </a:lnTo>
                <a:lnTo>
                  <a:pt x="5632" y="2517"/>
                </a:lnTo>
                <a:lnTo>
                  <a:pt x="5642" y="2497"/>
                </a:lnTo>
                <a:lnTo>
                  <a:pt x="5646" y="2477"/>
                </a:lnTo>
                <a:lnTo>
                  <a:pt x="5649" y="2467"/>
                </a:lnTo>
                <a:lnTo>
                  <a:pt x="5649" y="2456"/>
                </a:lnTo>
                <a:lnTo>
                  <a:pt x="5650" y="2447"/>
                </a:lnTo>
                <a:lnTo>
                  <a:pt x="5649" y="2437"/>
                </a:lnTo>
                <a:lnTo>
                  <a:pt x="5648" y="2426"/>
                </a:lnTo>
                <a:lnTo>
                  <a:pt x="5645" y="2416"/>
                </a:lnTo>
                <a:lnTo>
                  <a:pt x="5643" y="2407"/>
                </a:lnTo>
                <a:lnTo>
                  <a:pt x="5638" y="2396"/>
                </a:lnTo>
                <a:lnTo>
                  <a:pt x="5634" y="2386"/>
                </a:lnTo>
                <a:lnTo>
                  <a:pt x="5629" y="2375"/>
                </a:lnTo>
                <a:lnTo>
                  <a:pt x="5623" y="2365"/>
                </a:lnTo>
                <a:lnTo>
                  <a:pt x="5615" y="2356"/>
                </a:lnTo>
                <a:lnTo>
                  <a:pt x="5599" y="2335"/>
                </a:lnTo>
                <a:lnTo>
                  <a:pt x="5578" y="2314"/>
                </a:lnTo>
                <a:lnTo>
                  <a:pt x="5555" y="2293"/>
                </a:lnTo>
                <a:lnTo>
                  <a:pt x="4470" y="2284"/>
                </a:lnTo>
                <a:lnTo>
                  <a:pt x="3786" y="1242"/>
                </a:lnTo>
                <a:lnTo>
                  <a:pt x="3756" y="1223"/>
                </a:lnTo>
                <a:lnTo>
                  <a:pt x="3726" y="1208"/>
                </a:lnTo>
                <a:lnTo>
                  <a:pt x="3694" y="1193"/>
                </a:lnTo>
                <a:lnTo>
                  <a:pt x="3662" y="1180"/>
                </a:lnTo>
                <a:lnTo>
                  <a:pt x="3630" y="1170"/>
                </a:lnTo>
                <a:lnTo>
                  <a:pt x="3596" y="1161"/>
                </a:lnTo>
                <a:lnTo>
                  <a:pt x="3561" y="1154"/>
                </a:lnTo>
                <a:lnTo>
                  <a:pt x="3526" y="1148"/>
                </a:lnTo>
                <a:lnTo>
                  <a:pt x="3490" y="1144"/>
                </a:lnTo>
                <a:lnTo>
                  <a:pt x="3455" y="1143"/>
                </a:lnTo>
                <a:lnTo>
                  <a:pt x="3416" y="1143"/>
                </a:lnTo>
                <a:lnTo>
                  <a:pt x="3378" y="1147"/>
                </a:lnTo>
                <a:lnTo>
                  <a:pt x="3340" y="1151"/>
                </a:lnTo>
                <a:lnTo>
                  <a:pt x="3299" y="1158"/>
                </a:lnTo>
                <a:lnTo>
                  <a:pt x="3259" y="1166"/>
                </a:lnTo>
                <a:lnTo>
                  <a:pt x="3216" y="1178"/>
                </a:lnTo>
                <a:close/>
                <a:moveTo>
                  <a:pt x="3230" y="2047"/>
                </a:moveTo>
                <a:lnTo>
                  <a:pt x="3230" y="4172"/>
                </a:lnTo>
                <a:lnTo>
                  <a:pt x="5160" y="4165"/>
                </a:lnTo>
                <a:lnTo>
                  <a:pt x="4337" y="3032"/>
                </a:lnTo>
                <a:lnTo>
                  <a:pt x="3846" y="3029"/>
                </a:lnTo>
                <a:lnTo>
                  <a:pt x="3230" y="2047"/>
                </a:lnTo>
                <a:close/>
              </a:path>
            </a:pathLst>
          </a:custGeom>
          <a:solidFill>
            <a:schemeClr val="accent1"/>
          </a:solidFill>
          <a:ln>
            <a:noFill/>
          </a:ln>
          <a:extLst>
            <a:ext uri="{91240B29-F687-4F45-9708-019B960494DF}"/>
          </a:extLst>
        </p:spPr>
        <p:txBody>
          <a:bodyPr anchor="ctr">
            <a:scene3d>
              <a:camera prst="orthographicFront"/>
              <a:lightRig rig="threePt" dir="t"/>
            </a:scene3d>
            <a:sp3d contourW="12700">
              <a:contourClr>
                <a:srgbClr val="FFFFFF"/>
              </a:contourClr>
            </a:sp3d>
          </a:bodyPr>
          <a:lstStyle/>
          <a:p>
            <a:pPr algn="ctr" fontAlgn="auto">
              <a:defRPr/>
            </a:pPr>
            <a:endParaRPr lang="zh-CN" altLang="en-US" sz="2400" noProof="1">
              <a:solidFill>
                <a:srgbClr val="FFFFFF"/>
              </a:solidFill>
            </a:endParaRPr>
          </a:p>
        </p:txBody>
      </p:sp>
      <p:sp>
        <p:nvSpPr>
          <p:cNvPr id="16" name="文本框 41"/>
          <p:cNvSpPr txBox="1">
            <a:spLocks noChangeArrowheads="1"/>
          </p:cNvSpPr>
          <p:nvPr/>
        </p:nvSpPr>
        <p:spPr bwMode="auto">
          <a:xfrm>
            <a:off x="400050" y="1296988"/>
            <a:ext cx="1798638" cy="6094412"/>
          </a:xfrm>
          <a:prstGeom prst="rect">
            <a:avLst/>
          </a:prstGeom>
          <a:noFill/>
          <a:ln w="9525">
            <a:noFill/>
            <a:miter lim="800000"/>
            <a:headEnd/>
            <a:tailEnd/>
          </a:ln>
        </p:spPr>
        <p:txBody>
          <a:bodyPr>
            <a:spAutoFit/>
          </a:bodyPr>
          <a:lstStyle/>
          <a:p>
            <a:pPr algn="just">
              <a:lnSpc>
                <a:spcPct val="130000"/>
              </a:lnSpc>
            </a:pPr>
            <a:endParaRPr lang="en-US" altLang="zh-CN" sz="6000">
              <a:solidFill>
                <a:srgbClr val="FF0000"/>
              </a:solidFill>
              <a:latin typeface="华文行楷" pitchFamily="2" charset="-122"/>
              <a:ea typeface="华文行楷" pitchFamily="2" charset="-122"/>
            </a:endParaRPr>
          </a:p>
          <a:p>
            <a:pPr algn="just">
              <a:lnSpc>
                <a:spcPct val="130000"/>
              </a:lnSpc>
            </a:pPr>
            <a:endParaRPr lang="en-US" altLang="zh-CN" sz="6000">
              <a:solidFill>
                <a:srgbClr val="FF0000"/>
              </a:solidFill>
              <a:latin typeface="华文行楷" pitchFamily="2" charset="-122"/>
              <a:ea typeface="华文行楷" pitchFamily="2" charset="-122"/>
            </a:endParaRPr>
          </a:p>
          <a:p>
            <a:pPr algn="just">
              <a:lnSpc>
                <a:spcPct val="130000"/>
              </a:lnSpc>
            </a:pPr>
            <a:endParaRPr lang="en-US" altLang="zh-CN" sz="6000">
              <a:solidFill>
                <a:srgbClr val="FF0000"/>
              </a:solidFill>
              <a:latin typeface="华文行楷" pitchFamily="2" charset="-122"/>
              <a:ea typeface="华文行楷" pitchFamily="2" charset="-122"/>
            </a:endParaRPr>
          </a:p>
          <a:p>
            <a:pPr algn="just">
              <a:lnSpc>
                <a:spcPct val="130000"/>
              </a:lnSpc>
            </a:pPr>
            <a:endParaRPr lang="en-US" altLang="zh-CN" sz="6000">
              <a:solidFill>
                <a:srgbClr val="FF0000"/>
              </a:solidFill>
              <a:latin typeface="华文行楷" pitchFamily="2" charset="-122"/>
              <a:ea typeface="华文行楷" pitchFamily="2" charset="-122"/>
            </a:endParaRPr>
          </a:p>
          <a:p>
            <a:pPr algn="just">
              <a:lnSpc>
                <a:spcPct val="130000"/>
              </a:lnSpc>
            </a:pPr>
            <a:endParaRPr lang="zh-CN" altLang="en-US" sz="6000">
              <a:solidFill>
                <a:srgbClr val="FF0000"/>
              </a:solidFill>
              <a:latin typeface="华文行楷" pitchFamily="2" charset="-122"/>
              <a:ea typeface="华文行楷" pitchFamily="2" charset="-122"/>
            </a:endParaRPr>
          </a:p>
        </p:txBody>
      </p:sp>
      <p:sp>
        <p:nvSpPr>
          <p:cNvPr id="2" name="WordArt 2"/>
          <p:cNvSpPr>
            <a:spLocks noChangeArrowheads="1" noChangeShapeType="1" noTextEdit="1"/>
          </p:cNvSpPr>
          <p:nvPr/>
        </p:nvSpPr>
        <p:spPr bwMode="auto">
          <a:xfrm>
            <a:off x="2273751" y="2008855"/>
            <a:ext cx="8251825" cy="1786172"/>
          </a:xfrm>
          <a:prstGeom prst="rect">
            <a:avLst/>
          </a:prstGeom>
        </p:spPr>
        <p:txBody>
          <a:bodyPr wrap="none" fromWordArt="1">
            <a:prstTxWarp prst="textWave2">
              <a:avLst>
                <a:gd name="adj1" fmla="val 13005"/>
                <a:gd name="adj2" fmla="val 0"/>
              </a:avLst>
            </a:prstTxWarp>
          </a:bodyPr>
          <a:lstStyle/>
          <a:p>
            <a:pPr algn="ctr">
              <a:defRPr/>
            </a:pPr>
            <a:r>
              <a:rPr lang="zh-CN" altLang="en-US" sz="3600" kern="10" dirty="0">
                <a:ln w="3175">
                  <a:solidFill>
                    <a:srgbClr val="00B0F0"/>
                  </a:solidFill>
                  <a:round/>
                  <a:headEnd/>
                  <a:tailEnd/>
                </a:ln>
                <a:solidFill>
                  <a:srgbClr val="FFFFFF"/>
                </a:solidFill>
                <a:effectLst>
                  <a:prstShdw prst="shdw17" dist="17961" dir="2700000">
                    <a:srgbClr val="00B0F0">
                      <a:gamma/>
                      <a:shade val="60000"/>
                      <a:invGamma/>
                    </a:srgbClr>
                  </a:prstShdw>
                </a:effectLst>
                <a:latin typeface="宋体"/>
                <a:ea typeface="宋体"/>
              </a:rPr>
              <a:t>让我们学习着、快乐着、成长着</a:t>
            </a:r>
            <a:r>
              <a:rPr lang="en-US" altLang="zh-CN" sz="3600" kern="10" dirty="0">
                <a:ln w="3175">
                  <a:solidFill>
                    <a:srgbClr val="00B0F0"/>
                  </a:solidFill>
                  <a:round/>
                  <a:headEnd/>
                  <a:tailEnd/>
                </a:ln>
                <a:solidFill>
                  <a:srgbClr val="FFFFFF"/>
                </a:solidFill>
                <a:effectLst>
                  <a:prstShdw prst="shdw17" dist="17961" dir="2700000">
                    <a:srgbClr val="00B0F0">
                      <a:gamma/>
                      <a:shade val="60000"/>
                      <a:invGamma/>
                    </a:srgbClr>
                  </a:prstShdw>
                </a:effectLst>
                <a:latin typeface="宋体"/>
                <a:ea typeface="宋体"/>
              </a:rPr>
              <a:t>……</a:t>
            </a:r>
            <a:endParaRPr lang="zh-CN" altLang="en-US" sz="3600" kern="10" dirty="0">
              <a:ln w="3175">
                <a:solidFill>
                  <a:srgbClr val="00B0F0"/>
                </a:solidFill>
                <a:round/>
                <a:headEnd/>
                <a:tailEnd/>
              </a:ln>
              <a:solidFill>
                <a:srgbClr val="FFFFFF"/>
              </a:solidFill>
              <a:effectLst>
                <a:prstShdw prst="shdw17" dist="17961" dir="2700000">
                  <a:srgbClr val="00B0F0">
                    <a:gamma/>
                    <a:shade val="60000"/>
                    <a:invGamma/>
                  </a:srgbClr>
                </a:prstShdw>
              </a:effectLst>
              <a:latin typeface="宋体"/>
              <a:ea typeface="宋体"/>
            </a:endParaRPr>
          </a:p>
        </p:txBody>
      </p:sp>
      <p:sp>
        <p:nvSpPr>
          <p:cNvPr id="24581" name="矩形 33"/>
          <p:cNvSpPr>
            <a:spLocks noChangeArrowheads="1"/>
          </p:cNvSpPr>
          <p:nvPr/>
        </p:nvSpPr>
        <p:spPr bwMode="auto">
          <a:xfrm>
            <a:off x="1309688" y="341313"/>
            <a:ext cx="9936162" cy="812800"/>
          </a:xfrm>
          <a:prstGeom prst="rect">
            <a:avLst/>
          </a:prstGeom>
          <a:noFill/>
          <a:ln w="9525">
            <a:noFill/>
            <a:miter lim="800000"/>
            <a:headEnd/>
            <a:tailEnd/>
          </a:ln>
        </p:spPr>
        <p:txBody>
          <a:bodyPr>
            <a:spAutoFit/>
          </a:bodyPr>
          <a:lstStyle/>
          <a:p>
            <a:pPr>
              <a:lnSpc>
                <a:spcPct val="130000"/>
              </a:lnSpc>
            </a:pPr>
            <a:r>
              <a:rPr lang="en-US" altLang="zh-CN" sz="3600" b="1">
                <a:solidFill>
                  <a:srgbClr val="FF0000"/>
                </a:solidFill>
                <a:latin typeface="汉仪中圆简" pitchFamily="49" charset="-122"/>
                <a:ea typeface="汉仪中圆简" pitchFamily="49" charset="-122"/>
              </a:rPr>
              <a:t>2017</a:t>
            </a:r>
            <a:r>
              <a:rPr lang="zh-CN" altLang="zh-CN" sz="3600" b="1">
                <a:solidFill>
                  <a:srgbClr val="FF0000"/>
                </a:solidFill>
                <a:latin typeface="汉仪中圆简" pitchFamily="49" charset="-122"/>
                <a:ea typeface="汉仪中圆简" pitchFamily="49" charset="-122"/>
              </a:rPr>
              <a:t>高唐县</a:t>
            </a:r>
            <a:r>
              <a:rPr lang="zh-CN" altLang="en-US" sz="3600" b="1">
                <a:solidFill>
                  <a:srgbClr val="FF0000"/>
                </a:solidFill>
                <a:latin typeface="汉仪中圆简" pitchFamily="49" charset="-122"/>
                <a:ea typeface="汉仪中圆简" pitchFamily="49" charset="-122"/>
              </a:rPr>
              <a:t>新教师岗位适应性培训（培训一班）</a:t>
            </a:r>
            <a:endParaRPr lang="zh-CN" altLang="zh-CN" sz="3600" b="1">
              <a:solidFill>
                <a:srgbClr val="FF0000"/>
              </a:solidFill>
              <a:latin typeface="汉仪中圆简" pitchFamily="49" charset="-122"/>
              <a:ea typeface="汉仪中圆简"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1"/>
          <p:cNvGrpSpPr>
            <a:grpSpLocks/>
          </p:cNvGrpSpPr>
          <p:nvPr/>
        </p:nvGrpSpPr>
        <p:grpSpPr bwMode="auto">
          <a:xfrm>
            <a:off x="334963" y="274638"/>
            <a:ext cx="9690100" cy="665162"/>
            <a:chOff x="1259632" y="1152237"/>
            <a:chExt cx="7267524" cy="664468"/>
          </a:xfrm>
        </p:grpSpPr>
        <p:sp>
          <p:nvSpPr>
            <p:cNvPr id="16415" name="文本框 12"/>
            <p:cNvSpPr txBox="1">
              <a:spLocks noChangeArrowheads="1"/>
            </p:cNvSpPr>
            <p:nvPr/>
          </p:nvSpPr>
          <p:spPr bwMode="auto">
            <a:xfrm>
              <a:off x="1835695" y="1152237"/>
              <a:ext cx="6691461" cy="525109"/>
            </a:xfrm>
            <a:prstGeom prst="rect">
              <a:avLst/>
            </a:prstGeom>
            <a:noFill/>
            <a:ln w="9525">
              <a:noFill/>
              <a:miter lim="800000"/>
              <a:headEnd/>
              <a:tailEnd/>
            </a:ln>
          </p:spPr>
          <p:txBody>
            <a:bodyPr>
              <a:spAutoFit/>
            </a:bodyPr>
            <a:lstStyle/>
            <a:p>
              <a:pPr>
                <a:lnSpc>
                  <a:spcPct val="130000"/>
                </a:lnSpc>
              </a:pPr>
              <a:endParaRPr lang="zh-CN" altLang="zh-CN" sz="2400" b="1">
                <a:solidFill>
                  <a:srgbClr val="FF0000"/>
                </a:solidFill>
                <a:latin typeface="迷你简小标宋" pitchFamily="65" charset="-122"/>
                <a:ea typeface="迷你简小标宋" pitchFamily="65" charset="-122"/>
              </a:endParaRPr>
            </a:p>
          </p:txBody>
        </p:sp>
        <p:sp>
          <p:nvSpPr>
            <p:cNvPr id="14" name="KSO_Shape"/>
            <p:cNvSpPr/>
            <p:nvPr/>
          </p:nvSpPr>
          <p:spPr bwMode="auto">
            <a:xfrm>
              <a:off x="1259632" y="1152237"/>
              <a:ext cx="640552" cy="664468"/>
            </a:xfrm>
            <a:custGeom>
              <a:avLst/>
              <a:gdLst>
                <a:gd name="T0" fmla="*/ 687218611 w 5699"/>
                <a:gd name="T1" fmla="*/ 2147483646 h 6929"/>
                <a:gd name="T2" fmla="*/ 2147483646 w 5699"/>
                <a:gd name="T3" fmla="*/ 2147483646 h 6929"/>
                <a:gd name="T4" fmla="*/ 2147483646 w 5699"/>
                <a:gd name="T5" fmla="*/ 2147483646 h 6929"/>
                <a:gd name="T6" fmla="*/ 2147483646 w 5699"/>
                <a:gd name="T7" fmla="*/ 2147483646 h 6929"/>
                <a:gd name="T8" fmla="*/ 2147483646 w 5699"/>
                <a:gd name="T9" fmla="*/ 1932691645 h 6929"/>
                <a:gd name="T10" fmla="*/ 2147483646 w 5699"/>
                <a:gd name="T11" fmla="*/ 2147483646 h 6929"/>
                <a:gd name="T12" fmla="*/ 2147483646 w 5699"/>
                <a:gd name="T13" fmla="*/ 2147483646 h 6929"/>
                <a:gd name="T14" fmla="*/ 2147483646 w 5699"/>
                <a:gd name="T15" fmla="*/ 2147483646 h 6929"/>
                <a:gd name="T16" fmla="*/ 2147483646 w 5699"/>
                <a:gd name="T17" fmla="*/ 2147483646 h 6929"/>
                <a:gd name="T18" fmla="*/ 2147483646 w 5699"/>
                <a:gd name="T19" fmla="*/ 2147483646 h 6929"/>
                <a:gd name="T20" fmla="*/ 2147483646 w 5699"/>
                <a:gd name="T21" fmla="*/ 2147483646 h 6929"/>
                <a:gd name="T22" fmla="*/ 2147483646 w 5699"/>
                <a:gd name="T23" fmla="*/ 2147483646 h 6929"/>
                <a:gd name="T24" fmla="*/ 2147483646 w 5699"/>
                <a:gd name="T25" fmla="*/ 2147483646 h 6929"/>
                <a:gd name="T26" fmla="*/ 2147483646 w 5699"/>
                <a:gd name="T27" fmla="*/ 2147483646 h 6929"/>
                <a:gd name="T28" fmla="*/ 2147483646 w 5699"/>
                <a:gd name="T29" fmla="*/ 2147483646 h 6929"/>
                <a:gd name="T30" fmla="*/ 2147483646 w 5699"/>
                <a:gd name="T31" fmla="*/ 2147483646 h 6929"/>
                <a:gd name="T32" fmla="*/ 2147483646 w 5699"/>
                <a:gd name="T33" fmla="*/ 2147483646 h 6929"/>
                <a:gd name="T34" fmla="*/ 2147483646 w 5699"/>
                <a:gd name="T35" fmla="*/ 2147483646 h 6929"/>
                <a:gd name="T36" fmla="*/ 2147483646 w 5699"/>
                <a:gd name="T37" fmla="*/ 2147483646 h 6929"/>
                <a:gd name="T38" fmla="*/ 2147483646 w 5699"/>
                <a:gd name="T39" fmla="*/ 2147483646 h 6929"/>
                <a:gd name="T40" fmla="*/ 2147483646 w 5699"/>
                <a:gd name="T41" fmla="*/ 2147483646 h 6929"/>
                <a:gd name="T42" fmla="*/ 2147483646 w 5699"/>
                <a:gd name="T43" fmla="*/ 2147483646 h 6929"/>
                <a:gd name="T44" fmla="*/ 2147483646 w 5699"/>
                <a:gd name="T45" fmla="*/ 2147483646 h 6929"/>
                <a:gd name="T46" fmla="*/ 2147483646 w 5699"/>
                <a:gd name="T47" fmla="*/ 2147483646 h 6929"/>
                <a:gd name="T48" fmla="*/ 2147483646 w 5699"/>
                <a:gd name="T49" fmla="*/ 2147483646 h 6929"/>
                <a:gd name="T50" fmla="*/ 2147483646 w 5699"/>
                <a:gd name="T51" fmla="*/ 2147483646 h 6929"/>
                <a:gd name="T52" fmla="*/ 2147483646 w 5699"/>
                <a:gd name="T53" fmla="*/ 2147483646 h 6929"/>
                <a:gd name="T54" fmla="*/ 2147483646 w 5699"/>
                <a:gd name="T55" fmla="*/ 2147483646 h 6929"/>
                <a:gd name="T56" fmla="*/ 2147483646 w 5699"/>
                <a:gd name="T57" fmla="*/ 2147483646 h 6929"/>
                <a:gd name="T58" fmla="*/ 2147483646 w 5699"/>
                <a:gd name="T59" fmla="*/ 1766399634 h 6929"/>
                <a:gd name="T60" fmla="*/ 2147483646 w 5699"/>
                <a:gd name="T61" fmla="*/ 2147483646 h 6929"/>
                <a:gd name="T62" fmla="*/ 2147483646 w 5699"/>
                <a:gd name="T63" fmla="*/ 2147483646 h 6929"/>
                <a:gd name="T64" fmla="*/ 2147483646 w 5699"/>
                <a:gd name="T65" fmla="*/ 2147483646 h 6929"/>
                <a:gd name="T66" fmla="*/ 2147483646 w 5699"/>
                <a:gd name="T67" fmla="*/ 2147483646 h 6929"/>
                <a:gd name="T68" fmla="*/ 2147483646 w 5699"/>
                <a:gd name="T69" fmla="*/ 2147483646 h 6929"/>
                <a:gd name="T70" fmla="*/ 2147483646 w 5699"/>
                <a:gd name="T71" fmla="*/ 2147483646 h 6929"/>
                <a:gd name="T72" fmla="*/ 2147483646 w 5699"/>
                <a:gd name="T73" fmla="*/ 2147483646 h 6929"/>
                <a:gd name="T74" fmla="*/ 2147483646 w 5699"/>
                <a:gd name="T75" fmla="*/ 2147483646 h 6929"/>
                <a:gd name="T76" fmla="*/ 2147483646 w 5699"/>
                <a:gd name="T77" fmla="*/ 2147483646 h 6929"/>
                <a:gd name="T78" fmla="*/ 2147483646 w 5699"/>
                <a:gd name="T79" fmla="*/ 2147483646 h 6929"/>
                <a:gd name="T80" fmla="*/ 2147483646 w 5699"/>
                <a:gd name="T81" fmla="*/ 1517037086 h 6929"/>
                <a:gd name="T82" fmla="*/ 2147483646 w 5699"/>
                <a:gd name="T83" fmla="*/ 207789614 h 6929"/>
                <a:gd name="T84" fmla="*/ 2147483646 w 5699"/>
                <a:gd name="T85" fmla="*/ 2147483646 h 6929"/>
                <a:gd name="T86" fmla="*/ 2147483646 w 5699"/>
                <a:gd name="T87" fmla="*/ 2147483646 h 6929"/>
                <a:gd name="T88" fmla="*/ 2147483646 w 5699"/>
                <a:gd name="T89" fmla="*/ 2147483646 h 6929"/>
                <a:gd name="T90" fmla="*/ 2147483646 w 5699"/>
                <a:gd name="T91" fmla="*/ 2147483646 h 6929"/>
                <a:gd name="T92" fmla="*/ 2147483646 w 5699"/>
                <a:gd name="T93" fmla="*/ 2147483646 h 6929"/>
                <a:gd name="T94" fmla="*/ 2147483646 w 5699"/>
                <a:gd name="T95" fmla="*/ 2147483646 h 6929"/>
                <a:gd name="T96" fmla="*/ 2147483646 w 5699"/>
                <a:gd name="T97" fmla="*/ 2147483646 h 6929"/>
                <a:gd name="T98" fmla="*/ 2147483646 w 5699"/>
                <a:gd name="T99" fmla="*/ 2147483646 h 6929"/>
                <a:gd name="T100" fmla="*/ 2147483646 w 5699"/>
                <a:gd name="T101" fmla="*/ 2147483646 h 6929"/>
                <a:gd name="T102" fmla="*/ 2147483646 w 5699"/>
                <a:gd name="T103" fmla="*/ 2147483646 h 6929"/>
                <a:gd name="T104" fmla="*/ 2147483646 w 5699"/>
                <a:gd name="T105" fmla="*/ 436441026 h 6929"/>
                <a:gd name="T106" fmla="*/ 2147483646 w 5699"/>
                <a:gd name="T107" fmla="*/ 2147483646 h 6929"/>
                <a:gd name="T108" fmla="*/ 2147483646 w 5699"/>
                <a:gd name="T109" fmla="*/ 2147483646 h 6929"/>
                <a:gd name="T110" fmla="*/ 2147483646 w 5699"/>
                <a:gd name="T111" fmla="*/ 2147483646 h 6929"/>
                <a:gd name="T112" fmla="*/ 2147483646 w 5699"/>
                <a:gd name="T113" fmla="*/ 2147483646 h 6929"/>
                <a:gd name="T114" fmla="*/ 2147483646 w 5699"/>
                <a:gd name="T115" fmla="*/ 2147483646 h 6929"/>
                <a:gd name="T116" fmla="*/ 2147483646 w 5699"/>
                <a:gd name="T117" fmla="*/ 2147483646 h 6929"/>
                <a:gd name="T118" fmla="*/ 2147483646 w 5699"/>
                <a:gd name="T119" fmla="*/ 2147483646 h 6929"/>
                <a:gd name="T120" fmla="*/ 2147483646 w 5699"/>
                <a:gd name="T121" fmla="*/ 2147483646 h 6929"/>
                <a:gd name="T122" fmla="*/ 2147483646 w 5699"/>
                <a:gd name="T123" fmla="*/ 2147483646 h 6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9" h="6929">
                  <a:moveTo>
                    <a:pt x="2" y="509"/>
                  </a:moveTo>
                  <a:lnTo>
                    <a:pt x="2" y="509"/>
                  </a:lnTo>
                  <a:lnTo>
                    <a:pt x="0" y="490"/>
                  </a:lnTo>
                  <a:lnTo>
                    <a:pt x="2" y="470"/>
                  </a:lnTo>
                  <a:lnTo>
                    <a:pt x="3" y="452"/>
                  </a:lnTo>
                  <a:lnTo>
                    <a:pt x="6" y="435"/>
                  </a:lnTo>
                  <a:lnTo>
                    <a:pt x="10" y="419"/>
                  </a:lnTo>
                  <a:lnTo>
                    <a:pt x="14" y="403"/>
                  </a:lnTo>
                  <a:lnTo>
                    <a:pt x="19" y="388"/>
                  </a:lnTo>
                  <a:lnTo>
                    <a:pt x="26" y="374"/>
                  </a:lnTo>
                  <a:lnTo>
                    <a:pt x="33" y="360"/>
                  </a:lnTo>
                  <a:lnTo>
                    <a:pt x="41" y="348"/>
                  </a:lnTo>
                  <a:lnTo>
                    <a:pt x="50" y="337"/>
                  </a:lnTo>
                  <a:lnTo>
                    <a:pt x="60" y="325"/>
                  </a:lnTo>
                  <a:lnTo>
                    <a:pt x="70" y="316"/>
                  </a:lnTo>
                  <a:lnTo>
                    <a:pt x="82" y="306"/>
                  </a:lnTo>
                  <a:lnTo>
                    <a:pt x="93" y="298"/>
                  </a:lnTo>
                  <a:lnTo>
                    <a:pt x="105" y="291"/>
                  </a:lnTo>
                  <a:lnTo>
                    <a:pt x="118" y="284"/>
                  </a:lnTo>
                  <a:lnTo>
                    <a:pt x="131" y="279"/>
                  </a:lnTo>
                  <a:lnTo>
                    <a:pt x="145" y="274"/>
                  </a:lnTo>
                  <a:lnTo>
                    <a:pt x="159" y="270"/>
                  </a:lnTo>
                  <a:lnTo>
                    <a:pt x="174" y="268"/>
                  </a:lnTo>
                  <a:lnTo>
                    <a:pt x="189" y="266"/>
                  </a:lnTo>
                  <a:lnTo>
                    <a:pt x="204" y="265"/>
                  </a:lnTo>
                  <a:lnTo>
                    <a:pt x="221" y="265"/>
                  </a:lnTo>
                  <a:lnTo>
                    <a:pt x="237" y="266"/>
                  </a:lnTo>
                  <a:lnTo>
                    <a:pt x="254" y="268"/>
                  </a:lnTo>
                  <a:lnTo>
                    <a:pt x="271" y="272"/>
                  </a:lnTo>
                  <a:lnTo>
                    <a:pt x="288" y="275"/>
                  </a:lnTo>
                  <a:lnTo>
                    <a:pt x="304" y="280"/>
                  </a:lnTo>
                  <a:lnTo>
                    <a:pt x="322" y="287"/>
                  </a:lnTo>
                  <a:lnTo>
                    <a:pt x="339" y="294"/>
                  </a:lnTo>
                  <a:lnTo>
                    <a:pt x="356" y="301"/>
                  </a:lnTo>
                  <a:lnTo>
                    <a:pt x="355" y="286"/>
                  </a:lnTo>
                  <a:lnTo>
                    <a:pt x="355" y="270"/>
                  </a:lnTo>
                  <a:lnTo>
                    <a:pt x="356" y="257"/>
                  </a:lnTo>
                  <a:lnTo>
                    <a:pt x="357" y="243"/>
                  </a:lnTo>
                  <a:lnTo>
                    <a:pt x="361" y="229"/>
                  </a:lnTo>
                  <a:lnTo>
                    <a:pt x="364" y="216"/>
                  </a:lnTo>
                  <a:lnTo>
                    <a:pt x="368" y="203"/>
                  </a:lnTo>
                  <a:lnTo>
                    <a:pt x="374" y="192"/>
                  </a:lnTo>
                  <a:lnTo>
                    <a:pt x="379" y="180"/>
                  </a:lnTo>
                  <a:lnTo>
                    <a:pt x="386" y="170"/>
                  </a:lnTo>
                  <a:lnTo>
                    <a:pt x="393" y="159"/>
                  </a:lnTo>
                  <a:lnTo>
                    <a:pt x="402" y="150"/>
                  </a:lnTo>
                  <a:lnTo>
                    <a:pt x="411" y="141"/>
                  </a:lnTo>
                  <a:lnTo>
                    <a:pt x="420" y="131"/>
                  </a:lnTo>
                  <a:lnTo>
                    <a:pt x="430" y="124"/>
                  </a:lnTo>
                  <a:lnTo>
                    <a:pt x="441" y="116"/>
                  </a:lnTo>
                  <a:lnTo>
                    <a:pt x="453" y="109"/>
                  </a:lnTo>
                  <a:lnTo>
                    <a:pt x="464" y="104"/>
                  </a:lnTo>
                  <a:lnTo>
                    <a:pt x="477" y="98"/>
                  </a:lnTo>
                  <a:lnTo>
                    <a:pt x="490" y="93"/>
                  </a:lnTo>
                  <a:lnTo>
                    <a:pt x="504" y="88"/>
                  </a:lnTo>
                  <a:lnTo>
                    <a:pt x="517" y="85"/>
                  </a:lnTo>
                  <a:lnTo>
                    <a:pt x="531" y="83"/>
                  </a:lnTo>
                  <a:lnTo>
                    <a:pt x="546" y="79"/>
                  </a:lnTo>
                  <a:lnTo>
                    <a:pt x="577" y="77"/>
                  </a:lnTo>
                  <a:lnTo>
                    <a:pt x="609" y="77"/>
                  </a:lnTo>
                  <a:lnTo>
                    <a:pt x="641" y="79"/>
                  </a:lnTo>
                  <a:lnTo>
                    <a:pt x="675" y="85"/>
                  </a:lnTo>
                  <a:lnTo>
                    <a:pt x="1710" y="1149"/>
                  </a:lnTo>
                  <a:lnTo>
                    <a:pt x="3113" y="1158"/>
                  </a:lnTo>
                  <a:lnTo>
                    <a:pt x="3168" y="1142"/>
                  </a:lnTo>
                  <a:lnTo>
                    <a:pt x="3224" y="1128"/>
                  </a:lnTo>
                  <a:lnTo>
                    <a:pt x="3277" y="1117"/>
                  </a:lnTo>
                  <a:lnTo>
                    <a:pt x="3328" y="1108"/>
                  </a:lnTo>
                  <a:lnTo>
                    <a:pt x="3379" y="1104"/>
                  </a:lnTo>
                  <a:lnTo>
                    <a:pt x="3428" y="1100"/>
                  </a:lnTo>
                  <a:lnTo>
                    <a:pt x="3452" y="1100"/>
                  </a:lnTo>
                  <a:lnTo>
                    <a:pt x="3475" y="1101"/>
                  </a:lnTo>
                  <a:lnTo>
                    <a:pt x="3499" y="1103"/>
                  </a:lnTo>
                  <a:lnTo>
                    <a:pt x="3522" y="1104"/>
                  </a:lnTo>
                  <a:lnTo>
                    <a:pt x="3544" y="1106"/>
                  </a:lnTo>
                  <a:lnTo>
                    <a:pt x="3567" y="1110"/>
                  </a:lnTo>
                  <a:lnTo>
                    <a:pt x="3588" y="1114"/>
                  </a:lnTo>
                  <a:lnTo>
                    <a:pt x="3610" y="1119"/>
                  </a:lnTo>
                  <a:lnTo>
                    <a:pt x="3631" y="1124"/>
                  </a:lnTo>
                  <a:lnTo>
                    <a:pt x="3652" y="1130"/>
                  </a:lnTo>
                  <a:lnTo>
                    <a:pt x="3672" y="1137"/>
                  </a:lnTo>
                  <a:lnTo>
                    <a:pt x="3692" y="1144"/>
                  </a:lnTo>
                  <a:lnTo>
                    <a:pt x="3713" y="1152"/>
                  </a:lnTo>
                  <a:lnTo>
                    <a:pt x="3732" y="1162"/>
                  </a:lnTo>
                  <a:lnTo>
                    <a:pt x="3751" y="1171"/>
                  </a:lnTo>
                  <a:lnTo>
                    <a:pt x="3770" y="1181"/>
                  </a:lnTo>
                  <a:lnTo>
                    <a:pt x="3788" y="1193"/>
                  </a:lnTo>
                  <a:lnTo>
                    <a:pt x="3807" y="1205"/>
                  </a:lnTo>
                  <a:lnTo>
                    <a:pt x="3825" y="1217"/>
                  </a:lnTo>
                  <a:lnTo>
                    <a:pt x="3843" y="1230"/>
                  </a:lnTo>
                  <a:lnTo>
                    <a:pt x="4475" y="2219"/>
                  </a:lnTo>
                  <a:lnTo>
                    <a:pt x="5412" y="2237"/>
                  </a:lnTo>
                  <a:lnTo>
                    <a:pt x="5441" y="2235"/>
                  </a:lnTo>
                  <a:lnTo>
                    <a:pt x="5469" y="2235"/>
                  </a:lnTo>
                  <a:lnTo>
                    <a:pt x="5496" y="2236"/>
                  </a:lnTo>
                  <a:lnTo>
                    <a:pt x="5520" y="2240"/>
                  </a:lnTo>
                  <a:lnTo>
                    <a:pt x="5542" y="2244"/>
                  </a:lnTo>
                  <a:lnTo>
                    <a:pt x="5564" y="2251"/>
                  </a:lnTo>
                  <a:lnTo>
                    <a:pt x="5583" y="2259"/>
                  </a:lnTo>
                  <a:lnTo>
                    <a:pt x="5601" y="2270"/>
                  </a:lnTo>
                  <a:lnTo>
                    <a:pt x="5617" y="2281"/>
                  </a:lnTo>
                  <a:lnTo>
                    <a:pt x="5632" y="2293"/>
                  </a:lnTo>
                  <a:lnTo>
                    <a:pt x="5646" y="2307"/>
                  </a:lnTo>
                  <a:lnTo>
                    <a:pt x="5658" y="2321"/>
                  </a:lnTo>
                  <a:lnTo>
                    <a:pt x="5668" y="2337"/>
                  </a:lnTo>
                  <a:lnTo>
                    <a:pt x="5678" y="2353"/>
                  </a:lnTo>
                  <a:lnTo>
                    <a:pt x="5685" y="2369"/>
                  </a:lnTo>
                  <a:lnTo>
                    <a:pt x="5690" y="2387"/>
                  </a:lnTo>
                  <a:lnTo>
                    <a:pt x="5694" y="2405"/>
                  </a:lnTo>
                  <a:lnTo>
                    <a:pt x="5697" y="2423"/>
                  </a:lnTo>
                  <a:lnTo>
                    <a:pt x="5699" y="2441"/>
                  </a:lnTo>
                  <a:lnTo>
                    <a:pt x="5697" y="2460"/>
                  </a:lnTo>
                  <a:lnTo>
                    <a:pt x="5696" y="2478"/>
                  </a:lnTo>
                  <a:lnTo>
                    <a:pt x="5693" y="2497"/>
                  </a:lnTo>
                  <a:lnTo>
                    <a:pt x="5687" y="2516"/>
                  </a:lnTo>
                  <a:lnTo>
                    <a:pt x="5681" y="2534"/>
                  </a:lnTo>
                  <a:lnTo>
                    <a:pt x="5673" y="2551"/>
                  </a:lnTo>
                  <a:lnTo>
                    <a:pt x="5664" y="2568"/>
                  </a:lnTo>
                  <a:lnTo>
                    <a:pt x="5652" y="2584"/>
                  </a:lnTo>
                  <a:lnTo>
                    <a:pt x="5641" y="2600"/>
                  </a:lnTo>
                  <a:lnTo>
                    <a:pt x="5625" y="2615"/>
                  </a:lnTo>
                  <a:lnTo>
                    <a:pt x="5610" y="2629"/>
                  </a:lnTo>
                  <a:lnTo>
                    <a:pt x="5593" y="2642"/>
                  </a:lnTo>
                  <a:lnTo>
                    <a:pt x="5574" y="2652"/>
                  </a:lnTo>
                  <a:lnTo>
                    <a:pt x="5360" y="2665"/>
                  </a:lnTo>
                  <a:lnTo>
                    <a:pt x="5381" y="2691"/>
                  </a:lnTo>
                  <a:lnTo>
                    <a:pt x="5390" y="2703"/>
                  </a:lnTo>
                  <a:lnTo>
                    <a:pt x="5398" y="2715"/>
                  </a:lnTo>
                  <a:lnTo>
                    <a:pt x="5405" y="2728"/>
                  </a:lnTo>
                  <a:lnTo>
                    <a:pt x="5411" y="2739"/>
                  </a:lnTo>
                  <a:lnTo>
                    <a:pt x="5417" y="2752"/>
                  </a:lnTo>
                  <a:lnTo>
                    <a:pt x="5420" y="2764"/>
                  </a:lnTo>
                  <a:lnTo>
                    <a:pt x="5424" y="2776"/>
                  </a:lnTo>
                  <a:lnTo>
                    <a:pt x="5427" y="2788"/>
                  </a:lnTo>
                  <a:lnTo>
                    <a:pt x="5428" y="2800"/>
                  </a:lnTo>
                  <a:lnTo>
                    <a:pt x="5430" y="2811"/>
                  </a:lnTo>
                  <a:lnTo>
                    <a:pt x="5430" y="2823"/>
                  </a:lnTo>
                  <a:lnTo>
                    <a:pt x="5428" y="2834"/>
                  </a:lnTo>
                  <a:lnTo>
                    <a:pt x="5426" y="2846"/>
                  </a:lnTo>
                  <a:lnTo>
                    <a:pt x="5424" y="2856"/>
                  </a:lnTo>
                  <a:lnTo>
                    <a:pt x="5420" y="2868"/>
                  </a:lnTo>
                  <a:lnTo>
                    <a:pt x="5417" y="2878"/>
                  </a:lnTo>
                  <a:lnTo>
                    <a:pt x="5411" y="2890"/>
                  </a:lnTo>
                  <a:lnTo>
                    <a:pt x="5405" y="2900"/>
                  </a:lnTo>
                  <a:lnTo>
                    <a:pt x="5391" y="2922"/>
                  </a:lnTo>
                  <a:lnTo>
                    <a:pt x="5375" y="2943"/>
                  </a:lnTo>
                  <a:lnTo>
                    <a:pt x="5355" y="2964"/>
                  </a:lnTo>
                  <a:lnTo>
                    <a:pt x="5332" y="2985"/>
                  </a:lnTo>
                  <a:lnTo>
                    <a:pt x="5307" y="3006"/>
                  </a:lnTo>
                  <a:lnTo>
                    <a:pt x="5279" y="3026"/>
                  </a:lnTo>
                  <a:lnTo>
                    <a:pt x="4395" y="3038"/>
                  </a:lnTo>
                  <a:lnTo>
                    <a:pt x="5295" y="4234"/>
                  </a:lnTo>
                  <a:lnTo>
                    <a:pt x="4145" y="4243"/>
                  </a:lnTo>
                  <a:lnTo>
                    <a:pt x="4148" y="5215"/>
                  </a:lnTo>
                  <a:lnTo>
                    <a:pt x="5022" y="6088"/>
                  </a:lnTo>
                  <a:lnTo>
                    <a:pt x="5040" y="6123"/>
                  </a:lnTo>
                  <a:lnTo>
                    <a:pt x="5055" y="6157"/>
                  </a:lnTo>
                  <a:lnTo>
                    <a:pt x="5068" y="6192"/>
                  </a:lnTo>
                  <a:lnTo>
                    <a:pt x="5078" y="6226"/>
                  </a:lnTo>
                  <a:lnTo>
                    <a:pt x="5085" y="6258"/>
                  </a:lnTo>
                  <a:lnTo>
                    <a:pt x="5090" y="6292"/>
                  </a:lnTo>
                  <a:lnTo>
                    <a:pt x="5092" y="6324"/>
                  </a:lnTo>
                  <a:lnTo>
                    <a:pt x="5091" y="6355"/>
                  </a:lnTo>
                  <a:lnTo>
                    <a:pt x="5089" y="6388"/>
                  </a:lnTo>
                  <a:lnTo>
                    <a:pt x="5083" y="6419"/>
                  </a:lnTo>
                  <a:lnTo>
                    <a:pt x="5076" y="6449"/>
                  </a:lnTo>
                  <a:lnTo>
                    <a:pt x="5066" y="6481"/>
                  </a:lnTo>
                  <a:lnTo>
                    <a:pt x="5053" y="6511"/>
                  </a:lnTo>
                  <a:lnTo>
                    <a:pt x="5039" y="6541"/>
                  </a:lnTo>
                  <a:lnTo>
                    <a:pt x="5022" y="6570"/>
                  </a:lnTo>
                  <a:lnTo>
                    <a:pt x="5003" y="6600"/>
                  </a:lnTo>
                  <a:lnTo>
                    <a:pt x="4179" y="5797"/>
                  </a:lnTo>
                  <a:lnTo>
                    <a:pt x="4178" y="6741"/>
                  </a:lnTo>
                  <a:lnTo>
                    <a:pt x="4173" y="6761"/>
                  </a:lnTo>
                  <a:lnTo>
                    <a:pt x="4165" y="6779"/>
                  </a:lnTo>
                  <a:lnTo>
                    <a:pt x="4157" y="6796"/>
                  </a:lnTo>
                  <a:lnTo>
                    <a:pt x="4145" y="6812"/>
                  </a:lnTo>
                  <a:lnTo>
                    <a:pt x="4134" y="6826"/>
                  </a:lnTo>
                  <a:lnTo>
                    <a:pt x="4120" y="6840"/>
                  </a:lnTo>
                  <a:lnTo>
                    <a:pt x="4106" y="6852"/>
                  </a:lnTo>
                  <a:lnTo>
                    <a:pt x="4090" y="6862"/>
                  </a:lnTo>
                  <a:lnTo>
                    <a:pt x="4073" y="6871"/>
                  </a:lnTo>
                  <a:lnTo>
                    <a:pt x="4056" y="6879"/>
                  </a:lnTo>
                  <a:lnTo>
                    <a:pt x="4038" y="6886"/>
                  </a:lnTo>
                  <a:lnTo>
                    <a:pt x="4019" y="6892"/>
                  </a:lnTo>
                  <a:lnTo>
                    <a:pt x="3999" y="6897"/>
                  </a:lnTo>
                  <a:lnTo>
                    <a:pt x="3980" y="6899"/>
                  </a:lnTo>
                  <a:lnTo>
                    <a:pt x="3960" y="6901"/>
                  </a:lnTo>
                  <a:lnTo>
                    <a:pt x="3940" y="6901"/>
                  </a:lnTo>
                  <a:lnTo>
                    <a:pt x="3920" y="6901"/>
                  </a:lnTo>
                  <a:lnTo>
                    <a:pt x="3901" y="6899"/>
                  </a:lnTo>
                  <a:lnTo>
                    <a:pt x="3881" y="6896"/>
                  </a:lnTo>
                  <a:lnTo>
                    <a:pt x="3863" y="6891"/>
                  </a:lnTo>
                  <a:lnTo>
                    <a:pt x="3844" y="6885"/>
                  </a:lnTo>
                  <a:lnTo>
                    <a:pt x="3825" y="6878"/>
                  </a:lnTo>
                  <a:lnTo>
                    <a:pt x="3809" y="6870"/>
                  </a:lnTo>
                  <a:lnTo>
                    <a:pt x="3793" y="6861"/>
                  </a:lnTo>
                  <a:lnTo>
                    <a:pt x="3777" y="6850"/>
                  </a:lnTo>
                  <a:lnTo>
                    <a:pt x="3763" y="6838"/>
                  </a:lnTo>
                  <a:lnTo>
                    <a:pt x="3750" y="6825"/>
                  </a:lnTo>
                  <a:lnTo>
                    <a:pt x="3740" y="6811"/>
                  </a:lnTo>
                  <a:lnTo>
                    <a:pt x="3729" y="6795"/>
                  </a:lnTo>
                  <a:lnTo>
                    <a:pt x="3721" y="6779"/>
                  </a:lnTo>
                  <a:lnTo>
                    <a:pt x="3714" y="6760"/>
                  </a:lnTo>
                  <a:lnTo>
                    <a:pt x="3710" y="6741"/>
                  </a:lnTo>
                  <a:lnTo>
                    <a:pt x="3696" y="4243"/>
                  </a:lnTo>
                  <a:lnTo>
                    <a:pt x="3252" y="4241"/>
                  </a:lnTo>
                  <a:lnTo>
                    <a:pt x="3257" y="6745"/>
                  </a:lnTo>
                  <a:lnTo>
                    <a:pt x="3247" y="6767"/>
                  </a:lnTo>
                  <a:lnTo>
                    <a:pt x="3235" y="6787"/>
                  </a:lnTo>
                  <a:lnTo>
                    <a:pt x="3224" y="6806"/>
                  </a:lnTo>
                  <a:lnTo>
                    <a:pt x="3210" y="6824"/>
                  </a:lnTo>
                  <a:lnTo>
                    <a:pt x="3195" y="6841"/>
                  </a:lnTo>
                  <a:lnTo>
                    <a:pt x="3180" y="6856"/>
                  </a:lnTo>
                  <a:lnTo>
                    <a:pt x="3164" y="6870"/>
                  </a:lnTo>
                  <a:lnTo>
                    <a:pt x="3146" y="6882"/>
                  </a:lnTo>
                  <a:lnTo>
                    <a:pt x="3129" y="6893"/>
                  </a:lnTo>
                  <a:lnTo>
                    <a:pt x="3110" y="6903"/>
                  </a:lnTo>
                  <a:lnTo>
                    <a:pt x="3092" y="6911"/>
                  </a:lnTo>
                  <a:lnTo>
                    <a:pt x="3073" y="6918"/>
                  </a:lnTo>
                  <a:lnTo>
                    <a:pt x="3055" y="6922"/>
                  </a:lnTo>
                  <a:lnTo>
                    <a:pt x="3035" y="6926"/>
                  </a:lnTo>
                  <a:lnTo>
                    <a:pt x="3015" y="6928"/>
                  </a:lnTo>
                  <a:lnTo>
                    <a:pt x="2997" y="6929"/>
                  </a:lnTo>
                  <a:lnTo>
                    <a:pt x="2977" y="6929"/>
                  </a:lnTo>
                  <a:lnTo>
                    <a:pt x="2958" y="6927"/>
                  </a:lnTo>
                  <a:lnTo>
                    <a:pt x="2940" y="6923"/>
                  </a:lnTo>
                  <a:lnTo>
                    <a:pt x="2923" y="6919"/>
                  </a:lnTo>
                  <a:lnTo>
                    <a:pt x="2905" y="6912"/>
                  </a:lnTo>
                  <a:lnTo>
                    <a:pt x="2888" y="6905"/>
                  </a:lnTo>
                  <a:lnTo>
                    <a:pt x="2872" y="6896"/>
                  </a:lnTo>
                  <a:lnTo>
                    <a:pt x="2856" y="6884"/>
                  </a:lnTo>
                  <a:lnTo>
                    <a:pt x="2843" y="6872"/>
                  </a:lnTo>
                  <a:lnTo>
                    <a:pt x="2829" y="6859"/>
                  </a:lnTo>
                  <a:lnTo>
                    <a:pt x="2817" y="6842"/>
                  </a:lnTo>
                  <a:lnTo>
                    <a:pt x="2805" y="6826"/>
                  </a:lnTo>
                  <a:lnTo>
                    <a:pt x="2796" y="6808"/>
                  </a:lnTo>
                  <a:lnTo>
                    <a:pt x="2787" y="6788"/>
                  </a:lnTo>
                  <a:lnTo>
                    <a:pt x="2780" y="6767"/>
                  </a:lnTo>
                  <a:lnTo>
                    <a:pt x="2775" y="6744"/>
                  </a:lnTo>
                  <a:lnTo>
                    <a:pt x="2720" y="4102"/>
                  </a:lnTo>
                  <a:lnTo>
                    <a:pt x="2702" y="4091"/>
                  </a:lnTo>
                  <a:lnTo>
                    <a:pt x="2685" y="4080"/>
                  </a:lnTo>
                  <a:lnTo>
                    <a:pt x="2669" y="4072"/>
                  </a:lnTo>
                  <a:lnTo>
                    <a:pt x="2651" y="4065"/>
                  </a:lnTo>
                  <a:lnTo>
                    <a:pt x="2635" y="4061"/>
                  </a:lnTo>
                  <a:lnTo>
                    <a:pt x="2618" y="4057"/>
                  </a:lnTo>
                  <a:lnTo>
                    <a:pt x="2601" y="4055"/>
                  </a:lnTo>
                  <a:lnTo>
                    <a:pt x="2585" y="4054"/>
                  </a:lnTo>
                  <a:lnTo>
                    <a:pt x="2569" y="4055"/>
                  </a:lnTo>
                  <a:lnTo>
                    <a:pt x="2553" y="4057"/>
                  </a:lnTo>
                  <a:lnTo>
                    <a:pt x="2537" y="4061"/>
                  </a:lnTo>
                  <a:lnTo>
                    <a:pt x="2521" y="4066"/>
                  </a:lnTo>
                  <a:lnTo>
                    <a:pt x="2505" y="4073"/>
                  </a:lnTo>
                  <a:lnTo>
                    <a:pt x="2489" y="4081"/>
                  </a:lnTo>
                  <a:lnTo>
                    <a:pt x="2474" y="4092"/>
                  </a:lnTo>
                  <a:lnTo>
                    <a:pt x="2458" y="4103"/>
                  </a:lnTo>
                  <a:lnTo>
                    <a:pt x="2450" y="5169"/>
                  </a:lnTo>
                  <a:lnTo>
                    <a:pt x="1357" y="6613"/>
                  </a:lnTo>
                  <a:lnTo>
                    <a:pt x="1342" y="6594"/>
                  </a:lnTo>
                  <a:lnTo>
                    <a:pt x="1328" y="6576"/>
                  </a:lnTo>
                  <a:lnTo>
                    <a:pt x="1315" y="6557"/>
                  </a:lnTo>
                  <a:lnTo>
                    <a:pt x="1302" y="6539"/>
                  </a:lnTo>
                  <a:lnTo>
                    <a:pt x="1292" y="6519"/>
                  </a:lnTo>
                  <a:lnTo>
                    <a:pt x="1280" y="6499"/>
                  </a:lnTo>
                  <a:lnTo>
                    <a:pt x="1271" y="6478"/>
                  </a:lnTo>
                  <a:lnTo>
                    <a:pt x="1262" y="6459"/>
                  </a:lnTo>
                  <a:lnTo>
                    <a:pt x="1255" y="6438"/>
                  </a:lnTo>
                  <a:lnTo>
                    <a:pt x="1248" y="6416"/>
                  </a:lnTo>
                  <a:lnTo>
                    <a:pt x="1242" y="6394"/>
                  </a:lnTo>
                  <a:lnTo>
                    <a:pt x="1237" y="6372"/>
                  </a:lnTo>
                  <a:lnTo>
                    <a:pt x="1233" y="6349"/>
                  </a:lnTo>
                  <a:lnTo>
                    <a:pt x="1230" y="6325"/>
                  </a:lnTo>
                  <a:lnTo>
                    <a:pt x="1229" y="6301"/>
                  </a:lnTo>
                  <a:lnTo>
                    <a:pt x="1228" y="6277"/>
                  </a:lnTo>
                  <a:lnTo>
                    <a:pt x="1229" y="6251"/>
                  </a:lnTo>
                  <a:lnTo>
                    <a:pt x="1230" y="6226"/>
                  </a:lnTo>
                  <a:lnTo>
                    <a:pt x="1234" y="6200"/>
                  </a:lnTo>
                  <a:lnTo>
                    <a:pt x="1238" y="6174"/>
                  </a:lnTo>
                  <a:lnTo>
                    <a:pt x="1244" y="6146"/>
                  </a:lnTo>
                  <a:lnTo>
                    <a:pt x="1250" y="6118"/>
                  </a:lnTo>
                  <a:lnTo>
                    <a:pt x="1258" y="6089"/>
                  </a:lnTo>
                  <a:lnTo>
                    <a:pt x="1268" y="6060"/>
                  </a:lnTo>
                  <a:lnTo>
                    <a:pt x="1279" y="6030"/>
                  </a:lnTo>
                  <a:lnTo>
                    <a:pt x="1291" y="6000"/>
                  </a:lnTo>
                  <a:lnTo>
                    <a:pt x="1304" y="5968"/>
                  </a:lnTo>
                  <a:lnTo>
                    <a:pt x="1319" y="5936"/>
                  </a:lnTo>
                  <a:lnTo>
                    <a:pt x="1336" y="5903"/>
                  </a:lnTo>
                  <a:lnTo>
                    <a:pt x="1354" y="5870"/>
                  </a:lnTo>
                  <a:lnTo>
                    <a:pt x="1373" y="5835"/>
                  </a:lnTo>
                  <a:lnTo>
                    <a:pt x="1394" y="5800"/>
                  </a:lnTo>
                  <a:lnTo>
                    <a:pt x="1955" y="5093"/>
                  </a:lnTo>
                  <a:lnTo>
                    <a:pt x="1959" y="1797"/>
                  </a:lnTo>
                  <a:lnTo>
                    <a:pt x="1958" y="1782"/>
                  </a:lnTo>
                  <a:lnTo>
                    <a:pt x="1957" y="1767"/>
                  </a:lnTo>
                  <a:lnTo>
                    <a:pt x="1954" y="1752"/>
                  </a:lnTo>
                  <a:lnTo>
                    <a:pt x="1950" y="1737"/>
                  </a:lnTo>
                  <a:lnTo>
                    <a:pt x="1947" y="1723"/>
                  </a:lnTo>
                  <a:lnTo>
                    <a:pt x="1941" y="1710"/>
                  </a:lnTo>
                  <a:lnTo>
                    <a:pt x="1934" y="1696"/>
                  </a:lnTo>
                  <a:lnTo>
                    <a:pt x="1927" y="1683"/>
                  </a:lnTo>
                  <a:lnTo>
                    <a:pt x="1918" y="1672"/>
                  </a:lnTo>
                  <a:lnTo>
                    <a:pt x="1908" y="1660"/>
                  </a:lnTo>
                  <a:lnTo>
                    <a:pt x="1897" y="1649"/>
                  </a:lnTo>
                  <a:lnTo>
                    <a:pt x="1885" y="1638"/>
                  </a:lnTo>
                  <a:lnTo>
                    <a:pt x="1871" y="1629"/>
                  </a:lnTo>
                  <a:lnTo>
                    <a:pt x="1856" y="1620"/>
                  </a:lnTo>
                  <a:lnTo>
                    <a:pt x="1839" y="1611"/>
                  </a:lnTo>
                  <a:lnTo>
                    <a:pt x="1821" y="1603"/>
                  </a:lnTo>
                  <a:lnTo>
                    <a:pt x="986" y="1603"/>
                  </a:lnTo>
                  <a:lnTo>
                    <a:pt x="2" y="509"/>
                  </a:lnTo>
                  <a:close/>
                  <a:moveTo>
                    <a:pt x="3728" y="64"/>
                  </a:moveTo>
                  <a:lnTo>
                    <a:pt x="3728" y="64"/>
                  </a:lnTo>
                  <a:lnTo>
                    <a:pt x="3704" y="64"/>
                  </a:lnTo>
                  <a:lnTo>
                    <a:pt x="3681" y="66"/>
                  </a:lnTo>
                  <a:lnTo>
                    <a:pt x="3657" y="69"/>
                  </a:lnTo>
                  <a:lnTo>
                    <a:pt x="3634" y="73"/>
                  </a:lnTo>
                  <a:lnTo>
                    <a:pt x="3612" y="78"/>
                  </a:lnTo>
                  <a:lnTo>
                    <a:pt x="3590" y="85"/>
                  </a:lnTo>
                  <a:lnTo>
                    <a:pt x="3568" y="92"/>
                  </a:lnTo>
                  <a:lnTo>
                    <a:pt x="3547" y="100"/>
                  </a:lnTo>
                  <a:lnTo>
                    <a:pt x="3526" y="109"/>
                  </a:lnTo>
                  <a:lnTo>
                    <a:pt x="3507" y="120"/>
                  </a:lnTo>
                  <a:lnTo>
                    <a:pt x="3487" y="131"/>
                  </a:lnTo>
                  <a:lnTo>
                    <a:pt x="3468" y="143"/>
                  </a:lnTo>
                  <a:lnTo>
                    <a:pt x="3450" y="157"/>
                  </a:lnTo>
                  <a:lnTo>
                    <a:pt x="3433" y="171"/>
                  </a:lnTo>
                  <a:lnTo>
                    <a:pt x="3415" y="185"/>
                  </a:lnTo>
                  <a:lnTo>
                    <a:pt x="3399" y="201"/>
                  </a:lnTo>
                  <a:lnTo>
                    <a:pt x="3384" y="217"/>
                  </a:lnTo>
                  <a:lnTo>
                    <a:pt x="3369" y="233"/>
                  </a:lnTo>
                  <a:lnTo>
                    <a:pt x="3355" y="251"/>
                  </a:lnTo>
                  <a:lnTo>
                    <a:pt x="3342" y="269"/>
                  </a:lnTo>
                  <a:lnTo>
                    <a:pt x="3331" y="288"/>
                  </a:lnTo>
                  <a:lnTo>
                    <a:pt x="3319" y="308"/>
                  </a:lnTo>
                  <a:lnTo>
                    <a:pt x="3308" y="327"/>
                  </a:lnTo>
                  <a:lnTo>
                    <a:pt x="3299" y="348"/>
                  </a:lnTo>
                  <a:lnTo>
                    <a:pt x="3291" y="369"/>
                  </a:lnTo>
                  <a:lnTo>
                    <a:pt x="3284" y="391"/>
                  </a:lnTo>
                  <a:lnTo>
                    <a:pt x="3277" y="413"/>
                  </a:lnTo>
                  <a:lnTo>
                    <a:pt x="3273" y="435"/>
                  </a:lnTo>
                  <a:lnTo>
                    <a:pt x="3268" y="458"/>
                  </a:lnTo>
                  <a:lnTo>
                    <a:pt x="3264" y="481"/>
                  </a:lnTo>
                  <a:lnTo>
                    <a:pt x="3263" y="506"/>
                  </a:lnTo>
                  <a:lnTo>
                    <a:pt x="3262" y="529"/>
                  </a:lnTo>
                  <a:lnTo>
                    <a:pt x="3263" y="553"/>
                  </a:lnTo>
                  <a:lnTo>
                    <a:pt x="3264" y="576"/>
                  </a:lnTo>
                  <a:lnTo>
                    <a:pt x="3268" y="600"/>
                  </a:lnTo>
                  <a:lnTo>
                    <a:pt x="3273" y="623"/>
                  </a:lnTo>
                  <a:lnTo>
                    <a:pt x="3277" y="645"/>
                  </a:lnTo>
                  <a:lnTo>
                    <a:pt x="3284" y="667"/>
                  </a:lnTo>
                  <a:lnTo>
                    <a:pt x="3291" y="689"/>
                  </a:lnTo>
                  <a:lnTo>
                    <a:pt x="3299" y="710"/>
                  </a:lnTo>
                  <a:lnTo>
                    <a:pt x="3308" y="731"/>
                  </a:lnTo>
                  <a:lnTo>
                    <a:pt x="3319" y="750"/>
                  </a:lnTo>
                  <a:lnTo>
                    <a:pt x="3331" y="770"/>
                  </a:lnTo>
                  <a:lnTo>
                    <a:pt x="3342" y="789"/>
                  </a:lnTo>
                  <a:lnTo>
                    <a:pt x="3355" y="807"/>
                  </a:lnTo>
                  <a:lnTo>
                    <a:pt x="3369" y="824"/>
                  </a:lnTo>
                  <a:lnTo>
                    <a:pt x="3384" y="842"/>
                  </a:lnTo>
                  <a:lnTo>
                    <a:pt x="3399" y="858"/>
                  </a:lnTo>
                  <a:lnTo>
                    <a:pt x="3415" y="873"/>
                  </a:lnTo>
                  <a:lnTo>
                    <a:pt x="3433" y="888"/>
                  </a:lnTo>
                  <a:lnTo>
                    <a:pt x="3450" y="902"/>
                  </a:lnTo>
                  <a:lnTo>
                    <a:pt x="3468" y="915"/>
                  </a:lnTo>
                  <a:lnTo>
                    <a:pt x="3487" y="926"/>
                  </a:lnTo>
                  <a:lnTo>
                    <a:pt x="3507" y="938"/>
                  </a:lnTo>
                  <a:lnTo>
                    <a:pt x="3526" y="948"/>
                  </a:lnTo>
                  <a:lnTo>
                    <a:pt x="3547" y="958"/>
                  </a:lnTo>
                  <a:lnTo>
                    <a:pt x="3568" y="966"/>
                  </a:lnTo>
                  <a:lnTo>
                    <a:pt x="3590" y="974"/>
                  </a:lnTo>
                  <a:lnTo>
                    <a:pt x="3612" y="980"/>
                  </a:lnTo>
                  <a:lnTo>
                    <a:pt x="3634" y="986"/>
                  </a:lnTo>
                  <a:lnTo>
                    <a:pt x="3657" y="989"/>
                  </a:lnTo>
                  <a:lnTo>
                    <a:pt x="3681" y="993"/>
                  </a:lnTo>
                  <a:lnTo>
                    <a:pt x="3704" y="994"/>
                  </a:lnTo>
                  <a:lnTo>
                    <a:pt x="3728" y="995"/>
                  </a:lnTo>
                  <a:lnTo>
                    <a:pt x="3751" y="994"/>
                  </a:lnTo>
                  <a:lnTo>
                    <a:pt x="3776" y="993"/>
                  </a:lnTo>
                  <a:lnTo>
                    <a:pt x="3799" y="989"/>
                  </a:lnTo>
                  <a:lnTo>
                    <a:pt x="3822" y="986"/>
                  </a:lnTo>
                  <a:lnTo>
                    <a:pt x="3844" y="980"/>
                  </a:lnTo>
                  <a:lnTo>
                    <a:pt x="3866" y="974"/>
                  </a:lnTo>
                  <a:lnTo>
                    <a:pt x="3888" y="966"/>
                  </a:lnTo>
                  <a:lnTo>
                    <a:pt x="3909" y="958"/>
                  </a:lnTo>
                  <a:lnTo>
                    <a:pt x="3930" y="948"/>
                  </a:lnTo>
                  <a:lnTo>
                    <a:pt x="3949" y="938"/>
                  </a:lnTo>
                  <a:lnTo>
                    <a:pt x="3969" y="926"/>
                  </a:lnTo>
                  <a:lnTo>
                    <a:pt x="3988" y="915"/>
                  </a:lnTo>
                  <a:lnTo>
                    <a:pt x="4006" y="902"/>
                  </a:lnTo>
                  <a:lnTo>
                    <a:pt x="4024" y="888"/>
                  </a:lnTo>
                  <a:lnTo>
                    <a:pt x="4041" y="873"/>
                  </a:lnTo>
                  <a:lnTo>
                    <a:pt x="4057" y="858"/>
                  </a:lnTo>
                  <a:lnTo>
                    <a:pt x="4072" y="842"/>
                  </a:lnTo>
                  <a:lnTo>
                    <a:pt x="4086" y="824"/>
                  </a:lnTo>
                  <a:lnTo>
                    <a:pt x="4100" y="807"/>
                  </a:lnTo>
                  <a:lnTo>
                    <a:pt x="4114" y="789"/>
                  </a:lnTo>
                  <a:lnTo>
                    <a:pt x="4126" y="770"/>
                  </a:lnTo>
                  <a:lnTo>
                    <a:pt x="4137" y="750"/>
                  </a:lnTo>
                  <a:lnTo>
                    <a:pt x="4148" y="731"/>
                  </a:lnTo>
                  <a:lnTo>
                    <a:pt x="4157" y="710"/>
                  </a:lnTo>
                  <a:lnTo>
                    <a:pt x="4165" y="689"/>
                  </a:lnTo>
                  <a:lnTo>
                    <a:pt x="4172" y="667"/>
                  </a:lnTo>
                  <a:lnTo>
                    <a:pt x="4179" y="645"/>
                  </a:lnTo>
                  <a:lnTo>
                    <a:pt x="4184" y="623"/>
                  </a:lnTo>
                  <a:lnTo>
                    <a:pt x="4188" y="600"/>
                  </a:lnTo>
                  <a:lnTo>
                    <a:pt x="4191" y="576"/>
                  </a:lnTo>
                  <a:lnTo>
                    <a:pt x="4193" y="553"/>
                  </a:lnTo>
                  <a:lnTo>
                    <a:pt x="4193" y="529"/>
                  </a:lnTo>
                  <a:lnTo>
                    <a:pt x="4193" y="506"/>
                  </a:lnTo>
                  <a:lnTo>
                    <a:pt x="4191" y="481"/>
                  </a:lnTo>
                  <a:lnTo>
                    <a:pt x="4188" y="458"/>
                  </a:lnTo>
                  <a:lnTo>
                    <a:pt x="4184" y="435"/>
                  </a:lnTo>
                  <a:lnTo>
                    <a:pt x="4179" y="413"/>
                  </a:lnTo>
                  <a:lnTo>
                    <a:pt x="4172" y="391"/>
                  </a:lnTo>
                  <a:lnTo>
                    <a:pt x="4165" y="369"/>
                  </a:lnTo>
                  <a:lnTo>
                    <a:pt x="4157" y="348"/>
                  </a:lnTo>
                  <a:lnTo>
                    <a:pt x="4148" y="327"/>
                  </a:lnTo>
                  <a:lnTo>
                    <a:pt x="4137" y="308"/>
                  </a:lnTo>
                  <a:lnTo>
                    <a:pt x="4126" y="288"/>
                  </a:lnTo>
                  <a:lnTo>
                    <a:pt x="4114" y="269"/>
                  </a:lnTo>
                  <a:lnTo>
                    <a:pt x="4100" y="251"/>
                  </a:lnTo>
                  <a:lnTo>
                    <a:pt x="4086" y="233"/>
                  </a:lnTo>
                  <a:lnTo>
                    <a:pt x="4072" y="217"/>
                  </a:lnTo>
                  <a:lnTo>
                    <a:pt x="4057" y="201"/>
                  </a:lnTo>
                  <a:lnTo>
                    <a:pt x="4041" y="185"/>
                  </a:lnTo>
                  <a:lnTo>
                    <a:pt x="4024" y="171"/>
                  </a:lnTo>
                  <a:lnTo>
                    <a:pt x="4006" y="157"/>
                  </a:lnTo>
                  <a:lnTo>
                    <a:pt x="3988" y="143"/>
                  </a:lnTo>
                  <a:lnTo>
                    <a:pt x="3969" y="131"/>
                  </a:lnTo>
                  <a:lnTo>
                    <a:pt x="3949" y="120"/>
                  </a:lnTo>
                  <a:lnTo>
                    <a:pt x="3930" y="109"/>
                  </a:lnTo>
                  <a:lnTo>
                    <a:pt x="3909" y="100"/>
                  </a:lnTo>
                  <a:lnTo>
                    <a:pt x="3888" y="92"/>
                  </a:lnTo>
                  <a:lnTo>
                    <a:pt x="3866" y="85"/>
                  </a:lnTo>
                  <a:lnTo>
                    <a:pt x="3844" y="78"/>
                  </a:lnTo>
                  <a:lnTo>
                    <a:pt x="3822" y="73"/>
                  </a:lnTo>
                  <a:lnTo>
                    <a:pt x="3799" y="69"/>
                  </a:lnTo>
                  <a:lnTo>
                    <a:pt x="3776" y="66"/>
                  </a:lnTo>
                  <a:lnTo>
                    <a:pt x="3751" y="64"/>
                  </a:lnTo>
                  <a:lnTo>
                    <a:pt x="3728" y="64"/>
                  </a:lnTo>
                  <a:close/>
                  <a:moveTo>
                    <a:pt x="2550" y="0"/>
                  </a:moveTo>
                  <a:lnTo>
                    <a:pt x="2550" y="0"/>
                  </a:lnTo>
                  <a:lnTo>
                    <a:pt x="2526" y="0"/>
                  </a:lnTo>
                  <a:lnTo>
                    <a:pt x="2503" y="3"/>
                  </a:lnTo>
                  <a:lnTo>
                    <a:pt x="2480" y="5"/>
                  </a:lnTo>
                  <a:lnTo>
                    <a:pt x="2457" y="10"/>
                  </a:lnTo>
                  <a:lnTo>
                    <a:pt x="2435" y="14"/>
                  </a:lnTo>
                  <a:lnTo>
                    <a:pt x="2413" y="21"/>
                  </a:lnTo>
                  <a:lnTo>
                    <a:pt x="2390" y="28"/>
                  </a:lnTo>
                  <a:lnTo>
                    <a:pt x="2370" y="36"/>
                  </a:lnTo>
                  <a:lnTo>
                    <a:pt x="2349" y="47"/>
                  </a:lnTo>
                  <a:lnTo>
                    <a:pt x="2329" y="56"/>
                  </a:lnTo>
                  <a:lnTo>
                    <a:pt x="2309" y="68"/>
                  </a:lnTo>
                  <a:lnTo>
                    <a:pt x="2291" y="80"/>
                  </a:lnTo>
                  <a:lnTo>
                    <a:pt x="2272" y="93"/>
                  </a:lnTo>
                  <a:lnTo>
                    <a:pt x="2255" y="107"/>
                  </a:lnTo>
                  <a:lnTo>
                    <a:pt x="2237" y="121"/>
                  </a:lnTo>
                  <a:lnTo>
                    <a:pt x="2221" y="137"/>
                  </a:lnTo>
                  <a:lnTo>
                    <a:pt x="2206" y="153"/>
                  </a:lnTo>
                  <a:lnTo>
                    <a:pt x="2191" y="170"/>
                  </a:lnTo>
                  <a:lnTo>
                    <a:pt x="2177" y="187"/>
                  </a:lnTo>
                  <a:lnTo>
                    <a:pt x="2164" y="206"/>
                  </a:lnTo>
                  <a:lnTo>
                    <a:pt x="2153" y="224"/>
                  </a:lnTo>
                  <a:lnTo>
                    <a:pt x="2141" y="244"/>
                  </a:lnTo>
                  <a:lnTo>
                    <a:pt x="2131" y="265"/>
                  </a:lnTo>
                  <a:lnTo>
                    <a:pt x="2122" y="284"/>
                  </a:lnTo>
                  <a:lnTo>
                    <a:pt x="2113" y="306"/>
                  </a:lnTo>
                  <a:lnTo>
                    <a:pt x="2107" y="327"/>
                  </a:lnTo>
                  <a:lnTo>
                    <a:pt x="2100" y="349"/>
                  </a:lnTo>
                  <a:lnTo>
                    <a:pt x="2095" y="372"/>
                  </a:lnTo>
                  <a:lnTo>
                    <a:pt x="2090" y="394"/>
                  </a:lnTo>
                  <a:lnTo>
                    <a:pt x="2088" y="418"/>
                  </a:lnTo>
                  <a:lnTo>
                    <a:pt x="2086" y="442"/>
                  </a:lnTo>
                  <a:lnTo>
                    <a:pt x="2086" y="465"/>
                  </a:lnTo>
                  <a:lnTo>
                    <a:pt x="2086" y="490"/>
                  </a:lnTo>
                  <a:lnTo>
                    <a:pt x="2088" y="513"/>
                  </a:lnTo>
                  <a:lnTo>
                    <a:pt x="2090" y="536"/>
                  </a:lnTo>
                  <a:lnTo>
                    <a:pt x="2095" y="559"/>
                  </a:lnTo>
                  <a:lnTo>
                    <a:pt x="2100" y="582"/>
                  </a:lnTo>
                  <a:lnTo>
                    <a:pt x="2107" y="604"/>
                  </a:lnTo>
                  <a:lnTo>
                    <a:pt x="2113" y="625"/>
                  </a:lnTo>
                  <a:lnTo>
                    <a:pt x="2122" y="646"/>
                  </a:lnTo>
                  <a:lnTo>
                    <a:pt x="2131" y="667"/>
                  </a:lnTo>
                  <a:lnTo>
                    <a:pt x="2141" y="688"/>
                  </a:lnTo>
                  <a:lnTo>
                    <a:pt x="2153" y="706"/>
                  </a:lnTo>
                  <a:lnTo>
                    <a:pt x="2164" y="726"/>
                  </a:lnTo>
                  <a:lnTo>
                    <a:pt x="2177" y="743"/>
                  </a:lnTo>
                  <a:lnTo>
                    <a:pt x="2191" y="762"/>
                  </a:lnTo>
                  <a:lnTo>
                    <a:pt x="2206" y="778"/>
                  </a:lnTo>
                  <a:lnTo>
                    <a:pt x="2221" y="794"/>
                  </a:lnTo>
                  <a:lnTo>
                    <a:pt x="2237" y="809"/>
                  </a:lnTo>
                  <a:lnTo>
                    <a:pt x="2255" y="824"/>
                  </a:lnTo>
                  <a:lnTo>
                    <a:pt x="2272" y="838"/>
                  </a:lnTo>
                  <a:lnTo>
                    <a:pt x="2291" y="851"/>
                  </a:lnTo>
                  <a:lnTo>
                    <a:pt x="2309" y="864"/>
                  </a:lnTo>
                  <a:lnTo>
                    <a:pt x="2329" y="874"/>
                  </a:lnTo>
                  <a:lnTo>
                    <a:pt x="2349" y="885"/>
                  </a:lnTo>
                  <a:lnTo>
                    <a:pt x="2370" y="894"/>
                  </a:lnTo>
                  <a:lnTo>
                    <a:pt x="2390" y="902"/>
                  </a:lnTo>
                  <a:lnTo>
                    <a:pt x="2413" y="910"/>
                  </a:lnTo>
                  <a:lnTo>
                    <a:pt x="2435" y="916"/>
                  </a:lnTo>
                  <a:lnTo>
                    <a:pt x="2457" y="922"/>
                  </a:lnTo>
                  <a:lnTo>
                    <a:pt x="2480" y="925"/>
                  </a:lnTo>
                  <a:lnTo>
                    <a:pt x="2503" y="929"/>
                  </a:lnTo>
                  <a:lnTo>
                    <a:pt x="2526" y="930"/>
                  </a:lnTo>
                  <a:lnTo>
                    <a:pt x="2550" y="931"/>
                  </a:lnTo>
                  <a:lnTo>
                    <a:pt x="2575" y="930"/>
                  </a:lnTo>
                  <a:lnTo>
                    <a:pt x="2598" y="929"/>
                  </a:lnTo>
                  <a:lnTo>
                    <a:pt x="2621" y="925"/>
                  </a:lnTo>
                  <a:lnTo>
                    <a:pt x="2644" y="922"/>
                  </a:lnTo>
                  <a:lnTo>
                    <a:pt x="2666" y="916"/>
                  </a:lnTo>
                  <a:lnTo>
                    <a:pt x="2688" y="910"/>
                  </a:lnTo>
                  <a:lnTo>
                    <a:pt x="2710" y="902"/>
                  </a:lnTo>
                  <a:lnTo>
                    <a:pt x="2731" y="894"/>
                  </a:lnTo>
                  <a:lnTo>
                    <a:pt x="2752" y="885"/>
                  </a:lnTo>
                  <a:lnTo>
                    <a:pt x="2772" y="874"/>
                  </a:lnTo>
                  <a:lnTo>
                    <a:pt x="2792" y="864"/>
                  </a:lnTo>
                  <a:lnTo>
                    <a:pt x="2810" y="851"/>
                  </a:lnTo>
                  <a:lnTo>
                    <a:pt x="2829" y="838"/>
                  </a:lnTo>
                  <a:lnTo>
                    <a:pt x="2846" y="824"/>
                  </a:lnTo>
                  <a:lnTo>
                    <a:pt x="2863" y="809"/>
                  </a:lnTo>
                  <a:lnTo>
                    <a:pt x="2880" y="794"/>
                  </a:lnTo>
                  <a:lnTo>
                    <a:pt x="2895" y="778"/>
                  </a:lnTo>
                  <a:lnTo>
                    <a:pt x="2910" y="762"/>
                  </a:lnTo>
                  <a:lnTo>
                    <a:pt x="2924" y="743"/>
                  </a:lnTo>
                  <a:lnTo>
                    <a:pt x="2936" y="726"/>
                  </a:lnTo>
                  <a:lnTo>
                    <a:pt x="2948" y="706"/>
                  </a:lnTo>
                  <a:lnTo>
                    <a:pt x="2960" y="688"/>
                  </a:lnTo>
                  <a:lnTo>
                    <a:pt x="2970" y="667"/>
                  </a:lnTo>
                  <a:lnTo>
                    <a:pt x="2979" y="646"/>
                  </a:lnTo>
                  <a:lnTo>
                    <a:pt x="2987" y="625"/>
                  </a:lnTo>
                  <a:lnTo>
                    <a:pt x="2994" y="604"/>
                  </a:lnTo>
                  <a:lnTo>
                    <a:pt x="3001" y="582"/>
                  </a:lnTo>
                  <a:lnTo>
                    <a:pt x="3006" y="559"/>
                  </a:lnTo>
                  <a:lnTo>
                    <a:pt x="3011" y="536"/>
                  </a:lnTo>
                  <a:lnTo>
                    <a:pt x="3013" y="513"/>
                  </a:lnTo>
                  <a:lnTo>
                    <a:pt x="3015" y="490"/>
                  </a:lnTo>
                  <a:lnTo>
                    <a:pt x="3016" y="465"/>
                  </a:lnTo>
                  <a:lnTo>
                    <a:pt x="3015" y="442"/>
                  </a:lnTo>
                  <a:lnTo>
                    <a:pt x="3013" y="418"/>
                  </a:lnTo>
                  <a:lnTo>
                    <a:pt x="3011" y="394"/>
                  </a:lnTo>
                  <a:lnTo>
                    <a:pt x="3006" y="372"/>
                  </a:lnTo>
                  <a:lnTo>
                    <a:pt x="3001" y="349"/>
                  </a:lnTo>
                  <a:lnTo>
                    <a:pt x="2994" y="327"/>
                  </a:lnTo>
                  <a:lnTo>
                    <a:pt x="2987" y="306"/>
                  </a:lnTo>
                  <a:lnTo>
                    <a:pt x="2979" y="284"/>
                  </a:lnTo>
                  <a:lnTo>
                    <a:pt x="2970" y="265"/>
                  </a:lnTo>
                  <a:lnTo>
                    <a:pt x="2960" y="244"/>
                  </a:lnTo>
                  <a:lnTo>
                    <a:pt x="2948" y="224"/>
                  </a:lnTo>
                  <a:lnTo>
                    <a:pt x="2936" y="206"/>
                  </a:lnTo>
                  <a:lnTo>
                    <a:pt x="2924" y="187"/>
                  </a:lnTo>
                  <a:lnTo>
                    <a:pt x="2910" y="170"/>
                  </a:lnTo>
                  <a:lnTo>
                    <a:pt x="2895" y="153"/>
                  </a:lnTo>
                  <a:lnTo>
                    <a:pt x="2880" y="137"/>
                  </a:lnTo>
                  <a:lnTo>
                    <a:pt x="2863" y="121"/>
                  </a:lnTo>
                  <a:lnTo>
                    <a:pt x="2846" y="107"/>
                  </a:lnTo>
                  <a:lnTo>
                    <a:pt x="2829" y="93"/>
                  </a:lnTo>
                  <a:lnTo>
                    <a:pt x="2810" y="80"/>
                  </a:lnTo>
                  <a:lnTo>
                    <a:pt x="2792" y="68"/>
                  </a:lnTo>
                  <a:lnTo>
                    <a:pt x="2772" y="56"/>
                  </a:lnTo>
                  <a:lnTo>
                    <a:pt x="2752" y="47"/>
                  </a:lnTo>
                  <a:lnTo>
                    <a:pt x="2731" y="36"/>
                  </a:lnTo>
                  <a:lnTo>
                    <a:pt x="2710" y="28"/>
                  </a:lnTo>
                  <a:lnTo>
                    <a:pt x="2688" y="21"/>
                  </a:lnTo>
                  <a:lnTo>
                    <a:pt x="2666" y="14"/>
                  </a:lnTo>
                  <a:lnTo>
                    <a:pt x="2644" y="10"/>
                  </a:lnTo>
                  <a:lnTo>
                    <a:pt x="2621" y="5"/>
                  </a:lnTo>
                  <a:lnTo>
                    <a:pt x="2598" y="3"/>
                  </a:lnTo>
                  <a:lnTo>
                    <a:pt x="2575" y="0"/>
                  </a:lnTo>
                  <a:lnTo>
                    <a:pt x="2550" y="0"/>
                  </a:lnTo>
                  <a:close/>
                  <a:moveTo>
                    <a:pt x="413" y="369"/>
                  </a:moveTo>
                  <a:lnTo>
                    <a:pt x="1155" y="1149"/>
                  </a:lnTo>
                  <a:lnTo>
                    <a:pt x="1588" y="1157"/>
                  </a:lnTo>
                  <a:lnTo>
                    <a:pt x="1593" y="1150"/>
                  </a:lnTo>
                  <a:lnTo>
                    <a:pt x="1598" y="1144"/>
                  </a:lnTo>
                  <a:lnTo>
                    <a:pt x="1600" y="1137"/>
                  </a:lnTo>
                  <a:lnTo>
                    <a:pt x="1602" y="1130"/>
                  </a:lnTo>
                  <a:lnTo>
                    <a:pt x="1601" y="1124"/>
                  </a:lnTo>
                  <a:lnTo>
                    <a:pt x="1600" y="1115"/>
                  </a:lnTo>
                  <a:lnTo>
                    <a:pt x="1595" y="1107"/>
                  </a:lnTo>
                  <a:lnTo>
                    <a:pt x="1588" y="1098"/>
                  </a:lnTo>
                  <a:lnTo>
                    <a:pt x="680" y="152"/>
                  </a:lnTo>
                  <a:lnTo>
                    <a:pt x="665" y="145"/>
                  </a:lnTo>
                  <a:lnTo>
                    <a:pt x="651" y="139"/>
                  </a:lnTo>
                  <a:lnTo>
                    <a:pt x="636" y="135"/>
                  </a:lnTo>
                  <a:lnTo>
                    <a:pt x="621" y="131"/>
                  </a:lnTo>
                  <a:lnTo>
                    <a:pt x="606" y="130"/>
                  </a:lnTo>
                  <a:lnTo>
                    <a:pt x="592" y="129"/>
                  </a:lnTo>
                  <a:lnTo>
                    <a:pt x="578" y="130"/>
                  </a:lnTo>
                  <a:lnTo>
                    <a:pt x="564" y="133"/>
                  </a:lnTo>
                  <a:lnTo>
                    <a:pt x="550" y="135"/>
                  </a:lnTo>
                  <a:lnTo>
                    <a:pt x="536" y="138"/>
                  </a:lnTo>
                  <a:lnTo>
                    <a:pt x="523" y="144"/>
                  </a:lnTo>
                  <a:lnTo>
                    <a:pt x="510" y="150"/>
                  </a:lnTo>
                  <a:lnTo>
                    <a:pt x="499" y="156"/>
                  </a:lnTo>
                  <a:lnTo>
                    <a:pt x="487" y="164"/>
                  </a:lnTo>
                  <a:lnTo>
                    <a:pt x="476" y="172"/>
                  </a:lnTo>
                  <a:lnTo>
                    <a:pt x="465" y="180"/>
                  </a:lnTo>
                  <a:lnTo>
                    <a:pt x="456" y="189"/>
                  </a:lnTo>
                  <a:lnTo>
                    <a:pt x="447" y="200"/>
                  </a:lnTo>
                  <a:lnTo>
                    <a:pt x="439" y="210"/>
                  </a:lnTo>
                  <a:lnTo>
                    <a:pt x="430" y="222"/>
                  </a:lnTo>
                  <a:lnTo>
                    <a:pt x="424" y="233"/>
                  </a:lnTo>
                  <a:lnTo>
                    <a:pt x="418" y="245"/>
                  </a:lnTo>
                  <a:lnTo>
                    <a:pt x="412" y="257"/>
                  </a:lnTo>
                  <a:lnTo>
                    <a:pt x="408" y="269"/>
                  </a:lnTo>
                  <a:lnTo>
                    <a:pt x="405" y="282"/>
                  </a:lnTo>
                  <a:lnTo>
                    <a:pt x="403" y="294"/>
                  </a:lnTo>
                  <a:lnTo>
                    <a:pt x="402" y="306"/>
                  </a:lnTo>
                  <a:lnTo>
                    <a:pt x="402" y="319"/>
                  </a:lnTo>
                  <a:lnTo>
                    <a:pt x="403" y="332"/>
                  </a:lnTo>
                  <a:lnTo>
                    <a:pt x="405" y="345"/>
                  </a:lnTo>
                  <a:lnTo>
                    <a:pt x="408" y="357"/>
                  </a:lnTo>
                  <a:lnTo>
                    <a:pt x="413" y="369"/>
                  </a:lnTo>
                  <a:close/>
                  <a:moveTo>
                    <a:pt x="3216" y="1178"/>
                  </a:moveTo>
                  <a:lnTo>
                    <a:pt x="4079" y="2627"/>
                  </a:lnTo>
                  <a:lnTo>
                    <a:pt x="5555" y="2618"/>
                  </a:lnTo>
                  <a:lnTo>
                    <a:pt x="5574" y="2597"/>
                  </a:lnTo>
                  <a:lnTo>
                    <a:pt x="5593" y="2577"/>
                  </a:lnTo>
                  <a:lnTo>
                    <a:pt x="5609" y="2557"/>
                  </a:lnTo>
                  <a:lnTo>
                    <a:pt x="5622" y="2538"/>
                  </a:lnTo>
                  <a:lnTo>
                    <a:pt x="5632" y="2517"/>
                  </a:lnTo>
                  <a:lnTo>
                    <a:pt x="5642" y="2497"/>
                  </a:lnTo>
                  <a:lnTo>
                    <a:pt x="5646" y="2477"/>
                  </a:lnTo>
                  <a:lnTo>
                    <a:pt x="5649" y="2467"/>
                  </a:lnTo>
                  <a:lnTo>
                    <a:pt x="5649" y="2456"/>
                  </a:lnTo>
                  <a:lnTo>
                    <a:pt x="5650" y="2447"/>
                  </a:lnTo>
                  <a:lnTo>
                    <a:pt x="5649" y="2437"/>
                  </a:lnTo>
                  <a:lnTo>
                    <a:pt x="5648" y="2426"/>
                  </a:lnTo>
                  <a:lnTo>
                    <a:pt x="5645" y="2416"/>
                  </a:lnTo>
                  <a:lnTo>
                    <a:pt x="5643" y="2407"/>
                  </a:lnTo>
                  <a:lnTo>
                    <a:pt x="5638" y="2396"/>
                  </a:lnTo>
                  <a:lnTo>
                    <a:pt x="5634" y="2386"/>
                  </a:lnTo>
                  <a:lnTo>
                    <a:pt x="5629" y="2375"/>
                  </a:lnTo>
                  <a:lnTo>
                    <a:pt x="5623" y="2365"/>
                  </a:lnTo>
                  <a:lnTo>
                    <a:pt x="5615" y="2356"/>
                  </a:lnTo>
                  <a:lnTo>
                    <a:pt x="5599" y="2335"/>
                  </a:lnTo>
                  <a:lnTo>
                    <a:pt x="5578" y="2314"/>
                  </a:lnTo>
                  <a:lnTo>
                    <a:pt x="5555" y="2293"/>
                  </a:lnTo>
                  <a:lnTo>
                    <a:pt x="4470" y="2284"/>
                  </a:lnTo>
                  <a:lnTo>
                    <a:pt x="3786" y="1242"/>
                  </a:lnTo>
                  <a:lnTo>
                    <a:pt x="3756" y="1223"/>
                  </a:lnTo>
                  <a:lnTo>
                    <a:pt x="3726" y="1208"/>
                  </a:lnTo>
                  <a:lnTo>
                    <a:pt x="3694" y="1193"/>
                  </a:lnTo>
                  <a:lnTo>
                    <a:pt x="3662" y="1180"/>
                  </a:lnTo>
                  <a:lnTo>
                    <a:pt x="3630" y="1170"/>
                  </a:lnTo>
                  <a:lnTo>
                    <a:pt x="3596" y="1161"/>
                  </a:lnTo>
                  <a:lnTo>
                    <a:pt x="3561" y="1154"/>
                  </a:lnTo>
                  <a:lnTo>
                    <a:pt x="3526" y="1148"/>
                  </a:lnTo>
                  <a:lnTo>
                    <a:pt x="3490" y="1144"/>
                  </a:lnTo>
                  <a:lnTo>
                    <a:pt x="3455" y="1143"/>
                  </a:lnTo>
                  <a:lnTo>
                    <a:pt x="3416" y="1143"/>
                  </a:lnTo>
                  <a:lnTo>
                    <a:pt x="3378" y="1147"/>
                  </a:lnTo>
                  <a:lnTo>
                    <a:pt x="3340" y="1151"/>
                  </a:lnTo>
                  <a:lnTo>
                    <a:pt x="3299" y="1158"/>
                  </a:lnTo>
                  <a:lnTo>
                    <a:pt x="3259" y="1166"/>
                  </a:lnTo>
                  <a:lnTo>
                    <a:pt x="3216" y="1178"/>
                  </a:lnTo>
                  <a:close/>
                  <a:moveTo>
                    <a:pt x="3230" y="2047"/>
                  </a:moveTo>
                  <a:lnTo>
                    <a:pt x="3230" y="4172"/>
                  </a:lnTo>
                  <a:lnTo>
                    <a:pt x="5160" y="4165"/>
                  </a:lnTo>
                  <a:lnTo>
                    <a:pt x="4337" y="3032"/>
                  </a:lnTo>
                  <a:lnTo>
                    <a:pt x="3846" y="3029"/>
                  </a:lnTo>
                  <a:lnTo>
                    <a:pt x="3230" y="2047"/>
                  </a:lnTo>
                  <a:close/>
                </a:path>
              </a:pathLst>
            </a:custGeom>
            <a:solidFill>
              <a:schemeClr val="accent1"/>
            </a:solidFill>
            <a:ln>
              <a:noFill/>
            </a:ln>
            <a:extLst>
              <a:ext uri="{91240B29-F687-4F45-9708-019B960494DF}"/>
            </a:extLst>
          </p:spPr>
          <p:txBody>
            <a:bodyPr anchor="ctr">
              <a:scene3d>
                <a:camera prst="orthographicFront"/>
                <a:lightRig rig="threePt" dir="t"/>
              </a:scene3d>
              <a:sp3d contourW="12700">
                <a:contourClr>
                  <a:srgbClr val="FFFFFF"/>
                </a:contourClr>
              </a:sp3d>
            </a:bodyPr>
            <a:lstStyle/>
            <a:p>
              <a:pPr algn="ctr" fontAlgn="auto">
                <a:defRPr/>
              </a:pPr>
              <a:endParaRPr lang="zh-CN" altLang="en-US" sz="2400" noProof="1">
                <a:solidFill>
                  <a:srgbClr val="FFFFFF"/>
                </a:solidFill>
              </a:endParaRPr>
            </a:p>
          </p:txBody>
        </p:sp>
      </p:grpSp>
      <p:sp>
        <p:nvSpPr>
          <p:cNvPr id="4" name="空心弧 3"/>
          <p:cNvSpPr/>
          <p:nvPr/>
        </p:nvSpPr>
        <p:spPr>
          <a:xfrm>
            <a:off x="-5048250" y="584200"/>
            <a:ext cx="8431213" cy="6323013"/>
          </a:xfrm>
          <a:prstGeom prst="blockArc">
            <a:avLst>
              <a:gd name="adj1" fmla="val 18900000"/>
              <a:gd name="adj2" fmla="val 2700000"/>
              <a:gd name="adj3" fmla="val 342"/>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6388" name="组合 35"/>
          <p:cNvGrpSpPr>
            <a:grpSpLocks/>
          </p:cNvGrpSpPr>
          <p:nvPr/>
        </p:nvGrpSpPr>
        <p:grpSpPr bwMode="auto">
          <a:xfrm>
            <a:off x="2124075" y="1558925"/>
            <a:ext cx="8974138" cy="944563"/>
            <a:chOff x="1592671" y="1559297"/>
            <a:chExt cx="6730579" cy="944104"/>
          </a:xfrm>
        </p:grpSpPr>
        <p:grpSp>
          <p:nvGrpSpPr>
            <p:cNvPr id="16411" name="组合 23"/>
            <p:cNvGrpSpPr>
              <a:grpSpLocks/>
            </p:cNvGrpSpPr>
            <p:nvPr/>
          </p:nvGrpSpPr>
          <p:grpSpPr bwMode="auto">
            <a:xfrm>
              <a:off x="1592671" y="1582503"/>
              <a:ext cx="6730579" cy="919479"/>
              <a:chOff x="1592671" y="1582503"/>
              <a:chExt cx="6730579" cy="919479"/>
            </a:xfrm>
          </p:grpSpPr>
          <p:sp>
            <p:nvSpPr>
              <p:cNvPr id="5" name="任意多边形 4"/>
              <p:cNvSpPr/>
              <p:nvPr/>
            </p:nvSpPr>
            <p:spPr>
              <a:xfrm>
                <a:off x="1902232" y="1644981"/>
                <a:ext cx="6421018" cy="856833"/>
              </a:xfrm>
              <a:custGeom>
                <a:avLst/>
                <a:gdLst>
                  <a:gd name="connsiteX0" fmla="*/ 0 w 6421563"/>
                  <a:gd name="connsiteY0" fmla="*/ 0 h 494426"/>
                  <a:gd name="connsiteX1" fmla="*/ 6421563 w 6421563"/>
                  <a:gd name="connsiteY1" fmla="*/ 0 h 494426"/>
                  <a:gd name="connsiteX2" fmla="*/ 6421563 w 6421563"/>
                  <a:gd name="connsiteY2" fmla="*/ 494426 h 494426"/>
                  <a:gd name="connsiteX3" fmla="*/ 0 w 6421563"/>
                  <a:gd name="connsiteY3" fmla="*/ 494426 h 494426"/>
                  <a:gd name="connsiteX4" fmla="*/ 0 w 6421563"/>
                  <a:gd name="connsiteY4" fmla="*/ 0 h 49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563" h="494426">
                    <a:moveTo>
                      <a:pt x="0" y="0"/>
                    </a:moveTo>
                    <a:lnTo>
                      <a:pt x="6421563" y="0"/>
                    </a:lnTo>
                    <a:lnTo>
                      <a:pt x="6421563" y="494426"/>
                    </a:lnTo>
                    <a:lnTo>
                      <a:pt x="0" y="4944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3268" tIns="64346" rIns="64346" bIns="64346" spcCol="1270" anchor="ctr"/>
              <a:lstStyle/>
              <a:p>
                <a:pPr defTabSz="844550" fontAlgn="auto">
                  <a:lnSpc>
                    <a:spcPct val="90000"/>
                  </a:lnSpc>
                  <a:spcAft>
                    <a:spcPct val="35000"/>
                  </a:spcAft>
                  <a:defRPr/>
                </a:pPr>
                <a:r>
                  <a:rPr lang="zh-CN" altLang="en-US" sz="4000" b="1" noProof="1"/>
                  <a:t>卷首语</a:t>
                </a:r>
              </a:p>
            </p:txBody>
          </p:sp>
          <p:sp>
            <p:nvSpPr>
              <p:cNvPr id="6" name="椭圆 5"/>
              <p:cNvSpPr/>
              <p:nvPr/>
            </p:nvSpPr>
            <p:spPr>
              <a:xfrm>
                <a:off x="1592671" y="1583099"/>
                <a:ext cx="617933" cy="6172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0" name="矩形 29"/>
            <p:cNvSpPr/>
            <p:nvPr/>
          </p:nvSpPr>
          <p:spPr>
            <a:xfrm>
              <a:off x="1680111" y="1559297"/>
              <a:ext cx="443148" cy="944104"/>
            </a:xfrm>
            <a:prstGeom prst="rect">
              <a:avLst/>
            </a:prstGeom>
            <a:noFill/>
          </p:spPr>
          <p:txBody>
            <a:bodyPr wrap="none" lIns="121920" tIns="60960" rIns="121920" bIns="6096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defRPr/>
              </a:pPr>
              <a:r>
                <a:rPr lang="en-US" altLang="zh-CN" sz="5335" b="1" noProof="1">
                  <a:solidFill>
                    <a:schemeClr val="accent3"/>
                  </a:solidFill>
                  <a:latin typeface="隶书" panose="02010509060101010101" pitchFamily="49" charset="-122"/>
                  <a:ea typeface="隶书" panose="02010509060101010101" pitchFamily="49" charset="-122"/>
                </a:rPr>
                <a:t>1</a:t>
              </a:r>
              <a:endParaRPr lang="zh-CN" altLang="en-US" sz="5335" b="1" noProof="1">
                <a:solidFill>
                  <a:schemeClr val="accent3"/>
                </a:solidFill>
                <a:latin typeface="隶书" panose="02010509060101010101" pitchFamily="49" charset="-122"/>
                <a:ea typeface="隶书" panose="02010509060101010101" pitchFamily="49" charset="-122"/>
              </a:endParaRPr>
            </a:p>
          </p:txBody>
        </p:sp>
      </p:grpSp>
      <p:grpSp>
        <p:nvGrpSpPr>
          <p:cNvPr id="16389" name="组合 36"/>
          <p:cNvGrpSpPr>
            <a:grpSpLocks/>
          </p:cNvGrpSpPr>
          <p:nvPr/>
        </p:nvGrpSpPr>
        <p:grpSpPr bwMode="auto">
          <a:xfrm>
            <a:off x="2781300" y="2611438"/>
            <a:ext cx="8432800" cy="944562"/>
            <a:chOff x="1999370" y="2261475"/>
            <a:chExt cx="6323880" cy="944104"/>
          </a:xfrm>
        </p:grpSpPr>
        <p:grpSp>
          <p:nvGrpSpPr>
            <p:cNvPr id="16407" name="组合 24"/>
            <p:cNvGrpSpPr>
              <a:grpSpLocks/>
            </p:cNvGrpSpPr>
            <p:nvPr/>
          </p:nvGrpSpPr>
          <p:grpSpPr bwMode="auto">
            <a:xfrm>
              <a:off x="1999370" y="2324048"/>
              <a:ext cx="6323880" cy="880109"/>
              <a:chOff x="1999370" y="2324048"/>
              <a:chExt cx="6323880" cy="880109"/>
            </a:xfrm>
          </p:grpSpPr>
          <p:sp>
            <p:nvSpPr>
              <p:cNvPr id="7" name="任意多边形 6"/>
              <p:cNvSpPr/>
              <p:nvPr/>
            </p:nvSpPr>
            <p:spPr>
              <a:xfrm>
                <a:off x="2308897" y="2385240"/>
                <a:ext cx="6014353" cy="818753"/>
              </a:xfrm>
              <a:custGeom>
                <a:avLst/>
                <a:gdLst>
                  <a:gd name="connsiteX0" fmla="*/ 0 w 6014864"/>
                  <a:gd name="connsiteY0" fmla="*/ 0 h 494426"/>
                  <a:gd name="connsiteX1" fmla="*/ 6014864 w 6014864"/>
                  <a:gd name="connsiteY1" fmla="*/ 0 h 494426"/>
                  <a:gd name="connsiteX2" fmla="*/ 6014864 w 6014864"/>
                  <a:gd name="connsiteY2" fmla="*/ 494426 h 494426"/>
                  <a:gd name="connsiteX3" fmla="*/ 0 w 6014864"/>
                  <a:gd name="connsiteY3" fmla="*/ 494426 h 494426"/>
                  <a:gd name="connsiteX4" fmla="*/ 0 w 6014864"/>
                  <a:gd name="connsiteY4" fmla="*/ 0 h 49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864" h="494426">
                    <a:moveTo>
                      <a:pt x="0" y="0"/>
                    </a:moveTo>
                    <a:lnTo>
                      <a:pt x="6014864" y="0"/>
                    </a:lnTo>
                    <a:lnTo>
                      <a:pt x="6014864" y="494426"/>
                    </a:lnTo>
                    <a:lnTo>
                      <a:pt x="0" y="4944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3268" tIns="64346" rIns="64346" bIns="64346" spcCol="1270" anchor="ctr"/>
              <a:lstStyle/>
              <a:p>
                <a:pPr defTabSz="844550" fontAlgn="auto">
                  <a:lnSpc>
                    <a:spcPct val="90000"/>
                  </a:lnSpc>
                  <a:spcAft>
                    <a:spcPct val="35000"/>
                  </a:spcAft>
                  <a:defRPr/>
                </a:pPr>
                <a:r>
                  <a:rPr lang="zh-CN" altLang="en-US" sz="4000" b="1" noProof="1"/>
                  <a:t>学员考核标准</a:t>
                </a:r>
              </a:p>
            </p:txBody>
          </p:sp>
          <p:sp>
            <p:nvSpPr>
              <p:cNvPr id="8" name="椭圆 7"/>
              <p:cNvSpPr/>
              <p:nvPr/>
            </p:nvSpPr>
            <p:spPr>
              <a:xfrm>
                <a:off x="1999370" y="2323357"/>
                <a:ext cx="617864" cy="61882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1" name="矩形 30"/>
            <p:cNvSpPr/>
            <p:nvPr/>
          </p:nvSpPr>
          <p:spPr>
            <a:xfrm>
              <a:off x="2127435" y="2261475"/>
              <a:ext cx="443099" cy="944104"/>
            </a:xfrm>
            <a:prstGeom prst="rect">
              <a:avLst/>
            </a:prstGeom>
            <a:noFill/>
          </p:spPr>
          <p:txBody>
            <a:bodyPr wrap="none" lIns="121920" tIns="60960" rIns="121920" bIns="6096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defRPr/>
              </a:pPr>
              <a:r>
                <a:rPr lang="en-US" altLang="zh-CN" sz="5335" b="1" noProof="1">
                  <a:solidFill>
                    <a:schemeClr val="accent3"/>
                  </a:solidFill>
                  <a:latin typeface="隶书" panose="02010509060101010101" pitchFamily="49" charset="-122"/>
                  <a:ea typeface="隶书" panose="02010509060101010101" pitchFamily="49" charset="-122"/>
                </a:rPr>
                <a:t>2</a:t>
              </a:r>
              <a:endParaRPr lang="zh-CN" altLang="en-US" sz="5335" b="1" noProof="1">
                <a:solidFill>
                  <a:schemeClr val="accent3"/>
                </a:solidFill>
                <a:latin typeface="隶书" panose="02010509060101010101" pitchFamily="49" charset="-122"/>
                <a:ea typeface="隶书" panose="02010509060101010101" pitchFamily="49" charset="-122"/>
              </a:endParaRPr>
            </a:p>
          </p:txBody>
        </p:sp>
      </p:grpSp>
      <p:grpSp>
        <p:nvGrpSpPr>
          <p:cNvPr id="16390" name="组合 37"/>
          <p:cNvGrpSpPr>
            <a:grpSpLocks/>
          </p:cNvGrpSpPr>
          <p:nvPr/>
        </p:nvGrpSpPr>
        <p:grpSpPr bwMode="auto">
          <a:xfrm>
            <a:off x="2838450" y="3771900"/>
            <a:ext cx="8185150" cy="944563"/>
            <a:chOff x="2185343" y="3006125"/>
            <a:chExt cx="6137907" cy="944104"/>
          </a:xfrm>
        </p:grpSpPr>
        <p:grpSp>
          <p:nvGrpSpPr>
            <p:cNvPr id="16403" name="组合 25"/>
            <p:cNvGrpSpPr>
              <a:grpSpLocks/>
            </p:cNvGrpSpPr>
            <p:nvPr/>
          </p:nvGrpSpPr>
          <p:grpSpPr bwMode="auto">
            <a:xfrm>
              <a:off x="2185343" y="3065593"/>
              <a:ext cx="6137907" cy="882649"/>
              <a:chOff x="2185343" y="3065593"/>
              <a:chExt cx="6137907" cy="882649"/>
            </a:xfrm>
          </p:grpSpPr>
          <p:sp>
            <p:nvSpPr>
              <p:cNvPr id="11" name="任意多边形 10"/>
              <p:cNvSpPr/>
              <p:nvPr/>
            </p:nvSpPr>
            <p:spPr>
              <a:xfrm>
                <a:off x="2494857" y="3126716"/>
                <a:ext cx="5828393" cy="821926"/>
              </a:xfrm>
              <a:custGeom>
                <a:avLst/>
                <a:gdLst>
                  <a:gd name="connsiteX0" fmla="*/ 0 w 5828890"/>
                  <a:gd name="connsiteY0" fmla="*/ 0 h 494426"/>
                  <a:gd name="connsiteX1" fmla="*/ 5828890 w 5828890"/>
                  <a:gd name="connsiteY1" fmla="*/ 0 h 494426"/>
                  <a:gd name="connsiteX2" fmla="*/ 5828890 w 5828890"/>
                  <a:gd name="connsiteY2" fmla="*/ 494426 h 494426"/>
                  <a:gd name="connsiteX3" fmla="*/ 0 w 5828890"/>
                  <a:gd name="connsiteY3" fmla="*/ 494426 h 494426"/>
                  <a:gd name="connsiteX4" fmla="*/ 0 w 5828890"/>
                  <a:gd name="connsiteY4" fmla="*/ 0 h 49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890" h="494426">
                    <a:moveTo>
                      <a:pt x="0" y="0"/>
                    </a:moveTo>
                    <a:lnTo>
                      <a:pt x="5828890" y="0"/>
                    </a:lnTo>
                    <a:lnTo>
                      <a:pt x="5828890" y="494426"/>
                    </a:lnTo>
                    <a:lnTo>
                      <a:pt x="0" y="4944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3268" tIns="64346" rIns="64346" bIns="64346" spcCol="1270" anchor="ctr"/>
              <a:lstStyle/>
              <a:p>
                <a:pPr defTabSz="844550" fontAlgn="auto">
                  <a:lnSpc>
                    <a:spcPct val="90000"/>
                  </a:lnSpc>
                  <a:spcAft>
                    <a:spcPct val="35000"/>
                  </a:spcAft>
                  <a:defRPr/>
                </a:pPr>
                <a:r>
                  <a:rPr lang="zh-CN" altLang="en-US" sz="4000" b="1" noProof="1"/>
                  <a:t>精彩花絮</a:t>
                </a:r>
              </a:p>
            </p:txBody>
          </p:sp>
          <p:sp>
            <p:nvSpPr>
              <p:cNvPr id="15" name="椭圆 14"/>
              <p:cNvSpPr/>
              <p:nvPr/>
            </p:nvSpPr>
            <p:spPr>
              <a:xfrm>
                <a:off x="2185343" y="3064834"/>
                <a:ext cx="617839" cy="6172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2" name="矩形 31"/>
            <p:cNvSpPr/>
            <p:nvPr/>
          </p:nvSpPr>
          <p:spPr>
            <a:xfrm>
              <a:off x="2270290" y="3006125"/>
              <a:ext cx="443080" cy="944104"/>
            </a:xfrm>
            <a:prstGeom prst="rect">
              <a:avLst/>
            </a:prstGeom>
            <a:noFill/>
          </p:spPr>
          <p:txBody>
            <a:bodyPr wrap="none" lIns="121920" tIns="60960" rIns="121920" bIns="6096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defRPr/>
              </a:pPr>
              <a:r>
                <a:rPr lang="en-US" altLang="zh-CN" sz="5335" b="1" noProof="1">
                  <a:solidFill>
                    <a:schemeClr val="accent3"/>
                  </a:solidFill>
                  <a:latin typeface="隶书" panose="02010509060101010101" pitchFamily="49" charset="-122"/>
                  <a:ea typeface="隶书" panose="02010509060101010101" pitchFamily="49" charset="-122"/>
                </a:rPr>
                <a:t>3</a:t>
              </a:r>
              <a:endParaRPr lang="zh-CN" altLang="en-US" sz="5335" b="1" noProof="1">
                <a:solidFill>
                  <a:schemeClr val="accent3"/>
                </a:solidFill>
                <a:latin typeface="隶书" panose="02010509060101010101" pitchFamily="49" charset="-122"/>
                <a:ea typeface="隶书" panose="02010509060101010101" pitchFamily="49" charset="-122"/>
              </a:endParaRPr>
            </a:p>
          </p:txBody>
        </p:sp>
      </p:grpSp>
      <p:grpSp>
        <p:nvGrpSpPr>
          <p:cNvPr id="16391" name="组合 38"/>
          <p:cNvGrpSpPr>
            <a:grpSpLocks/>
          </p:cNvGrpSpPr>
          <p:nvPr/>
        </p:nvGrpSpPr>
        <p:grpSpPr bwMode="auto">
          <a:xfrm>
            <a:off x="2536825" y="4989513"/>
            <a:ext cx="8183563" cy="944562"/>
            <a:chOff x="2185343" y="3760150"/>
            <a:chExt cx="6137907" cy="944104"/>
          </a:xfrm>
        </p:grpSpPr>
        <p:grpSp>
          <p:nvGrpSpPr>
            <p:cNvPr id="16397" name="组合 26"/>
            <p:cNvGrpSpPr>
              <a:grpSpLocks/>
            </p:cNvGrpSpPr>
            <p:nvPr/>
          </p:nvGrpSpPr>
          <p:grpSpPr bwMode="auto">
            <a:xfrm>
              <a:off x="2185343" y="3806669"/>
              <a:ext cx="6137907" cy="895984"/>
              <a:chOff x="2185343" y="3806669"/>
              <a:chExt cx="6137907" cy="895984"/>
            </a:xfrm>
          </p:grpSpPr>
          <p:sp>
            <p:nvSpPr>
              <p:cNvPr id="16" name="任意多边形 15"/>
              <p:cNvSpPr/>
              <p:nvPr/>
            </p:nvSpPr>
            <p:spPr>
              <a:xfrm>
                <a:off x="2494917" y="3868047"/>
                <a:ext cx="5828333" cy="834620"/>
              </a:xfrm>
              <a:custGeom>
                <a:avLst/>
                <a:gdLst>
                  <a:gd name="connsiteX0" fmla="*/ 0 w 5828890"/>
                  <a:gd name="connsiteY0" fmla="*/ 0 h 494426"/>
                  <a:gd name="connsiteX1" fmla="*/ 5828890 w 5828890"/>
                  <a:gd name="connsiteY1" fmla="*/ 0 h 494426"/>
                  <a:gd name="connsiteX2" fmla="*/ 5828890 w 5828890"/>
                  <a:gd name="connsiteY2" fmla="*/ 494426 h 494426"/>
                  <a:gd name="connsiteX3" fmla="*/ 0 w 5828890"/>
                  <a:gd name="connsiteY3" fmla="*/ 494426 h 494426"/>
                  <a:gd name="connsiteX4" fmla="*/ 0 w 5828890"/>
                  <a:gd name="connsiteY4" fmla="*/ 0 h 49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890" h="494426">
                    <a:moveTo>
                      <a:pt x="0" y="0"/>
                    </a:moveTo>
                    <a:lnTo>
                      <a:pt x="5828890" y="0"/>
                    </a:lnTo>
                    <a:lnTo>
                      <a:pt x="5828890" y="494426"/>
                    </a:lnTo>
                    <a:lnTo>
                      <a:pt x="0" y="494426"/>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523268" tIns="64346" rIns="64346" bIns="64346" spcCol="1270" anchor="ctr"/>
              <a:lstStyle/>
              <a:p>
                <a:pPr defTabSz="844550" fontAlgn="auto">
                  <a:lnSpc>
                    <a:spcPct val="90000"/>
                  </a:lnSpc>
                  <a:spcAft>
                    <a:spcPct val="35000"/>
                  </a:spcAft>
                  <a:defRPr/>
                </a:pPr>
                <a:r>
                  <a:rPr lang="zh-CN" altLang="en-US" sz="4000" b="1" noProof="1">
                    <a:sym typeface="+mn-ea"/>
                  </a:rPr>
                  <a:t>日志精选</a:t>
                </a:r>
                <a:endParaRPr lang="zh-CN" altLang="en-US" sz="4000" b="1" noProof="1"/>
              </a:p>
            </p:txBody>
          </p:sp>
          <p:sp>
            <p:nvSpPr>
              <p:cNvPr id="19" name="椭圆 18"/>
              <p:cNvSpPr/>
              <p:nvPr/>
            </p:nvSpPr>
            <p:spPr>
              <a:xfrm>
                <a:off x="2185343" y="3806164"/>
                <a:ext cx="617958" cy="61882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3" name="矩形 32"/>
            <p:cNvSpPr/>
            <p:nvPr/>
          </p:nvSpPr>
          <p:spPr>
            <a:xfrm>
              <a:off x="2236666" y="3760150"/>
              <a:ext cx="443166" cy="944104"/>
            </a:xfrm>
            <a:prstGeom prst="rect">
              <a:avLst/>
            </a:prstGeom>
            <a:noFill/>
          </p:spPr>
          <p:txBody>
            <a:bodyPr wrap="none" lIns="121920" tIns="60960" rIns="121920" bIns="6096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defRPr/>
              </a:pPr>
              <a:r>
                <a:rPr lang="en-US" altLang="zh-CN" sz="5335" b="1" noProof="1">
                  <a:solidFill>
                    <a:schemeClr val="accent3"/>
                  </a:solidFill>
                  <a:latin typeface="隶书" panose="02010509060101010101" pitchFamily="49" charset="-122"/>
                  <a:ea typeface="隶书" panose="02010509060101010101" pitchFamily="49" charset="-122"/>
                </a:rPr>
                <a:t>4</a:t>
              </a:r>
              <a:endParaRPr lang="zh-CN" altLang="en-US" sz="5335" b="1" noProof="1">
                <a:solidFill>
                  <a:schemeClr val="accent3"/>
                </a:solidFill>
                <a:latin typeface="隶书" panose="02010509060101010101" pitchFamily="49" charset="-122"/>
                <a:ea typeface="隶书" panose="02010509060101010101" pitchFamily="49" charset="-122"/>
              </a:endParaRPr>
            </a:p>
          </p:txBody>
        </p:sp>
      </p:grpSp>
      <p:sp>
        <p:nvSpPr>
          <p:cNvPr id="42" name="文本框 41"/>
          <p:cNvSpPr txBox="1">
            <a:spLocks noChangeArrowheads="1"/>
          </p:cNvSpPr>
          <p:nvPr/>
        </p:nvSpPr>
        <p:spPr bwMode="auto">
          <a:xfrm>
            <a:off x="155575" y="584200"/>
            <a:ext cx="2359025" cy="6173788"/>
          </a:xfrm>
          <a:prstGeom prst="rect">
            <a:avLst/>
          </a:prstGeom>
          <a:noFill/>
          <a:ln w="9525">
            <a:noFill/>
            <a:miter lim="800000"/>
            <a:headEnd/>
            <a:tailEnd/>
          </a:ln>
        </p:spPr>
        <p:txBody>
          <a:bodyPr>
            <a:spAutoFit/>
          </a:bodyPr>
          <a:lstStyle/>
          <a:p>
            <a:pPr>
              <a:lnSpc>
                <a:spcPct val="130000"/>
              </a:lnSpc>
            </a:pPr>
            <a:r>
              <a:rPr lang="zh-CN" altLang="en-US" sz="7600">
                <a:solidFill>
                  <a:srgbClr val="FF0000"/>
                </a:solidFill>
                <a:latin typeface="方正隶变_GBK" pitchFamily="65" charset="-122"/>
                <a:ea typeface="方正隶变_GBK" pitchFamily="65" charset="-122"/>
              </a:rPr>
              <a:t>栏</a:t>
            </a:r>
          </a:p>
          <a:p>
            <a:pPr>
              <a:lnSpc>
                <a:spcPct val="130000"/>
              </a:lnSpc>
            </a:pPr>
            <a:r>
              <a:rPr lang="zh-CN" altLang="en-US" sz="7600">
                <a:solidFill>
                  <a:srgbClr val="FF0000"/>
                </a:solidFill>
                <a:latin typeface="方正隶变_GBK" pitchFamily="65" charset="-122"/>
                <a:ea typeface="方正隶变_GBK" pitchFamily="65" charset="-122"/>
              </a:rPr>
              <a:t> 目</a:t>
            </a:r>
          </a:p>
          <a:p>
            <a:pPr>
              <a:lnSpc>
                <a:spcPct val="130000"/>
              </a:lnSpc>
            </a:pPr>
            <a:r>
              <a:rPr lang="zh-CN" altLang="en-US" sz="7600">
                <a:solidFill>
                  <a:srgbClr val="FF0000"/>
                </a:solidFill>
                <a:latin typeface="方正隶变_GBK" pitchFamily="65" charset="-122"/>
                <a:ea typeface="方正隶变_GBK" pitchFamily="65" charset="-122"/>
              </a:rPr>
              <a:t>  导</a:t>
            </a:r>
          </a:p>
          <a:p>
            <a:pPr>
              <a:lnSpc>
                <a:spcPct val="130000"/>
              </a:lnSpc>
            </a:pPr>
            <a:r>
              <a:rPr lang="zh-CN" altLang="en-US" sz="7600">
                <a:solidFill>
                  <a:srgbClr val="FF0000"/>
                </a:solidFill>
                <a:latin typeface="方正隶变_GBK" pitchFamily="65" charset="-122"/>
                <a:ea typeface="方正隶变_GBK" pitchFamily="65" charset="-122"/>
              </a:rPr>
              <a:t> 航</a:t>
            </a:r>
          </a:p>
        </p:txBody>
      </p:sp>
      <p:sp>
        <p:nvSpPr>
          <p:cNvPr id="28" name="KSO_Shape"/>
          <p:cNvSpPr/>
          <p:nvPr/>
        </p:nvSpPr>
        <p:spPr bwMode="auto">
          <a:xfrm>
            <a:off x="336550" y="280988"/>
            <a:ext cx="892175" cy="665162"/>
          </a:xfrm>
          <a:custGeom>
            <a:avLst/>
            <a:gdLst>
              <a:gd name="T0" fmla="*/ 687218611 w 5699"/>
              <a:gd name="T1" fmla="*/ 2147483646 h 6929"/>
              <a:gd name="T2" fmla="*/ 2147483646 w 5699"/>
              <a:gd name="T3" fmla="*/ 2147483646 h 6929"/>
              <a:gd name="T4" fmla="*/ 2147483646 w 5699"/>
              <a:gd name="T5" fmla="*/ 2147483646 h 6929"/>
              <a:gd name="T6" fmla="*/ 2147483646 w 5699"/>
              <a:gd name="T7" fmla="*/ 2147483646 h 6929"/>
              <a:gd name="T8" fmla="*/ 2147483646 w 5699"/>
              <a:gd name="T9" fmla="*/ 1932691645 h 6929"/>
              <a:gd name="T10" fmla="*/ 2147483646 w 5699"/>
              <a:gd name="T11" fmla="*/ 2147483646 h 6929"/>
              <a:gd name="T12" fmla="*/ 2147483646 w 5699"/>
              <a:gd name="T13" fmla="*/ 2147483646 h 6929"/>
              <a:gd name="T14" fmla="*/ 2147483646 w 5699"/>
              <a:gd name="T15" fmla="*/ 2147483646 h 6929"/>
              <a:gd name="T16" fmla="*/ 2147483646 w 5699"/>
              <a:gd name="T17" fmla="*/ 2147483646 h 6929"/>
              <a:gd name="T18" fmla="*/ 2147483646 w 5699"/>
              <a:gd name="T19" fmla="*/ 2147483646 h 6929"/>
              <a:gd name="T20" fmla="*/ 2147483646 w 5699"/>
              <a:gd name="T21" fmla="*/ 2147483646 h 6929"/>
              <a:gd name="T22" fmla="*/ 2147483646 w 5699"/>
              <a:gd name="T23" fmla="*/ 2147483646 h 6929"/>
              <a:gd name="T24" fmla="*/ 2147483646 w 5699"/>
              <a:gd name="T25" fmla="*/ 2147483646 h 6929"/>
              <a:gd name="T26" fmla="*/ 2147483646 w 5699"/>
              <a:gd name="T27" fmla="*/ 2147483646 h 6929"/>
              <a:gd name="T28" fmla="*/ 2147483646 w 5699"/>
              <a:gd name="T29" fmla="*/ 2147483646 h 6929"/>
              <a:gd name="T30" fmla="*/ 2147483646 w 5699"/>
              <a:gd name="T31" fmla="*/ 2147483646 h 6929"/>
              <a:gd name="T32" fmla="*/ 2147483646 w 5699"/>
              <a:gd name="T33" fmla="*/ 2147483646 h 6929"/>
              <a:gd name="T34" fmla="*/ 2147483646 w 5699"/>
              <a:gd name="T35" fmla="*/ 2147483646 h 6929"/>
              <a:gd name="T36" fmla="*/ 2147483646 w 5699"/>
              <a:gd name="T37" fmla="*/ 2147483646 h 6929"/>
              <a:gd name="T38" fmla="*/ 2147483646 w 5699"/>
              <a:gd name="T39" fmla="*/ 2147483646 h 6929"/>
              <a:gd name="T40" fmla="*/ 2147483646 w 5699"/>
              <a:gd name="T41" fmla="*/ 2147483646 h 6929"/>
              <a:gd name="T42" fmla="*/ 2147483646 w 5699"/>
              <a:gd name="T43" fmla="*/ 2147483646 h 6929"/>
              <a:gd name="T44" fmla="*/ 2147483646 w 5699"/>
              <a:gd name="T45" fmla="*/ 2147483646 h 6929"/>
              <a:gd name="T46" fmla="*/ 2147483646 w 5699"/>
              <a:gd name="T47" fmla="*/ 2147483646 h 6929"/>
              <a:gd name="T48" fmla="*/ 2147483646 w 5699"/>
              <a:gd name="T49" fmla="*/ 2147483646 h 6929"/>
              <a:gd name="T50" fmla="*/ 2147483646 w 5699"/>
              <a:gd name="T51" fmla="*/ 2147483646 h 6929"/>
              <a:gd name="T52" fmla="*/ 2147483646 w 5699"/>
              <a:gd name="T53" fmla="*/ 2147483646 h 6929"/>
              <a:gd name="T54" fmla="*/ 2147483646 w 5699"/>
              <a:gd name="T55" fmla="*/ 2147483646 h 6929"/>
              <a:gd name="T56" fmla="*/ 2147483646 w 5699"/>
              <a:gd name="T57" fmla="*/ 2147483646 h 6929"/>
              <a:gd name="T58" fmla="*/ 2147483646 w 5699"/>
              <a:gd name="T59" fmla="*/ 1766399634 h 6929"/>
              <a:gd name="T60" fmla="*/ 2147483646 w 5699"/>
              <a:gd name="T61" fmla="*/ 2147483646 h 6929"/>
              <a:gd name="T62" fmla="*/ 2147483646 w 5699"/>
              <a:gd name="T63" fmla="*/ 2147483646 h 6929"/>
              <a:gd name="T64" fmla="*/ 2147483646 w 5699"/>
              <a:gd name="T65" fmla="*/ 2147483646 h 6929"/>
              <a:gd name="T66" fmla="*/ 2147483646 w 5699"/>
              <a:gd name="T67" fmla="*/ 2147483646 h 6929"/>
              <a:gd name="T68" fmla="*/ 2147483646 w 5699"/>
              <a:gd name="T69" fmla="*/ 2147483646 h 6929"/>
              <a:gd name="T70" fmla="*/ 2147483646 w 5699"/>
              <a:gd name="T71" fmla="*/ 2147483646 h 6929"/>
              <a:gd name="T72" fmla="*/ 2147483646 w 5699"/>
              <a:gd name="T73" fmla="*/ 2147483646 h 6929"/>
              <a:gd name="T74" fmla="*/ 2147483646 w 5699"/>
              <a:gd name="T75" fmla="*/ 2147483646 h 6929"/>
              <a:gd name="T76" fmla="*/ 2147483646 w 5699"/>
              <a:gd name="T77" fmla="*/ 2147483646 h 6929"/>
              <a:gd name="T78" fmla="*/ 2147483646 w 5699"/>
              <a:gd name="T79" fmla="*/ 2147483646 h 6929"/>
              <a:gd name="T80" fmla="*/ 2147483646 w 5699"/>
              <a:gd name="T81" fmla="*/ 1517037086 h 6929"/>
              <a:gd name="T82" fmla="*/ 2147483646 w 5699"/>
              <a:gd name="T83" fmla="*/ 207789614 h 6929"/>
              <a:gd name="T84" fmla="*/ 2147483646 w 5699"/>
              <a:gd name="T85" fmla="*/ 2147483646 h 6929"/>
              <a:gd name="T86" fmla="*/ 2147483646 w 5699"/>
              <a:gd name="T87" fmla="*/ 2147483646 h 6929"/>
              <a:gd name="T88" fmla="*/ 2147483646 w 5699"/>
              <a:gd name="T89" fmla="*/ 2147483646 h 6929"/>
              <a:gd name="T90" fmla="*/ 2147483646 w 5699"/>
              <a:gd name="T91" fmla="*/ 2147483646 h 6929"/>
              <a:gd name="T92" fmla="*/ 2147483646 w 5699"/>
              <a:gd name="T93" fmla="*/ 2147483646 h 6929"/>
              <a:gd name="T94" fmla="*/ 2147483646 w 5699"/>
              <a:gd name="T95" fmla="*/ 2147483646 h 6929"/>
              <a:gd name="T96" fmla="*/ 2147483646 w 5699"/>
              <a:gd name="T97" fmla="*/ 2147483646 h 6929"/>
              <a:gd name="T98" fmla="*/ 2147483646 w 5699"/>
              <a:gd name="T99" fmla="*/ 2147483646 h 6929"/>
              <a:gd name="T100" fmla="*/ 2147483646 w 5699"/>
              <a:gd name="T101" fmla="*/ 2147483646 h 6929"/>
              <a:gd name="T102" fmla="*/ 2147483646 w 5699"/>
              <a:gd name="T103" fmla="*/ 2147483646 h 6929"/>
              <a:gd name="T104" fmla="*/ 2147483646 w 5699"/>
              <a:gd name="T105" fmla="*/ 436441026 h 6929"/>
              <a:gd name="T106" fmla="*/ 2147483646 w 5699"/>
              <a:gd name="T107" fmla="*/ 2147483646 h 6929"/>
              <a:gd name="T108" fmla="*/ 2147483646 w 5699"/>
              <a:gd name="T109" fmla="*/ 2147483646 h 6929"/>
              <a:gd name="T110" fmla="*/ 2147483646 w 5699"/>
              <a:gd name="T111" fmla="*/ 2147483646 h 6929"/>
              <a:gd name="T112" fmla="*/ 2147483646 w 5699"/>
              <a:gd name="T113" fmla="*/ 2147483646 h 6929"/>
              <a:gd name="T114" fmla="*/ 2147483646 w 5699"/>
              <a:gd name="T115" fmla="*/ 2147483646 h 6929"/>
              <a:gd name="T116" fmla="*/ 2147483646 w 5699"/>
              <a:gd name="T117" fmla="*/ 2147483646 h 6929"/>
              <a:gd name="T118" fmla="*/ 2147483646 w 5699"/>
              <a:gd name="T119" fmla="*/ 2147483646 h 6929"/>
              <a:gd name="T120" fmla="*/ 2147483646 w 5699"/>
              <a:gd name="T121" fmla="*/ 2147483646 h 6929"/>
              <a:gd name="T122" fmla="*/ 2147483646 w 5699"/>
              <a:gd name="T123" fmla="*/ 2147483646 h 6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9" h="6929">
                <a:moveTo>
                  <a:pt x="2" y="509"/>
                </a:moveTo>
                <a:lnTo>
                  <a:pt x="2" y="509"/>
                </a:lnTo>
                <a:lnTo>
                  <a:pt x="0" y="490"/>
                </a:lnTo>
                <a:lnTo>
                  <a:pt x="2" y="470"/>
                </a:lnTo>
                <a:lnTo>
                  <a:pt x="3" y="452"/>
                </a:lnTo>
                <a:lnTo>
                  <a:pt x="6" y="435"/>
                </a:lnTo>
                <a:lnTo>
                  <a:pt x="10" y="419"/>
                </a:lnTo>
                <a:lnTo>
                  <a:pt x="14" y="403"/>
                </a:lnTo>
                <a:lnTo>
                  <a:pt x="19" y="388"/>
                </a:lnTo>
                <a:lnTo>
                  <a:pt x="26" y="374"/>
                </a:lnTo>
                <a:lnTo>
                  <a:pt x="33" y="360"/>
                </a:lnTo>
                <a:lnTo>
                  <a:pt x="41" y="348"/>
                </a:lnTo>
                <a:lnTo>
                  <a:pt x="50" y="337"/>
                </a:lnTo>
                <a:lnTo>
                  <a:pt x="60" y="325"/>
                </a:lnTo>
                <a:lnTo>
                  <a:pt x="70" y="316"/>
                </a:lnTo>
                <a:lnTo>
                  <a:pt x="82" y="306"/>
                </a:lnTo>
                <a:lnTo>
                  <a:pt x="93" y="298"/>
                </a:lnTo>
                <a:lnTo>
                  <a:pt x="105" y="291"/>
                </a:lnTo>
                <a:lnTo>
                  <a:pt x="118" y="284"/>
                </a:lnTo>
                <a:lnTo>
                  <a:pt x="131" y="279"/>
                </a:lnTo>
                <a:lnTo>
                  <a:pt x="145" y="274"/>
                </a:lnTo>
                <a:lnTo>
                  <a:pt x="159" y="270"/>
                </a:lnTo>
                <a:lnTo>
                  <a:pt x="174" y="268"/>
                </a:lnTo>
                <a:lnTo>
                  <a:pt x="189" y="266"/>
                </a:lnTo>
                <a:lnTo>
                  <a:pt x="204" y="265"/>
                </a:lnTo>
                <a:lnTo>
                  <a:pt x="221" y="265"/>
                </a:lnTo>
                <a:lnTo>
                  <a:pt x="237" y="266"/>
                </a:lnTo>
                <a:lnTo>
                  <a:pt x="254" y="268"/>
                </a:lnTo>
                <a:lnTo>
                  <a:pt x="271" y="272"/>
                </a:lnTo>
                <a:lnTo>
                  <a:pt x="288" y="275"/>
                </a:lnTo>
                <a:lnTo>
                  <a:pt x="304" y="280"/>
                </a:lnTo>
                <a:lnTo>
                  <a:pt x="322" y="287"/>
                </a:lnTo>
                <a:lnTo>
                  <a:pt x="339" y="294"/>
                </a:lnTo>
                <a:lnTo>
                  <a:pt x="356" y="301"/>
                </a:lnTo>
                <a:lnTo>
                  <a:pt x="355" y="286"/>
                </a:lnTo>
                <a:lnTo>
                  <a:pt x="355" y="270"/>
                </a:lnTo>
                <a:lnTo>
                  <a:pt x="356" y="257"/>
                </a:lnTo>
                <a:lnTo>
                  <a:pt x="357" y="243"/>
                </a:lnTo>
                <a:lnTo>
                  <a:pt x="361" y="229"/>
                </a:lnTo>
                <a:lnTo>
                  <a:pt x="364" y="216"/>
                </a:lnTo>
                <a:lnTo>
                  <a:pt x="368" y="203"/>
                </a:lnTo>
                <a:lnTo>
                  <a:pt x="374" y="192"/>
                </a:lnTo>
                <a:lnTo>
                  <a:pt x="379" y="180"/>
                </a:lnTo>
                <a:lnTo>
                  <a:pt x="386" y="170"/>
                </a:lnTo>
                <a:lnTo>
                  <a:pt x="393" y="159"/>
                </a:lnTo>
                <a:lnTo>
                  <a:pt x="402" y="150"/>
                </a:lnTo>
                <a:lnTo>
                  <a:pt x="411" y="141"/>
                </a:lnTo>
                <a:lnTo>
                  <a:pt x="420" y="131"/>
                </a:lnTo>
                <a:lnTo>
                  <a:pt x="430" y="124"/>
                </a:lnTo>
                <a:lnTo>
                  <a:pt x="441" y="116"/>
                </a:lnTo>
                <a:lnTo>
                  <a:pt x="453" y="109"/>
                </a:lnTo>
                <a:lnTo>
                  <a:pt x="464" y="104"/>
                </a:lnTo>
                <a:lnTo>
                  <a:pt x="477" y="98"/>
                </a:lnTo>
                <a:lnTo>
                  <a:pt x="490" y="93"/>
                </a:lnTo>
                <a:lnTo>
                  <a:pt x="504" y="88"/>
                </a:lnTo>
                <a:lnTo>
                  <a:pt x="517" y="85"/>
                </a:lnTo>
                <a:lnTo>
                  <a:pt x="531" y="83"/>
                </a:lnTo>
                <a:lnTo>
                  <a:pt x="546" y="79"/>
                </a:lnTo>
                <a:lnTo>
                  <a:pt x="577" y="77"/>
                </a:lnTo>
                <a:lnTo>
                  <a:pt x="609" y="77"/>
                </a:lnTo>
                <a:lnTo>
                  <a:pt x="641" y="79"/>
                </a:lnTo>
                <a:lnTo>
                  <a:pt x="675" y="85"/>
                </a:lnTo>
                <a:lnTo>
                  <a:pt x="1710" y="1149"/>
                </a:lnTo>
                <a:lnTo>
                  <a:pt x="3113" y="1158"/>
                </a:lnTo>
                <a:lnTo>
                  <a:pt x="3168" y="1142"/>
                </a:lnTo>
                <a:lnTo>
                  <a:pt x="3224" y="1128"/>
                </a:lnTo>
                <a:lnTo>
                  <a:pt x="3277" y="1117"/>
                </a:lnTo>
                <a:lnTo>
                  <a:pt x="3328" y="1108"/>
                </a:lnTo>
                <a:lnTo>
                  <a:pt x="3379" y="1104"/>
                </a:lnTo>
                <a:lnTo>
                  <a:pt x="3428" y="1100"/>
                </a:lnTo>
                <a:lnTo>
                  <a:pt x="3452" y="1100"/>
                </a:lnTo>
                <a:lnTo>
                  <a:pt x="3475" y="1101"/>
                </a:lnTo>
                <a:lnTo>
                  <a:pt x="3499" y="1103"/>
                </a:lnTo>
                <a:lnTo>
                  <a:pt x="3522" y="1104"/>
                </a:lnTo>
                <a:lnTo>
                  <a:pt x="3544" y="1106"/>
                </a:lnTo>
                <a:lnTo>
                  <a:pt x="3567" y="1110"/>
                </a:lnTo>
                <a:lnTo>
                  <a:pt x="3588" y="1114"/>
                </a:lnTo>
                <a:lnTo>
                  <a:pt x="3610" y="1119"/>
                </a:lnTo>
                <a:lnTo>
                  <a:pt x="3631" y="1124"/>
                </a:lnTo>
                <a:lnTo>
                  <a:pt x="3652" y="1130"/>
                </a:lnTo>
                <a:lnTo>
                  <a:pt x="3672" y="1137"/>
                </a:lnTo>
                <a:lnTo>
                  <a:pt x="3692" y="1144"/>
                </a:lnTo>
                <a:lnTo>
                  <a:pt x="3713" y="1152"/>
                </a:lnTo>
                <a:lnTo>
                  <a:pt x="3732" y="1162"/>
                </a:lnTo>
                <a:lnTo>
                  <a:pt x="3751" y="1171"/>
                </a:lnTo>
                <a:lnTo>
                  <a:pt x="3770" y="1181"/>
                </a:lnTo>
                <a:lnTo>
                  <a:pt x="3788" y="1193"/>
                </a:lnTo>
                <a:lnTo>
                  <a:pt x="3807" y="1205"/>
                </a:lnTo>
                <a:lnTo>
                  <a:pt x="3825" y="1217"/>
                </a:lnTo>
                <a:lnTo>
                  <a:pt x="3843" y="1230"/>
                </a:lnTo>
                <a:lnTo>
                  <a:pt x="4475" y="2219"/>
                </a:lnTo>
                <a:lnTo>
                  <a:pt x="5412" y="2237"/>
                </a:lnTo>
                <a:lnTo>
                  <a:pt x="5441" y="2235"/>
                </a:lnTo>
                <a:lnTo>
                  <a:pt x="5469" y="2235"/>
                </a:lnTo>
                <a:lnTo>
                  <a:pt x="5496" y="2236"/>
                </a:lnTo>
                <a:lnTo>
                  <a:pt x="5520" y="2240"/>
                </a:lnTo>
                <a:lnTo>
                  <a:pt x="5542" y="2244"/>
                </a:lnTo>
                <a:lnTo>
                  <a:pt x="5564" y="2251"/>
                </a:lnTo>
                <a:lnTo>
                  <a:pt x="5583" y="2259"/>
                </a:lnTo>
                <a:lnTo>
                  <a:pt x="5601" y="2270"/>
                </a:lnTo>
                <a:lnTo>
                  <a:pt x="5617" y="2281"/>
                </a:lnTo>
                <a:lnTo>
                  <a:pt x="5632" y="2293"/>
                </a:lnTo>
                <a:lnTo>
                  <a:pt x="5646" y="2307"/>
                </a:lnTo>
                <a:lnTo>
                  <a:pt x="5658" y="2321"/>
                </a:lnTo>
                <a:lnTo>
                  <a:pt x="5668" y="2337"/>
                </a:lnTo>
                <a:lnTo>
                  <a:pt x="5678" y="2353"/>
                </a:lnTo>
                <a:lnTo>
                  <a:pt x="5685" y="2369"/>
                </a:lnTo>
                <a:lnTo>
                  <a:pt x="5690" y="2387"/>
                </a:lnTo>
                <a:lnTo>
                  <a:pt x="5694" y="2405"/>
                </a:lnTo>
                <a:lnTo>
                  <a:pt x="5697" y="2423"/>
                </a:lnTo>
                <a:lnTo>
                  <a:pt x="5699" y="2441"/>
                </a:lnTo>
                <a:lnTo>
                  <a:pt x="5697" y="2460"/>
                </a:lnTo>
                <a:lnTo>
                  <a:pt x="5696" y="2478"/>
                </a:lnTo>
                <a:lnTo>
                  <a:pt x="5693" y="2497"/>
                </a:lnTo>
                <a:lnTo>
                  <a:pt x="5687" y="2516"/>
                </a:lnTo>
                <a:lnTo>
                  <a:pt x="5681" y="2534"/>
                </a:lnTo>
                <a:lnTo>
                  <a:pt x="5673" y="2551"/>
                </a:lnTo>
                <a:lnTo>
                  <a:pt x="5664" y="2568"/>
                </a:lnTo>
                <a:lnTo>
                  <a:pt x="5652" y="2584"/>
                </a:lnTo>
                <a:lnTo>
                  <a:pt x="5641" y="2600"/>
                </a:lnTo>
                <a:lnTo>
                  <a:pt x="5625" y="2615"/>
                </a:lnTo>
                <a:lnTo>
                  <a:pt x="5610" y="2629"/>
                </a:lnTo>
                <a:lnTo>
                  <a:pt x="5593" y="2642"/>
                </a:lnTo>
                <a:lnTo>
                  <a:pt x="5574" y="2652"/>
                </a:lnTo>
                <a:lnTo>
                  <a:pt x="5360" y="2665"/>
                </a:lnTo>
                <a:lnTo>
                  <a:pt x="5381" y="2691"/>
                </a:lnTo>
                <a:lnTo>
                  <a:pt x="5390" y="2703"/>
                </a:lnTo>
                <a:lnTo>
                  <a:pt x="5398" y="2715"/>
                </a:lnTo>
                <a:lnTo>
                  <a:pt x="5405" y="2728"/>
                </a:lnTo>
                <a:lnTo>
                  <a:pt x="5411" y="2739"/>
                </a:lnTo>
                <a:lnTo>
                  <a:pt x="5417" y="2752"/>
                </a:lnTo>
                <a:lnTo>
                  <a:pt x="5420" y="2764"/>
                </a:lnTo>
                <a:lnTo>
                  <a:pt x="5424" y="2776"/>
                </a:lnTo>
                <a:lnTo>
                  <a:pt x="5427" y="2788"/>
                </a:lnTo>
                <a:lnTo>
                  <a:pt x="5428" y="2800"/>
                </a:lnTo>
                <a:lnTo>
                  <a:pt x="5430" y="2811"/>
                </a:lnTo>
                <a:lnTo>
                  <a:pt x="5430" y="2823"/>
                </a:lnTo>
                <a:lnTo>
                  <a:pt x="5428" y="2834"/>
                </a:lnTo>
                <a:lnTo>
                  <a:pt x="5426" y="2846"/>
                </a:lnTo>
                <a:lnTo>
                  <a:pt x="5424" y="2856"/>
                </a:lnTo>
                <a:lnTo>
                  <a:pt x="5420" y="2868"/>
                </a:lnTo>
                <a:lnTo>
                  <a:pt x="5417" y="2878"/>
                </a:lnTo>
                <a:lnTo>
                  <a:pt x="5411" y="2890"/>
                </a:lnTo>
                <a:lnTo>
                  <a:pt x="5405" y="2900"/>
                </a:lnTo>
                <a:lnTo>
                  <a:pt x="5391" y="2922"/>
                </a:lnTo>
                <a:lnTo>
                  <a:pt x="5375" y="2943"/>
                </a:lnTo>
                <a:lnTo>
                  <a:pt x="5355" y="2964"/>
                </a:lnTo>
                <a:lnTo>
                  <a:pt x="5332" y="2985"/>
                </a:lnTo>
                <a:lnTo>
                  <a:pt x="5307" y="3006"/>
                </a:lnTo>
                <a:lnTo>
                  <a:pt x="5279" y="3026"/>
                </a:lnTo>
                <a:lnTo>
                  <a:pt x="4395" y="3038"/>
                </a:lnTo>
                <a:lnTo>
                  <a:pt x="5295" y="4234"/>
                </a:lnTo>
                <a:lnTo>
                  <a:pt x="4145" y="4243"/>
                </a:lnTo>
                <a:lnTo>
                  <a:pt x="4148" y="5215"/>
                </a:lnTo>
                <a:lnTo>
                  <a:pt x="5022" y="6088"/>
                </a:lnTo>
                <a:lnTo>
                  <a:pt x="5040" y="6123"/>
                </a:lnTo>
                <a:lnTo>
                  <a:pt x="5055" y="6157"/>
                </a:lnTo>
                <a:lnTo>
                  <a:pt x="5068" y="6192"/>
                </a:lnTo>
                <a:lnTo>
                  <a:pt x="5078" y="6226"/>
                </a:lnTo>
                <a:lnTo>
                  <a:pt x="5085" y="6258"/>
                </a:lnTo>
                <a:lnTo>
                  <a:pt x="5090" y="6292"/>
                </a:lnTo>
                <a:lnTo>
                  <a:pt x="5092" y="6324"/>
                </a:lnTo>
                <a:lnTo>
                  <a:pt x="5091" y="6355"/>
                </a:lnTo>
                <a:lnTo>
                  <a:pt x="5089" y="6388"/>
                </a:lnTo>
                <a:lnTo>
                  <a:pt x="5083" y="6419"/>
                </a:lnTo>
                <a:lnTo>
                  <a:pt x="5076" y="6449"/>
                </a:lnTo>
                <a:lnTo>
                  <a:pt x="5066" y="6481"/>
                </a:lnTo>
                <a:lnTo>
                  <a:pt x="5053" y="6511"/>
                </a:lnTo>
                <a:lnTo>
                  <a:pt x="5039" y="6541"/>
                </a:lnTo>
                <a:lnTo>
                  <a:pt x="5022" y="6570"/>
                </a:lnTo>
                <a:lnTo>
                  <a:pt x="5003" y="6600"/>
                </a:lnTo>
                <a:lnTo>
                  <a:pt x="4179" y="5797"/>
                </a:lnTo>
                <a:lnTo>
                  <a:pt x="4178" y="6741"/>
                </a:lnTo>
                <a:lnTo>
                  <a:pt x="4173" y="6761"/>
                </a:lnTo>
                <a:lnTo>
                  <a:pt x="4165" y="6779"/>
                </a:lnTo>
                <a:lnTo>
                  <a:pt x="4157" y="6796"/>
                </a:lnTo>
                <a:lnTo>
                  <a:pt x="4145" y="6812"/>
                </a:lnTo>
                <a:lnTo>
                  <a:pt x="4134" y="6826"/>
                </a:lnTo>
                <a:lnTo>
                  <a:pt x="4120" y="6840"/>
                </a:lnTo>
                <a:lnTo>
                  <a:pt x="4106" y="6852"/>
                </a:lnTo>
                <a:lnTo>
                  <a:pt x="4090" y="6862"/>
                </a:lnTo>
                <a:lnTo>
                  <a:pt x="4073" y="6871"/>
                </a:lnTo>
                <a:lnTo>
                  <a:pt x="4056" y="6879"/>
                </a:lnTo>
                <a:lnTo>
                  <a:pt x="4038" y="6886"/>
                </a:lnTo>
                <a:lnTo>
                  <a:pt x="4019" y="6892"/>
                </a:lnTo>
                <a:lnTo>
                  <a:pt x="3999" y="6897"/>
                </a:lnTo>
                <a:lnTo>
                  <a:pt x="3980" y="6899"/>
                </a:lnTo>
                <a:lnTo>
                  <a:pt x="3960" y="6901"/>
                </a:lnTo>
                <a:lnTo>
                  <a:pt x="3940" y="6901"/>
                </a:lnTo>
                <a:lnTo>
                  <a:pt x="3920" y="6901"/>
                </a:lnTo>
                <a:lnTo>
                  <a:pt x="3901" y="6899"/>
                </a:lnTo>
                <a:lnTo>
                  <a:pt x="3881" y="6896"/>
                </a:lnTo>
                <a:lnTo>
                  <a:pt x="3863" y="6891"/>
                </a:lnTo>
                <a:lnTo>
                  <a:pt x="3844" y="6885"/>
                </a:lnTo>
                <a:lnTo>
                  <a:pt x="3825" y="6878"/>
                </a:lnTo>
                <a:lnTo>
                  <a:pt x="3809" y="6870"/>
                </a:lnTo>
                <a:lnTo>
                  <a:pt x="3793" y="6861"/>
                </a:lnTo>
                <a:lnTo>
                  <a:pt x="3777" y="6850"/>
                </a:lnTo>
                <a:lnTo>
                  <a:pt x="3763" y="6838"/>
                </a:lnTo>
                <a:lnTo>
                  <a:pt x="3750" y="6825"/>
                </a:lnTo>
                <a:lnTo>
                  <a:pt x="3740" y="6811"/>
                </a:lnTo>
                <a:lnTo>
                  <a:pt x="3729" y="6795"/>
                </a:lnTo>
                <a:lnTo>
                  <a:pt x="3721" y="6779"/>
                </a:lnTo>
                <a:lnTo>
                  <a:pt x="3714" y="6760"/>
                </a:lnTo>
                <a:lnTo>
                  <a:pt x="3710" y="6741"/>
                </a:lnTo>
                <a:lnTo>
                  <a:pt x="3696" y="4243"/>
                </a:lnTo>
                <a:lnTo>
                  <a:pt x="3252" y="4241"/>
                </a:lnTo>
                <a:lnTo>
                  <a:pt x="3257" y="6745"/>
                </a:lnTo>
                <a:lnTo>
                  <a:pt x="3247" y="6767"/>
                </a:lnTo>
                <a:lnTo>
                  <a:pt x="3235" y="6787"/>
                </a:lnTo>
                <a:lnTo>
                  <a:pt x="3224" y="6806"/>
                </a:lnTo>
                <a:lnTo>
                  <a:pt x="3210" y="6824"/>
                </a:lnTo>
                <a:lnTo>
                  <a:pt x="3195" y="6841"/>
                </a:lnTo>
                <a:lnTo>
                  <a:pt x="3180" y="6856"/>
                </a:lnTo>
                <a:lnTo>
                  <a:pt x="3164" y="6870"/>
                </a:lnTo>
                <a:lnTo>
                  <a:pt x="3146" y="6882"/>
                </a:lnTo>
                <a:lnTo>
                  <a:pt x="3129" y="6893"/>
                </a:lnTo>
                <a:lnTo>
                  <a:pt x="3110" y="6903"/>
                </a:lnTo>
                <a:lnTo>
                  <a:pt x="3092" y="6911"/>
                </a:lnTo>
                <a:lnTo>
                  <a:pt x="3073" y="6918"/>
                </a:lnTo>
                <a:lnTo>
                  <a:pt x="3055" y="6922"/>
                </a:lnTo>
                <a:lnTo>
                  <a:pt x="3035" y="6926"/>
                </a:lnTo>
                <a:lnTo>
                  <a:pt x="3015" y="6928"/>
                </a:lnTo>
                <a:lnTo>
                  <a:pt x="2997" y="6929"/>
                </a:lnTo>
                <a:lnTo>
                  <a:pt x="2977" y="6929"/>
                </a:lnTo>
                <a:lnTo>
                  <a:pt x="2958" y="6927"/>
                </a:lnTo>
                <a:lnTo>
                  <a:pt x="2940" y="6923"/>
                </a:lnTo>
                <a:lnTo>
                  <a:pt x="2923" y="6919"/>
                </a:lnTo>
                <a:lnTo>
                  <a:pt x="2905" y="6912"/>
                </a:lnTo>
                <a:lnTo>
                  <a:pt x="2888" y="6905"/>
                </a:lnTo>
                <a:lnTo>
                  <a:pt x="2872" y="6896"/>
                </a:lnTo>
                <a:lnTo>
                  <a:pt x="2856" y="6884"/>
                </a:lnTo>
                <a:lnTo>
                  <a:pt x="2843" y="6872"/>
                </a:lnTo>
                <a:lnTo>
                  <a:pt x="2829" y="6859"/>
                </a:lnTo>
                <a:lnTo>
                  <a:pt x="2817" y="6842"/>
                </a:lnTo>
                <a:lnTo>
                  <a:pt x="2805" y="6826"/>
                </a:lnTo>
                <a:lnTo>
                  <a:pt x="2796" y="6808"/>
                </a:lnTo>
                <a:lnTo>
                  <a:pt x="2787" y="6788"/>
                </a:lnTo>
                <a:lnTo>
                  <a:pt x="2780" y="6767"/>
                </a:lnTo>
                <a:lnTo>
                  <a:pt x="2775" y="6744"/>
                </a:lnTo>
                <a:lnTo>
                  <a:pt x="2720" y="4102"/>
                </a:lnTo>
                <a:lnTo>
                  <a:pt x="2702" y="4091"/>
                </a:lnTo>
                <a:lnTo>
                  <a:pt x="2685" y="4080"/>
                </a:lnTo>
                <a:lnTo>
                  <a:pt x="2669" y="4072"/>
                </a:lnTo>
                <a:lnTo>
                  <a:pt x="2651" y="4065"/>
                </a:lnTo>
                <a:lnTo>
                  <a:pt x="2635" y="4061"/>
                </a:lnTo>
                <a:lnTo>
                  <a:pt x="2618" y="4057"/>
                </a:lnTo>
                <a:lnTo>
                  <a:pt x="2601" y="4055"/>
                </a:lnTo>
                <a:lnTo>
                  <a:pt x="2585" y="4054"/>
                </a:lnTo>
                <a:lnTo>
                  <a:pt x="2569" y="4055"/>
                </a:lnTo>
                <a:lnTo>
                  <a:pt x="2553" y="4057"/>
                </a:lnTo>
                <a:lnTo>
                  <a:pt x="2537" y="4061"/>
                </a:lnTo>
                <a:lnTo>
                  <a:pt x="2521" y="4066"/>
                </a:lnTo>
                <a:lnTo>
                  <a:pt x="2505" y="4073"/>
                </a:lnTo>
                <a:lnTo>
                  <a:pt x="2489" y="4081"/>
                </a:lnTo>
                <a:lnTo>
                  <a:pt x="2474" y="4092"/>
                </a:lnTo>
                <a:lnTo>
                  <a:pt x="2458" y="4103"/>
                </a:lnTo>
                <a:lnTo>
                  <a:pt x="2450" y="5169"/>
                </a:lnTo>
                <a:lnTo>
                  <a:pt x="1357" y="6613"/>
                </a:lnTo>
                <a:lnTo>
                  <a:pt x="1342" y="6594"/>
                </a:lnTo>
                <a:lnTo>
                  <a:pt x="1328" y="6576"/>
                </a:lnTo>
                <a:lnTo>
                  <a:pt x="1315" y="6557"/>
                </a:lnTo>
                <a:lnTo>
                  <a:pt x="1302" y="6539"/>
                </a:lnTo>
                <a:lnTo>
                  <a:pt x="1292" y="6519"/>
                </a:lnTo>
                <a:lnTo>
                  <a:pt x="1280" y="6499"/>
                </a:lnTo>
                <a:lnTo>
                  <a:pt x="1271" y="6478"/>
                </a:lnTo>
                <a:lnTo>
                  <a:pt x="1262" y="6459"/>
                </a:lnTo>
                <a:lnTo>
                  <a:pt x="1255" y="6438"/>
                </a:lnTo>
                <a:lnTo>
                  <a:pt x="1248" y="6416"/>
                </a:lnTo>
                <a:lnTo>
                  <a:pt x="1242" y="6394"/>
                </a:lnTo>
                <a:lnTo>
                  <a:pt x="1237" y="6372"/>
                </a:lnTo>
                <a:lnTo>
                  <a:pt x="1233" y="6349"/>
                </a:lnTo>
                <a:lnTo>
                  <a:pt x="1230" y="6325"/>
                </a:lnTo>
                <a:lnTo>
                  <a:pt x="1229" y="6301"/>
                </a:lnTo>
                <a:lnTo>
                  <a:pt x="1228" y="6277"/>
                </a:lnTo>
                <a:lnTo>
                  <a:pt x="1229" y="6251"/>
                </a:lnTo>
                <a:lnTo>
                  <a:pt x="1230" y="6226"/>
                </a:lnTo>
                <a:lnTo>
                  <a:pt x="1234" y="6200"/>
                </a:lnTo>
                <a:lnTo>
                  <a:pt x="1238" y="6174"/>
                </a:lnTo>
                <a:lnTo>
                  <a:pt x="1244" y="6146"/>
                </a:lnTo>
                <a:lnTo>
                  <a:pt x="1250" y="6118"/>
                </a:lnTo>
                <a:lnTo>
                  <a:pt x="1258" y="6089"/>
                </a:lnTo>
                <a:lnTo>
                  <a:pt x="1268" y="6060"/>
                </a:lnTo>
                <a:lnTo>
                  <a:pt x="1279" y="6030"/>
                </a:lnTo>
                <a:lnTo>
                  <a:pt x="1291" y="6000"/>
                </a:lnTo>
                <a:lnTo>
                  <a:pt x="1304" y="5968"/>
                </a:lnTo>
                <a:lnTo>
                  <a:pt x="1319" y="5936"/>
                </a:lnTo>
                <a:lnTo>
                  <a:pt x="1336" y="5903"/>
                </a:lnTo>
                <a:lnTo>
                  <a:pt x="1354" y="5870"/>
                </a:lnTo>
                <a:lnTo>
                  <a:pt x="1373" y="5835"/>
                </a:lnTo>
                <a:lnTo>
                  <a:pt x="1394" y="5800"/>
                </a:lnTo>
                <a:lnTo>
                  <a:pt x="1955" y="5093"/>
                </a:lnTo>
                <a:lnTo>
                  <a:pt x="1959" y="1797"/>
                </a:lnTo>
                <a:lnTo>
                  <a:pt x="1958" y="1782"/>
                </a:lnTo>
                <a:lnTo>
                  <a:pt x="1957" y="1767"/>
                </a:lnTo>
                <a:lnTo>
                  <a:pt x="1954" y="1752"/>
                </a:lnTo>
                <a:lnTo>
                  <a:pt x="1950" y="1737"/>
                </a:lnTo>
                <a:lnTo>
                  <a:pt x="1947" y="1723"/>
                </a:lnTo>
                <a:lnTo>
                  <a:pt x="1941" y="1710"/>
                </a:lnTo>
                <a:lnTo>
                  <a:pt x="1934" y="1696"/>
                </a:lnTo>
                <a:lnTo>
                  <a:pt x="1927" y="1683"/>
                </a:lnTo>
                <a:lnTo>
                  <a:pt x="1918" y="1672"/>
                </a:lnTo>
                <a:lnTo>
                  <a:pt x="1908" y="1660"/>
                </a:lnTo>
                <a:lnTo>
                  <a:pt x="1897" y="1649"/>
                </a:lnTo>
                <a:lnTo>
                  <a:pt x="1885" y="1638"/>
                </a:lnTo>
                <a:lnTo>
                  <a:pt x="1871" y="1629"/>
                </a:lnTo>
                <a:lnTo>
                  <a:pt x="1856" y="1620"/>
                </a:lnTo>
                <a:lnTo>
                  <a:pt x="1839" y="1611"/>
                </a:lnTo>
                <a:lnTo>
                  <a:pt x="1821" y="1603"/>
                </a:lnTo>
                <a:lnTo>
                  <a:pt x="986" y="1603"/>
                </a:lnTo>
                <a:lnTo>
                  <a:pt x="2" y="509"/>
                </a:lnTo>
                <a:close/>
                <a:moveTo>
                  <a:pt x="3728" y="64"/>
                </a:moveTo>
                <a:lnTo>
                  <a:pt x="3728" y="64"/>
                </a:lnTo>
                <a:lnTo>
                  <a:pt x="3704" y="64"/>
                </a:lnTo>
                <a:lnTo>
                  <a:pt x="3681" y="66"/>
                </a:lnTo>
                <a:lnTo>
                  <a:pt x="3657" y="69"/>
                </a:lnTo>
                <a:lnTo>
                  <a:pt x="3634" y="73"/>
                </a:lnTo>
                <a:lnTo>
                  <a:pt x="3612" y="78"/>
                </a:lnTo>
                <a:lnTo>
                  <a:pt x="3590" y="85"/>
                </a:lnTo>
                <a:lnTo>
                  <a:pt x="3568" y="92"/>
                </a:lnTo>
                <a:lnTo>
                  <a:pt x="3547" y="100"/>
                </a:lnTo>
                <a:lnTo>
                  <a:pt x="3526" y="109"/>
                </a:lnTo>
                <a:lnTo>
                  <a:pt x="3507" y="120"/>
                </a:lnTo>
                <a:lnTo>
                  <a:pt x="3487" y="131"/>
                </a:lnTo>
                <a:lnTo>
                  <a:pt x="3468" y="143"/>
                </a:lnTo>
                <a:lnTo>
                  <a:pt x="3450" y="157"/>
                </a:lnTo>
                <a:lnTo>
                  <a:pt x="3433" y="171"/>
                </a:lnTo>
                <a:lnTo>
                  <a:pt x="3415" y="185"/>
                </a:lnTo>
                <a:lnTo>
                  <a:pt x="3399" y="201"/>
                </a:lnTo>
                <a:lnTo>
                  <a:pt x="3384" y="217"/>
                </a:lnTo>
                <a:lnTo>
                  <a:pt x="3369" y="233"/>
                </a:lnTo>
                <a:lnTo>
                  <a:pt x="3355" y="251"/>
                </a:lnTo>
                <a:lnTo>
                  <a:pt x="3342" y="269"/>
                </a:lnTo>
                <a:lnTo>
                  <a:pt x="3331" y="288"/>
                </a:lnTo>
                <a:lnTo>
                  <a:pt x="3319" y="308"/>
                </a:lnTo>
                <a:lnTo>
                  <a:pt x="3308" y="327"/>
                </a:lnTo>
                <a:lnTo>
                  <a:pt x="3299" y="348"/>
                </a:lnTo>
                <a:lnTo>
                  <a:pt x="3291" y="369"/>
                </a:lnTo>
                <a:lnTo>
                  <a:pt x="3284" y="391"/>
                </a:lnTo>
                <a:lnTo>
                  <a:pt x="3277" y="413"/>
                </a:lnTo>
                <a:lnTo>
                  <a:pt x="3273" y="435"/>
                </a:lnTo>
                <a:lnTo>
                  <a:pt x="3268" y="458"/>
                </a:lnTo>
                <a:lnTo>
                  <a:pt x="3264" y="481"/>
                </a:lnTo>
                <a:lnTo>
                  <a:pt x="3263" y="506"/>
                </a:lnTo>
                <a:lnTo>
                  <a:pt x="3262" y="529"/>
                </a:lnTo>
                <a:lnTo>
                  <a:pt x="3263" y="553"/>
                </a:lnTo>
                <a:lnTo>
                  <a:pt x="3264" y="576"/>
                </a:lnTo>
                <a:lnTo>
                  <a:pt x="3268" y="600"/>
                </a:lnTo>
                <a:lnTo>
                  <a:pt x="3273" y="623"/>
                </a:lnTo>
                <a:lnTo>
                  <a:pt x="3277" y="645"/>
                </a:lnTo>
                <a:lnTo>
                  <a:pt x="3284" y="667"/>
                </a:lnTo>
                <a:lnTo>
                  <a:pt x="3291" y="689"/>
                </a:lnTo>
                <a:lnTo>
                  <a:pt x="3299" y="710"/>
                </a:lnTo>
                <a:lnTo>
                  <a:pt x="3308" y="731"/>
                </a:lnTo>
                <a:lnTo>
                  <a:pt x="3319" y="750"/>
                </a:lnTo>
                <a:lnTo>
                  <a:pt x="3331" y="770"/>
                </a:lnTo>
                <a:lnTo>
                  <a:pt x="3342" y="789"/>
                </a:lnTo>
                <a:lnTo>
                  <a:pt x="3355" y="807"/>
                </a:lnTo>
                <a:lnTo>
                  <a:pt x="3369" y="824"/>
                </a:lnTo>
                <a:lnTo>
                  <a:pt x="3384" y="842"/>
                </a:lnTo>
                <a:lnTo>
                  <a:pt x="3399" y="858"/>
                </a:lnTo>
                <a:lnTo>
                  <a:pt x="3415" y="873"/>
                </a:lnTo>
                <a:lnTo>
                  <a:pt x="3433" y="888"/>
                </a:lnTo>
                <a:lnTo>
                  <a:pt x="3450" y="902"/>
                </a:lnTo>
                <a:lnTo>
                  <a:pt x="3468" y="915"/>
                </a:lnTo>
                <a:lnTo>
                  <a:pt x="3487" y="926"/>
                </a:lnTo>
                <a:lnTo>
                  <a:pt x="3507" y="938"/>
                </a:lnTo>
                <a:lnTo>
                  <a:pt x="3526" y="948"/>
                </a:lnTo>
                <a:lnTo>
                  <a:pt x="3547" y="958"/>
                </a:lnTo>
                <a:lnTo>
                  <a:pt x="3568" y="966"/>
                </a:lnTo>
                <a:lnTo>
                  <a:pt x="3590" y="974"/>
                </a:lnTo>
                <a:lnTo>
                  <a:pt x="3612" y="980"/>
                </a:lnTo>
                <a:lnTo>
                  <a:pt x="3634" y="986"/>
                </a:lnTo>
                <a:lnTo>
                  <a:pt x="3657" y="989"/>
                </a:lnTo>
                <a:lnTo>
                  <a:pt x="3681" y="993"/>
                </a:lnTo>
                <a:lnTo>
                  <a:pt x="3704" y="994"/>
                </a:lnTo>
                <a:lnTo>
                  <a:pt x="3728" y="995"/>
                </a:lnTo>
                <a:lnTo>
                  <a:pt x="3751" y="994"/>
                </a:lnTo>
                <a:lnTo>
                  <a:pt x="3776" y="993"/>
                </a:lnTo>
                <a:lnTo>
                  <a:pt x="3799" y="989"/>
                </a:lnTo>
                <a:lnTo>
                  <a:pt x="3822" y="986"/>
                </a:lnTo>
                <a:lnTo>
                  <a:pt x="3844" y="980"/>
                </a:lnTo>
                <a:lnTo>
                  <a:pt x="3866" y="974"/>
                </a:lnTo>
                <a:lnTo>
                  <a:pt x="3888" y="966"/>
                </a:lnTo>
                <a:lnTo>
                  <a:pt x="3909" y="958"/>
                </a:lnTo>
                <a:lnTo>
                  <a:pt x="3930" y="948"/>
                </a:lnTo>
                <a:lnTo>
                  <a:pt x="3949" y="938"/>
                </a:lnTo>
                <a:lnTo>
                  <a:pt x="3969" y="926"/>
                </a:lnTo>
                <a:lnTo>
                  <a:pt x="3988" y="915"/>
                </a:lnTo>
                <a:lnTo>
                  <a:pt x="4006" y="902"/>
                </a:lnTo>
                <a:lnTo>
                  <a:pt x="4024" y="888"/>
                </a:lnTo>
                <a:lnTo>
                  <a:pt x="4041" y="873"/>
                </a:lnTo>
                <a:lnTo>
                  <a:pt x="4057" y="858"/>
                </a:lnTo>
                <a:lnTo>
                  <a:pt x="4072" y="842"/>
                </a:lnTo>
                <a:lnTo>
                  <a:pt x="4086" y="824"/>
                </a:lnTo>
                <a:lnTo>
                  <a:pt x="4100" y="807"/>
                </a:lnTo>
                <a:lnTo>
                  <a:pt x="4114" y="789"/>
                </a:lnTo>
                <a:lnTo>
                  <a:pt x="4126" y="770"/>
                </a:lnTo>
                <a:lnTo>
                  <a:pt x="4137" y="750"/>
                </a:lnTo>
                <a:lnTo>
                  <a:pt x="4148" y="731"/>
                </a:lnTo>
                <a:lnTo>
                  <a:pt x="4157" y="710"/>
                </a:lnTo>
                <a:lnTo>
                  <a:pt x="4165" y="689"/>
                </a:lnTo>
                <a:lnTo>
                  <a:pt x="4172" y="667"/>
                </a:lnTo>
                <a:lnTo>
                  <a:pt x="4179" y="645"/>
                </a:lnTo>
                <a:lnTo>
                  <a:pt x="4184" y="623"/>
                </a:lnTo>
                <a:lnTo>
                  <a:pt x="4188" y="600"/>
                </a:lnTo>
                <a:lnTo>
                  <a:pt x="4191" y="576"/>
                </a:lnTo>
                <a:lnTo>
                  <a:pt x="4193" y="553"/>
                </a:lnTo>
                <a:lnTo>
                  <a:pt x="4193" y="529"/>
                </a:lnTo>
                <a:lnTo>
                  <a:pt x="4193" y="506"/>
                </a:lnTo>
                <a:lnTo>
                  <a:pt x="4191" y="481"/>
                </a:lnTo>
                <a:lnTo>
                  <a:pt x="4188" y="458"/>
                </a:lnTo>
                <a:lnTo>
                  <a:pt x="4184" y="435"/>
                </a:lnTo>
                <a:lnTo>
                  <a:pt x="4179" y="413"/>
                </a:lnTo>
                <a:lnTo>
                  <a:pt x="4172" y="391"/>
                </a:lnTo>
                <a:lnTo>
                  <a:pt x="4165" y="369"/>
                </a:lnTo>
                <a:lnTo>
                  <a:pt x="4157" y="348"/>
                </a:lnTo>
                <a:lnTo>
                  <a:pt x="4148" y="327"/>
                </a:lnTo>
                <a:lnTo>
                  <a:pt x="4137" y="308"/>
                </a:lnTo>
                <a:lnTo>
                  <a:pt x="4126" y="288"/>
                </a:lnTo>
                <a:lnTo>
                  <a:pt x="4114" y="269"/>
                </a:lnTo>
                <a:lnTo>
                  <a:pt x="4100" y="251"/>
                </a:lnTo>
                <a:lnTo>
                  <a:pt x="4086" y="233"/>
                </a:lnTo>
                <a:lnTo>
                  <a:pt x="4072" y="217"/>
                </a:lnTo>
                <a:lnTo>
                  <a:pt x="4057" y="201"/>
                </a:lnTo>
                <a:lnTo>
                  <a:pt x="4041" y="185"/>
                </a:lnTo>
                <a:lnTo>
                  <a:pt x="4024" y="171"/>
                </a:lnTo>
                <a:lnTo>
                  <a:pt x="4006" y="157"/>
                </a:lnTo>
                <a:lnTo>
                  <a:pt x="3988" y="143"/>
                </a:lnTo>
                <a:lnTo>
                  <a:pt x="3969" y="131"/>
                </a:lnTo>
                <a:lnTo>
                  <a:pt x="3949" y="120"/>
                </a:lnTo>
                <a:lnTo>
                  <a:pt x="3930" y="109"/>
                </a:lnTo>
                <a:lnTo>
                  <a:pt x="3909" y="100"/>
                </a:lnTo>
                <a:lnTo>
                  <a:pt x="3888" y="92"/>
                </a:lnTo>
                <a:lnTo>
                  <a:pt x="3866" y="85"/>
                </a:lnTo>
                <a:lnTo>
                  <a:pt x="3844" y="78"/>
                </a:lnTo>
                <a:lnTo>
                  <a:pt x="3822" y="73"/>
                </a:lnTo>
                <a:lnTo>
                  <a:pt x="3799" y="69"/>
                </a:lnTo>
                <a:lnTo>
                  <a:pt x="3776" y="66"/>
                </a:lnTo>
                <a:lnTo>
                  <a:pt x="3751" y="64"/>
                </a:lnTo>
                <a:lnTo>
                  <a:pt x="3728" y="64"/>
                </a:lnTo>
                <a:close/>
                <a:moveTo>
                  <a:pt x="2550" y="0"/>
                </a:moveTo>
                <a:lnTo>
                  <a:pt x="2550" y="0"/>
                </a:lnTo>
                <a:lnTo>
                  <a:pt x="2526" y="0"/>
                </a:lnTo>
                <a:lnTo>
                  <a:pt x="2503" y="3"/>
                </a:lnTo>
                <a:lnTo>
                  <a:pt x="2480" y="5"/>
                </a:lnTo>
                <a:lnTo>
                  <a:pt x="2457" y="10"/>
                </a:lnTo>
                <a:lnTo>
                  <a:pt x="2435" y="14"/>
                </a:lnTo>
                <a:lnTo>
                  <a:pt x="2413" y="21"/>
                </a:lnTo>
                <a:lnTo>
                  <a:pt x="2390" y="28"/>
                </a:lnTo>
                <a:lnTo>
                  <a:pt x="2370" y="36"/>
                </a:lnTo>
                <a:lnTo>
                  <a:pt x="2349" y="47"/>
                </a:lnTo>
                <a:lnTo>
                  <a:pt x="2329" y="56"/>
                </a:lnTo>
                <a:lnTo>
                  <a:pt x="2309" y="68"/>
                </a:lnTo>
                <a:lnTo>
                  <a:pt x="2291" y="80"/>
                </a:lnTo>
                <a:lnTo>
                  <a:pt x="2272" y="93"/>
                </a:lnTo>
                <a:lnTo>
                  <a:pt x="2255" y="107"/>
                </a:lnTo>
                <a:lnTo>
                  <a:pt x="2237" y="121"/>
                </a:lnTo>
                <a:lnTo>
                  <a:pt x="2221" y="137"/>
                </a:lnTo>
                <a:lnTo>
                  <a:pt x="2206" y="153"/>
                </a:lnTo>
                <a:lnTo>
                  <a:pt x="2191" y="170"/>
                </a:lnTo>
                <a:lnTo>
                  <a:pt x="2177" y="187"/>
                </a:lnTo>
                <a:lnTo>
                  <a:pt x="2164" y="206"/>
                </a:lnTo>
                <a:lnTo>
                  <a:pt x="2153" y="224"/>
                </a:lnTo>
                <a:lnTo>
                  <a:pt x="2141" y="244"/>
                </a:lnTo>
                <a:lnTo>
                  <a:pt x="2131" y="265"/>
                </a:lnTo>
                <a:lnTo>
                  <a:pt x="2122" y="284"/>
                </a:lnTo>
                <a:lnTo>
                  <a:pt x="2113" y="306"/>
                </a:lnTo>
                <a:lnTo>
                  <a:pt x="2107" y="327"/>
                </a:lnTo>
                <a:lnTo>
                  <a:pt x="2100" y="349"/>
                </a:lnTo>
                <a:lnTo>
                  <a:pt x="2095" y="372"/>
                </a:lnTo>
                <a:lnTo>
                  <a:pt x="2090" y="394"/>
                </a:lnTo>
                <a:lnTo>
                  <a:pt x="2088" y="418"/>
                </a:lnTo>
                <a:lnTo>
                  <a:pt x="2086" y="442"/>
                </a:lnTo>
                <a:lnTo>
                  <a:pt x="2086" y="465"/>
                </a:lnTo>
                <a:lnTo>
                  <a:pt x="2086" y="490"/>
                </a:lnTo>
                <a:lnTo>
                  <a:pt x="2088" y="513"/>
                </a:lnTo>
                <a:lnTo>
                  <a:pt x="2090" y="536"/>
                </a:lnTo>
                <a:lnTo>
                  <a:pt x="2095" y="559"/>
                </a:lnTo>
                <a:lnTo>
                  <a:pt x="2100" y="582"/>
                </a:lnTo>
                <a:lnTo>
                  <a:pt x="2107" y="604"/>
                </a:lnTo>
                <a:lnTo>
                  <a:pt x="2113" y="625"/>
                </a:lnTo>
                <a:lnTo>
                  <a:pt x="2122" y="646"/>
                </a:lnTo>
                <a:lnTo>
                  <a:pt x="2131" y="667"/>
                </a:lnTo>
                <a:lnTo>
                  <a:pt x="2141" y="688"/>
                </a:lnTo>
                <a:lnTo>
                  <a:pt x="2153" y="706"/>
                </a:lnTo>
                <a:lnTo>
                  <a:pt x="2164" y="726"/>
                </a:lnTo>
                <a:lnTo>
                  <a:pt x="2177" y="743"/>
                </a:lnTo>
                <a:lnTo>
                  <a:pt x="2191" y="762"/>
                </a:lnTo>
                <a:lnTo>
                  <a:pt x="2206" y="778"/>
                </a:lnTo>
                <a:lnTo>
                  <a:pt x="2221" y="794"/>
                </a:lnTo>
                <a:lnTo>
                  <a:pt x="2237" y="809"/>
                </a:lnTo>
                <a:lnTo>
                  <a:pt x="2255" y="824"/>
                </a:lnTo>
                <a:lnTo>
                  <a:pt x="2272" y="838"/>
                </a:lnTo>
                <a:lnTo>
                  <a:pt x="2291" y="851"/>
                </a:lnTo>
                <a:lnTo>
                  <a:pt x="2309" y="864"/>
                </a:lnTo>
                <a:lnTo>
                  <a:pt x="2329" y="874"/>
                </a:lnTo>
                <a:lnTo>
                  <a:pt x="2349" y="885"/>
                </a:lnTo>
                <a:lnTo>
                  <a:pt x="2370" y="894"/>
                </a:lnTo>
                <a:lnTo>
                  <a:pt x="2390" y="902"/>
                </a:lnTo>
                <a:lnTo>
                  <a:pt x="2413" y="910"/>
                </a:lnTo>
                <a:lnTo>
                  <a:pt x="2435" y="916"/>
                </a:lnTo>
                <a:lnTo>
                  <a:pt x="2457" y="922"/>
                </a:lnTo>
                <a:lnTo>
                  <a:pt x="2480" y="925"/>
                </a:lnTo>
                <a:lnTo>
                  <a:pt x="2503" y="929"/>
                </a:lnTo>
                <a:lnTo>
                  <a:pt x="2526" y="930"/>
                </a:lnTo>
                <a:lnTo>
                  <a:pt x="2550" y="931"/>
                </a:lnTo>
                <a:lnTo>
                  <a:pt x="2575" y="930"/>
                </a:lnTo>
                <a:lnTo>
                  <a:pt x="2598" y="929"/>
                </a:lnTo>
                <a:lnTo>
                  <a:pt x="2621" y="925"/>
                </a:lnTo>
                <a:lnTo>
                  <a:pt x="2644" y="922"/>
                </a:lnTo>
                <a:lnTo>
                  <a:pt x="2666" y="916"/>
                </a:lnTo>
                <a:lnTo>
                  <a:pt x="2688" y="910"/>
                </a:lnTo>
                <a:lnTo>
                  <a:pt x="2710" y="902"/>
                </a:lnTo>
                <a:lnTo>
                  <a:pt x="2731" y="894"/>
                </a:lnTo>
                <a:lnTo>
                  <a:pt x="2752" y="885"/>
                </a:lnTo>
                <a:lnTo>
                  <a:pt x="2772" y="874"/>
                </a:lnTo>
                <a:lnTo>
                  <a:pt x="2792" y="864"/>
                </a:lnTo>
                <a:lnTo>
                  <a:pt x="2810" y="851"/>
                </a:lnTo>
                <a:lnTo>
                  <a:pt x="2829" y="838"/>
                </a:lnTo>
                <a:lnTo>
                  <a:pt x="2846" y="824"/>
                </a:lnTo>
                <a:lnTo>
                  <a:pt x="2863" y="809"/>
                </a:lnTo>
                <a:lnTo>
                  <a:pt x="2880" y="794"/>
                </a:lnTo>
                <a:lnTo>
                  <a:pt x="2895" y="778"/>
                </a:lnTo>
                <a:lnTo>
                  <a:pt x="2910" y="762"/>
                </a:lnTo>
                <a:lnTo>
                  <a:pt x="2924" y="743"/>
                </a:lnTo>
                <a:lnTo>
                  <a:pt x="2936" y="726"/>
                </a:lnTo>
                <a:lnTo>
                  <a:pt x="2948" y="706"/>
                </a:lnTo>
                <a:lnTo>
                  <a:pt x="2960" y="688"/>
                </a:lnTo>
                <a:lnTo>
                  <a:pt x="2970" y="667"/>
                </a:lnTo>
                <a:lnTo>
                  <a:pt x="2979" y="646"/>
                </a:lnTo>
                <a:lnTo>
                  <a:pt x="2987" y="625"/>
                </a:lnTo>
                <a:lnTo>
                  <a:pt x="2994" y="604"/>
                </a:lnTo>
                <a:lnTo>
                  <a:pt x="3001" y="582"/>
                </a:lnTo>
                <a:lnTo>
                  <a:pt x="3006" y="559"/>
                </a:lnTo>
                <a:lnTo>
                  <a:pt x="3011" y="536"/>
                </a:lnTo>
                <a:lnTo>
                  <a:pt x="3013" y="513"/>
                </a:lnTo>
                <a:lnTo>
                  <a:pt x="3015" y="490"/>
                </a:lnTo>
                <a:lnTo>
                  <a:pt x="3016" y="465"/>
                </a:lnTo>
                <a:lnTo>
                  <a:pt x="3015" y="442"/>
                </a:lnTo>
                <a:lnTo>
                  <a:pt x="3013" y="418"/>
                </a:lnTo>
                <a:lnTo>
                  <a:pt x="3011" y="394"/>
                </a:lnTo>
                <a:lnTo>
                  <a:pt x="3006" y="372"/>
                </a:lnTo>
                <a:lnTo>
                  <a:pt x="3001" y="349"/>
                </a:lnTo>
                <a:lnTo>
                  <a:pt x="2994" y="327"/>
                </a:lnTo>
                <a:lnTo>
                  <a:pt x="2987" y="306"/>
                </a:lnTo>
                <a:lnTo>
                  <a:pt x="2979" y="284"/>
                </a:lnTo>
                <a:lnTo>
                  <a:pt x="2970" y="265"/>
                </a:lnTo>
                <a:lnTo>
                  <a:pt x="2960" y="244"/>
                </a:lnTo>
                <a:lnTo>
                  <a:pt x="2948" y="224"/>
                </a:lnTo>
                <a:lnTo>
                  <a:pt x="2936" y="206"/>
                </a:lnTo>
                <a:lnTo>
                  <a:pt x="2924" y="187"/>
                </a:lnTo>
                <a:lnTo>
                  <a:pt x="2910" y="170"/>
                </a:lnTo>
                <a:lnTo>
                  <a:pt x="2895" y="153"/>
                </a:lnTo>
                <a:lnTo>
                  <a:pt x="2880" y="137"/>
                </a:lnTo>
                <a:lnTo>
                  <a:pt x="2863" y="121"/>
                </a:lnTo>
                <a:lnTo>
                  <a:pt x="2846" y="107"/>
                </a:lnTo>
                <a:lnTo>
                  <a:pt x="2829" y="93"/>
                </a:lnTo>
                <a:lnTo>
                  <a:pt x="2810" y="80"/>
                </a:lnTo>
                <a:lnTo>
                  <a:pt x="2792" y="68"/>
                </a:lnTo>
                <a:lnTo>
                  <a:pt x="2772" y="56"/>
                </a:lnTo>
                <a:lnTo>
                  <a:pt x="2752" y="47"/>
                </a:lnTo>
                <a:lnTo>
                  <a:pt x="2731" y="36"/>
                </a:lnTo>
                <a:lnTo>
                  <a:pt x="2710" y="28"/>
                </a:lnTo>
                <a:lnTo>
                  <a:pt x="2688" y="21"/>
                </a:lnTo>
                <a:lnTo>
                  <a:pt x="2666" y="14"/>
                </a:lnTo>
                <a:lnTo>
                  <a:pt x="2644" y="10"/>
                </a:lnTo>
                <a:lnTo>
                  <a:pt x="2621" y="5"/>
                </a:lnTo>
                <a:lnTo>
                  <a:pt x="2598" y="3"/>
                </a:lnTo>
                <a:lnTo>
                  <a:pt x="2575" y="0"/>
                </a:lnTo>
                <a:lnTo>
                  <a:pt x="2550" y="0"/>
                </a:lnTo>
                <a:close/>
                <a:moveTo>
                  <a:pt x="413" y="369"/>
                </a:moveTo>
                <a:lnTo>
                  <a:pt x="1155" y="1149"/>
                </a:lnTo>
                <a:lnTo>
                  <a:pt x="1588" y="1157"/>
                </a:lnTo>
                <a:lnTo>
                  <a:pt x="1593" y="1150"/>
                </a:lnTo>
                <a:lnTo>
                  <a:pt x="1598" y="1144"/>
                </a:lnTo>
                <a:lnTo>
                  <a:pt x="1600" y="1137"/>
                </a:lnTo>
                <a:lnTo>
                  <a:pt x="1602" y="1130"/>
                </a:lnTo>
                <a:lnTo>
                  <a:pt x="1601" y="1124"/>
                </a:lnTo>
                <a:lnTo>
                  <a:pt x="1600" y="1115"/>
                </a:lnTo>
                <a:lnTo>
                  <a:pt x="1595" y="1107"/>
                </a:lnTo>
                <a:lnTo>
                  <a:pt x="1588" y="1098"/>
                </a:lnTo>
                <a:lnTo>
                  <a:pt x="680" y="152"/>
                </a:lnTo>
                <a:lnTo>
                  <a:pt x="665" y="145"/>
                </a:lnTo>
                <a:lnTo>
                  <a:pt x="651" y="139"/>
                </a:lnTo>
                <a:lnTo>
                  <a:pt x="636" y="135"/>
                </a:lnTo>
                <a:lnTo>
                  <a:pt x="621" y="131"/>
                </a:lnTo>
                <a:lnTo>
                  <a:pt x="606" y="130"/>
                </a:lnTo>
                <a:lnTo>
                  <a:pt x="592" y="129"/>
                </a:lnTo>
                <a:lnTo>
                  <a:pt x="578" y="130"/>
                </a:lnTo>
                <a:lnTo>
                  <a:pt x="564" y="133"/>
                </a:lnTo>
                <a:lnTo>
                  <a:pt x="550" y="135"/>
                </a:lnTo>
                <a:lnTo>
                  <a:pt x="536" y="138"/>
                </a:lnTo>
                <a:lnTo>
                  <a:pt x="523" y="144"/>
                </a:lnTo>
                <a:lnTo>
                  <a:pt x="510" y="150"/>
                </a:lnTo>
                <a:lnTo>
                  <a:pt x="499" y="156"/>
                </a:lnTo>
                <a:lnTo>
                  <a:pt x="487" y="164"/>
                </a:lnTo>
                <a:lnTo>
                  <a:pt x="476" y="172"/>
                </a:lnTo>
                <a:lnTo>
                  <a:pt x="465" y="180"/>
                </a:lnTo>
                <a:lnTo>
                  <a:pt x="456" y="189"/>
                </a:lnTo>
                <a:lnTo>
                  <a:pt x="447" y="200"/>
                </a:lnTo>
                <a:lnTo>
                  <a:pt x="439" y="210"/>
                </a:lnTo>
                <a:lnTo>
                  <a:pt x="430" y="222"/>
                </a:lnTo>
                <a:lnTo>
                  <a:pt x="424" y="233"/>
                </a:lnTo>
                <a:lnTo>
                  <a:pt x="418" y="245"/>
                </a:lnTo>
                <a:lnTo>
                  <a:pt x="412" y="257"/>
                </a:lnTo>
                <a:lnTo>
                  <a:pt x="408" y="269"/>
                </a:lnTo>
                <a:lnTo>
                  <a:pt x="405" y="282"/>
                </a:lnTo>
                <a:lnTo>
                  <a:pt x="403" y="294"/>
                </a:lnTo>
                <a:lnTo>
                  <a:pt x="402" y="306"/>
                </a:lnTo>
                <a:lnTo>
                  <a:pt x="402" y="319"/>
                </a:lnTo>
                <a:lnTo>
                  <a:pt x="403" y="332"/>
                </a:lnTo>
                <a:lnTo>
                  <a:pt x="405" y="345"/>
                </a:lnTo>
                <a:lnTo>
                  <a:pt x="408" y="357"/>
                </a:lnTo>
                <a:lnTo>
                  <a:pt x="413" y="369"/>
                </a:lnTo>
                <a:close/>
                <a:moveTo>
                  <a:pt x="3216" y="1178"/>
                </a:moveTo>
                <a:lnTo>
                  <a:pt x="4079" y="2627"/>
                </a:lnTo>
                <a:lnTo>
                  <a:pt x="5555" y="2618"/>
                </a:lnTo>
                <a:lnTo>
                  <a:pt x="5574" y="2597"/>
                </a:lnTo>
                <a:lnTo>
                  <a:pt x="5593" y="2577"/>
                </a:lnTo>
                <a:lnTo>
                  <a:pt x="5609" y="2557"/>
                </a:lnTo>
                <a:lnTo>
                  <a:pt x="5622" y="2538"/>
                </a:lnTo>
                <a:lnTo>
                  <a:pt x="5632" y="2517"/>
                </a:lnTo>
                <a:lnTo>
                  <a:pt x="5642" y="2497"/>
                </a:lnTo>
                <a:lnTo>
                  <a:pt x="5646" y="2477"/>
                </a:lnTo>
                <a:lnTo>
                  <a:pt x="5649" y="2467"/>
                </a:lnTo>
                <a:lnTo>
                  <a:pt x="5649" y="2456"/>
                </a:lnTo>
                <a:lnTo>
                  <a:pt x="5650" y="2447"/>
                </a:lnTo>
                <a:lnTo>
                  <a:pt x="5649" y="2437"/>
                </a:lnTo>
                <a:lnTo>
                  <a:pt x="5648" y="2426"/>
                </a:lnTo>
                <a:lnTo>
                  <a:pt x="5645" y="2416"/>
                </a:lnTo>
                <a:lnTo>
                  <a:pt x="5643" y="2407"/>
                </a:lnTo>
                <a:lnTo>
                  <a:pt x="5638" y="2396"/>
                </a:lnTo>
                <a:lnTo>
                  <a:pt x="5634" y="2386"/>
                </a:lnTo>
                <a:lnTo>
                  <a:pt x="5629" y="2375"/>
                </a:lnTo>
                <a:lnTo>
                  <a:pt x="5623" y="2365"/>
                </a:lnTo>
                <a:lnTo>
                  <a:pt x="5615" y="2356"/>
                </a:lnTo>
                <a:lnTo>
                  <a:pt x="5599" y="2335"/>
                </a:lnTo>
                <a:lnTo>
                  <a:pt x="5578" y="2314"/>
                </a:lnTo>
                <a:lnTo>
                  <a:pt x="5555" y="2293"/>
                </a:lnTo>
                <a:lnTo>
                  <a:pt x="4470" y="2284"/>
                </a:lnTo>
                <a:lnTo>
                  <a:pt x="3786" y="1242"/>
                </a:lnTo>
                <a:lnTo>
                  <a:pt x="3756" y="1223"/>
                </a:lnTo>
                <a:lnTo>
                  <a:pt x="3726" y="1208"/>
                </a:lnTo>
                <a:lnTo>
                  <a:pt x="3694" y="1193"/>
                </a:lnTo>
                <a:lnTo>
                  <a:pt x="3662" y="1180"/>
                </a:lnTo>
                <a:lnTo>
                  <a:pt x="3630" y="1170"/>
                </a:lnTo>
                <a:lnTo>
                  <a:pt x="3596" y="1161"/>
                </a:lnTo>
                <a:lnTo>
                  <a:pt x="3561" y="1154"/>
                </a:lnTo>
                <a:lnTo>
                  <a:pt x="3526" y="1148"/>
                </a:lnTo>
                <a:lnTo>
                  <a:pt x="3490" y="1144"/>
                </a:lnTo>
                <a:lnTo>
                  <a:pt x="3455" y="1143"/>
                </a:lnTo>
                <a:lnTo>
                  <a:pt x="3416" y="1143"/>
                </a:lnTo>
                <a:lnTo>
                  <a:pt x="3378" y="1147"/>
                </a:lnTo>
                <a:lnTo>
                  <a:pt x="3340" y="1151"/>
                </a:lnTo>
                <a:lnTo>
                  <a:pt x="3299" y="1158"/>
                </a:lnTo>
                <a:lnTo>
                  <a:pt x="3259" y="1166"/>
                </a:lnTo>
                <a:lnTo>
                  <a:pt x="3216" y="1178"/>
                </a:lnTo>
                <a:close/>
                <a:moveTo>
                  <a:pt x="3230" y="2047"/>
                </a:moveTo>
                <a:lnTo>
                  <a:pt x="3230" y="4172"/>
                </a:lnTo>
                <a:lnTo>
                  <a:pt x="5160" y="4165"/>
                </a:lnTo>
                <a:lnTo>
                  <a:pt x="4337" y="3032"/>
                </a:lnTo>
                <a:lnTo>
                  <a:pt x="3846" y="3029"/>
                </a:lnTo>
                <a:lnTo>
                  <a:pt x="3230" y="2047"/>
                </a:lnTo>
                <a:close/>
              </a:path>
            </a:pathLst>
          </a:custGeom>
          <a:solidFill>
            <a:schemeClr val="accent1"/>
          </a:solidFill>
          <a:ln>
            <a:noFill/>
          </a:ln>
          <a:extLst>
            <a:ext uri="{91240B29-F687-4F45-9708-019B960494DF}"/>
          </a:extLst>
        </p:spPr>
        <p:txBody>
          <a:bodyPr anchor="ctr">
            <a:scene3d>
              <a:camera prst="orthographicFront"/>
              <a:lightRig rig="threePt" dir="t"/>
            </a:scene3d>
            <a:sp3d contourW="12700">
              <a:contourClr>
                <a:srgbClr val="FFFFFF"/>
              </a:contourClr>
            </a:sp3d>
          </a:bodyPr>
          <a:lstStyle/>
          <a:p>
            <a:pPr algn="ctr" fontAlgn="auto">
              <a:defRPr/>
            </a:pPr>
            <a:endParaRPr lang="zh-CN" altLang="en-US" sz="2400" noProof="1">
              <a:solidFill>
                <a:srgbClr val="FFFFFF"/>
              </a:solidFill>
            </a:endParaRPr>
          </a:p>
        </p:txBody>
      </p:sp>
      <p:sp>
        <p:nvSpPr>
          <p:cNvPr id="29" name="KSO_Shape"/>
          <p:cNvSpPr/>
          <p:nvPr/>
        </p:nvSpPr>
        <p:spPr bwMode="auto">
          <a:xfrm>
            <a:off x="336550" y="280988"/>
            <a:ext cx="852488" cy="665162"/>
          </a:xfrm>
          <a:custGeom>
            <a:avLst/>
            <a:gdLst>
              <a:gd name="T0" fmla="*/ 687218611 w 5699"/>
              <a:gd name="T1" fmla="*/ 2147483646 h 6929"/>
              <a:gd name="T2" fmla="*/ 2147483646 w 5699"/>
              <a:gd name="T3" fmla="*/ 2147483646 h 6929"/>
              <a:gd name="T4" fmla="*/ 2147483646 w 5699"/>
              <a:gd name="T5" fmla="*/ 2147483646 h 6929"/>
              <a:gd name="T6" fmla="*/ 2147483646 w 5699"/>
              <a:gd name="T7" fmla="*/ 2147483646 h 6929"/>
              <a:gd name="T8" fmla="*/ 2147483646 w 5699"/>
              <a:gd name="T9" fmla="*/ 1932691645 h 6929"/>
              <a:gd name="T10" fmla="*/ 2147483646 w 5699"/>
              <a:gd name="T11" fmla="*/ 2147483646 h 6929"/>
              <a:gd name="T12" fmla="*/ 2147483646 w 5699"/>
              <a:gd name="T13" fmla="*/ 2147483646 h 6929"/>
              <a:gd name="T14" fmla="*/ 2147483646 w 5699"/>
              <a:gd name="T15" fmla="*/ 2147483646 h 6929"/>
              <a:gd name="T16" fmla="*/ 2147483646 w 5699"/>
              <a:gd name="T17" fmla="*/ 2147483646 h 6929"/>
              <a:gd name="T18" fmla="*/ 2147483646 w 5699"/>
              <a:gd name="T19" fmla="*/ 2147483646 h 6929"/>
              <a:gd name="T20" fmla="*/ 2147483646 w 5699"/>
              <a:gd name="T21" fmla="*/ 2147483646 h 6929"/>
              <a:gd name="T22" fmla="*/ 2147483646 w 5699"/>
              <a:gd name="T23" fmla="*/ 2147483646 h 6929"/>
              <a:gd name="T24" fmla="*/ 2147483646 w 5699"/>
              <a:gd name="T25" fmla="*/ 2147483646 h 6929"/>
              <a:gd name="T26" fmla="*/ 2147483646 w 5699"/>
              <a:gd name="T27" fmla="*/ 2147483646 h 6929"/>
              <a:gd name="T28" fmla="*/ 2147483646 w 5699"/>
              <a:gd name="T29" fmla="*/ 2147483646 h 6929"/>
              <a:gd name="T30" fmla="*/ 2147483646 w 5699"/>
              <a:gd name="T31" fmla="*/ 2147483646 h 6929"/>
              <a:gd name="T32" fmla="*/ 2147483646 w 5699"/>
              <a:gd name="T33" fmla="*/ 2147483646 h 6929"/>
              <a:gd name="T34" fmla="*/ 2147483646 w 5699"/>
              <a:gd name="T35" fmla="*/ 2147483646 h 6929"/>
              <a:gd name="T36" fmla="*/ 2147483646 w 5699"/>
              <a:gd name="T37" fmla="*/ 2147483646 h 6929"/>
              <a:gd name="T38" fmla="*/ 2147483646 w 5699"/>
              <a:gd name="T39" fmla="*/ 2147483646 h 6929"/>
              <a:gd name="T40" fmla="*/ 2147483646 w 5699"/>
              <a:gd name="T41" fmla="*/ 2147483646 h 6929"/>
              <a:gd name="T42" fmla="*/ 2147483646 w 5699"/>
              <a:gd name="T43" fmla="*/ 2147483646 h 6929"/>
              <a:gd name="T44" fmla="*/ 2147483646 w 5699"/>
              <a:gd name="T45" fmla="*/ 2147483646 h 6929"/>
              <a:gd name="T46" fmla="*/ 2147483646 w 5699"/>
              <a:gd name="T47" fmla="*/ 2147483646 h 6929"/>
              <a:gd name="T48" fmla="*/ 2147483646 w 5699"/>
              <a:gd name="T49" fmla="*/ 2147483646 h 6929"/>
              <a:gd name="T50" fmla="*/ 2147483646 w 5699"/>
              <a:gd name="T51" fmla="*/ 2147483646 h 6929"/>
              <a:gd name="T52" fmla="*/ 2147483646 w 5699"/>
              <a:gd name="T53" fmla="*/ 2147483646 h 6929"/>
              <a:gd name="T54" fmla="*/ 2147483646 w 5699"/>
              <a:gd name="T55" fmla="*/ 2147483646 h 6929"/>
              <a:gd name="T56" fmla="*/ 2147483646 w 5699"/>
              <a:gd name="T57" fmla="*/ 2147483646 h 6929"/>
              <a:gd name="T58" fmla="*/ 2147483646 w 5699"/>
              <a:gd name="T59" fmla="*/ 1766399634 h 6929"/>
              <a:gd name="T60" fmla="*/ 2147483646 w 5699"/>
              <a:gd name="T61" fmla="*/ 2147483646 h 6929"/>
              <a:gd name="T62" fmla="*/ 2147483646 w 5699"/>
              <a:gd name="T63" fmla="*/ 2147483646 h 6929"/>
              <a:gd name="T64" fmla="*/ 2147483646 w 5699"/>
              <a:gd name="T65" fmla="*/ 2147483646 h 6929"/>
              <a:gd name="T66" fmla="*/ 2147483646 w 5699"/>
              <a:gd name="T67" fmla="*/ 2147483646 h 6929"/>
              <a:gd name="T68" fmla="*/ 2147483646 w 5699"/>
              <a:gd name="T69" fmla="*/ 2147483646 h 6929"/>
              <a:gd name="T70" fmla="*/ 2147483646 w 5699"/>
              <a:gd name="T71" fmla="*/ 2147483646 h 6929"/>
              <a:gd name="T72" fmla="*/ 2147483646 w 5699"/>
              <a:gd name="T73" fmla="*/ 2147483646 h 6929"/>
              <a:gd name="T74" fmla="*/ 2147483646 w 5699"/>
              <a:gd name="T75" fmla="*/ 2147483646 h 6929"/>
              <a:gd name="T76" fmla="*/ 2147483646 w 5699"/>
              <a:gd name="T77" fmla="*/ 2147483646 h 6929"/>
              <a:gd name="T78" fmla="*/ 2147483646 w 5699"/>
              <a:gd name="T79" fmla="*/ 2147483646 h 6929"/>
              <a:gd name="T80" fmla="*/ 2147483646 w 5699"/>
              <a:gd name="T81" fmla="*/ 1517037086 h 6929"/>
              <a:gd name="T82" fmla="*/ 2147483646 w 5699"/>
              <a:gd name="T83" fmla="*/ 207789614 h 6929"/>
              <a:gd name="T84" fmla="*/ 2147483646 w 5699"/>
              <a:gd name="T85" fmla="*/ 2147483646 h 6929"/>
              <a:gd name="T86" fmla="*/ 2147483646 w 5699"/>
              <a:gd name="T87" fmla="*/ 2147483646 h 6929"/>
              <a:gd name="T88" fmla="*/ 2147483646 w 5699"/>
              <a:gd name="T89" fmla="*/ 2147483646 h 6929"/>
              <a:gd name="T90" fmla="*/ 2147483646 w 5699"/>
              <a:gd name="T91" fmla="*/ 2147483646 h 6929"/>
              <a:gd name="T92" fmla="*/ 2147483646 w 5699"/>
              <a:gd name="T93" fmla="*/ 2147483646 h 6929"/>
              <a:gd name="T94" fmla="*/ 2147483646 w 5699"/>
              <a:gd name="T95" fmla="*/ 2147483646 h 6929"/>
              <a:gd name="T96" fmla="*/ 2147483646 w 5699"/>
              <a:gd name="T97" fmla="*/ 2147483646 h 6929"/>
              <a:gd name="T98" fmla="*/ 2147483646 w 5699"/>
              <a:gd name="T99" fmla="*/ 2147483646 h 6929"/>
              <a:gd name="T100" fmla="*/ 2147483646 w 5699"/>
              <a:gd name="T101" fmla="*/ 2147483646 h 6929"/>
              <a:gd name="T102" fmla="*/ 2147483646 w 5699"/>
              <a:gd name="T103" fmla="*/ 2147483646 h 6929"/>
              <a:gd name="T104" fmla="*/ 2147483646 w 5699"/>
              <a:gd name="T105" fmla="*/ 436441026 h 6929"/>
              <a:gd name="T106" fmla="*/ 2147483646 w 5699"/>
              <a:gd name="T107" fmla="*/ 2147483646 h 6929"/>
              <a:gd name="T108" fmla="*/ 2147483646 w 5699"/>
              <a:gd name="T109" fmla="*/ 2147483646 h 6929"/>
              <a:gd name="T110" fmla="*/ 2147483646 w 5699"/>
              <a:gd name="T111" fmla="*/ 2147483646 h 6929"/>
              <a:gd name="T112" fmla="*/ 2147483646 w 5699"/>
              <a:gd name="T113" fmla="*/ 2147483646 h 6929"/>
              <a:gd name="T114" fmla="*/ 2147483646 w 5699"/>
              <a:gd name="T115" fmla="*/ 2147483646 h 6929"/>
              <a:gd name="T116" fmla="*/ 2147483646 w 5699"/>
              <a:gd name="T117" fmla="*/ 2147483646 h 6929"/>
              <a:gd name="T118" fmla="*/ 2147483646 w 5699"/>
              <a:gd name="T119" fmla="*/ 2147483646 h 6929"/>
              <a:gd name="T120" fmla="*/ 2147483646 w 5699"/>
              <a:gd name="T121" fmla="*/ 2147483646 h 6929"/>
              <a:gd name="T122" fmla="*/ 2147483646 w 5699"/>
              <a:gd name="T123" fmla="*/ 2147483646 h 6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9" h="6929">
                <a:moveTo>
                  <a:pt x="2" y="509"/>
                </a:moveTo>
                <a:lnTo>
                  <a:pt x="2" y="509"/>
                </a:lnTo>
                <a:lnTo>
                  <a:pt x="0" y="490"/>
                </a:lnTo>
                <a:lnTo>
                  <a:pt x="2" y="470"/>
                </a:lnTo>
                <a:lnTo>
                  <a:pt x="3" y="452"/>
                </a:lnTo>
                <a:lnTo>
                  <a:pt x="6" y="435"/>
                </a:lnTo>
                <a:lnTo>
                  <a:pt x="10" y="419"/>
                </a:lnTo>
                <a:lnTo>
                  <a:pt x="14" y="403"/>
                </a:lnTo>
                <a:lnTo>
                  <a:pt x="19" y="388"/>
                </a:lnTo>
                <a:lnTo>
                  <a:pt x="26" y="374"/>
                </a:lnTo>
                <a:lnTo>
                  <a:pt x="33" y="360"/>
                </a:lnTo>
                <a:lnTo>
                  <a:pt x="41" y="348"/>
                </a:lnTo>
                <a:lnTo>
                  <a:pt x="50" y="337"/>
                </a:lnTo>
                <a:lnTo>
                  <a:pt x="60" y="325"/>
                </a:lnTo>
                <a:lnTo>
                  <a:pt x="70" y="316"/>
                </a:lnTo>
                <a:lnTo>
                  <a:pt x="82" y="306"/>
                </a:lnTo>
                <a:lnTo>
                  <a:pt x="93" y="298"/>
                </a:lnTo>
                <a:lnTo>
                  <a:pt x="105" y="291"/>
                </a:lnTo>
                <a:lnTo>
                  <a:pt x="118" y="284"/>
                </a:lnTo>
                <a:lnTo>
                  <a:pt x="131" y="279"/>
                </a:lnTo>
                <a:lnTo>
                  <a:pt x="145" y="274"/>
                </a:lnTo>
                <a:lnTo>
                  <a:pt x="159" y="270"/>
                </a:lnTo>
                <a:lnTo>
                  <a:pt x="174" y="268"/>
                </a:lnTo>
                <a:lnTo>
                  <a:pt x="189" y="266"/>
                </a:lnTo>
                <a:lnTo>
                  <a:pt x="204" y="265"/>
                </a:lnTo>
                <a:lnTo>
                  <a:pt x="221" y="265"/>
                </a:lnTo>
                <a:lnTo>
                  <a:pt x="237" y="266"/>
                </a:lnTo>
                <a:lnTo>
                  <a:pt x="254" y="268"/>
                </a:lnTo>
                <a:lnTo>
                  <a:pt x="271" y="272"/>
                </a:lnTo>
                <a:lnTo>
                  <a:pt x="288" y="275"/>
                </a:lnTo>
                <a:lnTo>
                  <a:pt x="304" y="280"/>
                </a:lnTo>
                <a:lnTo>
                  <a:pt x="322" y="287"/>
                </a:lnTo>
                <a:lnTo>
                  <a:pt x="339" y="294"/>
                </a:lnTo>
                <a:lnTo>
                  <a:pt x="356" y="301"/>
                </a:lnTo>
                <a:lnTo>
                  <a:pt x="355" y="286"/>
                </a:lnTo>
                <a:lnTo>
                  <a:pt x="355" y="270"/>
                </a:lnTo>
                <a:lnTo>
                  <a:pt x="356" y="257"/>
                </a:lnTo>
                <a:lnTo>
                  <a:pt x="357" y="243"/>
                </a:lnTo>
                <a:lnTo>
                  <a:pt x="361" y="229"/>
                </a:lnTo>
                <a:lnTo>
                  <a:pt x="364" y="216"/>
                </a:lnTo>
                <a:lnTo>
                  <a:pt x="368" y="203"/>
                </a:lnTo>
                <a:lnTo>
                  <a:pt x="374" y="192"/>
                </a:lnTo>
                <a:lnTo>
                  <a:pt x="379" y="180"/>
                </a:lnTo>
                <a:lnTo>
                  <a:pt x="386" y="170"/>
                </a:lnTo>
                <a:lnTo>
                  <a:pt x="393" y="159"/>
                </a:lnTo>
                <a:lnTo>
                  <a:pt x="402" y="150"/>
                </a:lnTo>
                <a:lnTo>
                  <a:pt x="411" y="141"/>
                </a:lnTo>
                <a:lnTo>
                  <a:pt x="420" y="131"/>
                </a:lnTo>
                <a:lnTo>
                  <a:pt x="430" y="124"/>
                </a:lnTo>
                <a:lnTo>
                  <a:pt x="441" y="116"/>
                </a:lnTo>
                <a:lnTo>
                  <a:pt x="453" y="109"/>
                </a:lnTo>
                <a:lnTo>
                  <a:pt x="464" y="104"/>
                </a:lnTo>
                <a:lnTo>
                  <a:pt x="477" y="98"/>
                </a:lnTo>
                <a:lnTo>
                  <a:pt x="490" y="93"/>
                </a:lnTo>
                <a:lnTo>
                  <a:pt x="504" y="88"/>
                </a:lnTo>
                <a:lnTo>
                  <a:pt x="517" y="85"/>
                </a:lnTo>
                <a:lnTo>
                  <a:pt x="531" y="83"/>
                </a:lnTo>
                <a:lnTo>
                  <a:pt x="546" y="79"/>
                </a:lnTo>
                <a:lnTo>
                  <a:pt x="577" y="77"/>
                </a:lnTo>
                <a:lnTo>
                  <a:pt x="609" y="77"/>
                </a:lnTo>
                <a:lnTo>
                  <a:pt x="641" y="79"/>
                </a:lnTo>
                <a:lnTo>
                  <a:pt x="675" y="85"/>
                </a:lnTo>
                <a:lnTo>
                  <a:pt x="1710" y="1149"/>
                </a:lnTo>
                <a:lnTo>
                  <a:pt x="3113" y="1158"/>
                </a:lnTo>
                <a:lnTo>
                  <a:pt x="3168" y="1142"/>
                </a:lnTo>
                <a:lnTo>
                  <a:pt x="3224" y="1128"/>
                </a:lnTo>
                <a:lnTo>
                  <a:pt x="3277" y="1117"/>
                </a:lnTo>
                <a:lnTo>
                  <a:pt x="3328" y="1108"/>
                </a:lnTo>
                <a:lnTo>
                  <a:pt x="3379" y="1104"/>
                </a:lnTo>
                <a:lnTo>
                  <a:pt x="3428" y="1100"/>
                </a:lnTo>
                <a:lnTo>
                  <a:pt x="3452" y="1100"/>
                </a:lnTo>
                <a:lnTo>
                  <a:pt x="3475" y="1101"/>
                </a:lnTo>
                <a:lnTo>
                  <a:pt x="3499" y="1103"/>
                </a:lnTo>
                <a:lnTo>
                  <a:pt x="3522" y="1104"/>
                </a:lnTo>
                <a:lnTo>
                  <a:pt x="3544" y="1106"/>
                </a:lnTo>
                <a:lnTo>
                  <a:pt x="3567" y="1110"/>
                </a:lnTo>
                <a:lnTo>
                  <a:pt x="3588" y="1114"/>
                </a:lnTo>
                <a:lnTo>
                  <a:pt x="3610" y="1119"/>
                </a:lnTo>
                <a:lnTo>
                  <a:pt x="3631" y="1124"/>
                </a:lnTo>
                <a:lnTo>
                  <a:pt x="3652" y="1130"/>
                </a:lnTo>
                <a:lnTo>
                  <a:pt x="3672" y="1137"/>
                </a:lnTo>
                <a:lnTo>
                  <a:pt x="3692" y="1144"/>
                </a:lnTo>
                <a:lnTo>
                  <a:pt x="3713" y="1152"/>
                </a:lnTo>
                <a:lnTo>
                  <a:pt x="3732" y="1162"/>
                </a:lnTo>
                <a:lnTo>
                  <a:pt x="3751" y="1171"/>
                </a:lnTo>
                <a:lnTo>
                  <a:pt x="3770" y="1181"/>
                </a:lnTo>
                <a:lnTo>
                  <a:pt x="3788" y="1193"/>
                </a:lnTo>
                <a:lnTo>
                  <a:pt x="3807" y="1205"/>
                </a:lnTo>
                <a:lnTo>
                  <a:pt x="3825" y="1217"/>
                </a:lnTo>
                <a:lnTo>
                  <a:pt x="3843" y="1230"/>
                </a:lnTo>
                <a:lnTo>
                  <a:pt x="4475" y="2219"/>
                </a:lnTo>
                <a:lnTo>
                  <a:pt x="5412" y="2237"/>
                </a:lnTo>
                <a:lnTo>
                  <a:pt x="5441" y="2235"/>
                </a:lnTo>
                <a:lnTo>
                  <a:pt x="5469" y="2235"/>
                </a:lnTo>
                <a:lnTo>
                  <a:pt x="5496" y="2236"/>
                </a:lnTo>
                <a:lnTo>
                  <a:pt x="5520" y="2240"/>
                </a:lnTo>
                <a:lnTo>
                  <a:pt x="5542" y="2244"/>
                </a:lnTo>
                <a:lnTo>
                  <a:pt x="5564" y="2251"/>
                </a:lnTo>
                <a:lnTo>
                  <a:pt x="5583" y="2259"/>
                </a:lnTo>
                <a:lnTo>
                  <a:pt x="5601" y="2270"/>
                </a:lnTo>
                <a:lnTo>
                  <a:pt x="5617" y="2281"/>
                </a:lnTo>
                <a:lnTo>
                  <a:pt x="5632" y="2293"/>
                </a:lnTo>
                <a:lnTo>
                  <a:pt x="5646" y="2307"/>
                </a:lnTo>
                <a:lnTo>
                  <a:pt x="5658" y="2321"/>
                </a:lnTo>
                <a:lnTo>
                  <a:pt x="5668" y="2337"/>
                </a:lnTo>
                <a:lnTo>
                  <a:pt x="5678" y="2353"/>
                </a:lnTo>
                <a:lnTo>
                  <a:pt x="5685" y="2369"/>
                </a:lnTo>
                <a:lnTo>
                  <a:pt x="5690" y="2387"/>
                </a:lnTo>
                <a:lnTo>
                  <a:pt x="5694" y="2405"/>
                </a:lnTo>
                <a:lnTo>
                  <a:pt x="5697" y="2423"/>
                </a:lnTo>
                <a:lnTo>
                  <a:pt x="5699" y="2441"/>
                </a:lnTo>
                <a:lnTo>
                  <a:pt x="5697" y="2460"/>
                </a:lnTo>
                <a:lnTo>
                  <a:pt x="5696" y="2478"/>
                </a:lnTo>
                <a:lnTo>
                  <a:pt x="5693" y="2497"/>
                </a:lnTo>
                <a:lnTo>
                  <a:pt x="5687" y="2516"/>
                </a:lnTo>
                <a:lnTo>
                  <a:pt x="5681" y="2534"/>
                </a:lnTo>
                <a:lnTo>
                  <a:pt x="5673" y="2551"/>
                </a:lnTo>
                <a:lnTo>
                  <a:pt x="5664" y="2568"/>
                </a:lnTo>
                <a:lnTo>
                  <a:pt x="5652" y="2584"/>
                </a:lnTo>
                <a:lnTo>
                  <a:pt x="5641" y="2600"/>
                </a:lnTo>
                <a:lnTo>
                  <a:pt x="5625" y="2615"/>
                </a:lnTo>
                <a:lnTo>
                  <a:pt x="5610" y="2629"/>
                </a:lnTo>
                <a:lnTo>
                  <a:pt x="5593" y="2642"/>
                </a:lnTo>
                <a:lnTo>
                  <a:pt x="5574" y="2652"/>
                </a:lnTo>
                <a:lnTo>
                  <a:pt x="5360" y="2665"/>
                </a:lnTo>
                <a:lnTo>
                  <a:pt x="5381" y="2691"/>
                </a:lnTo>
                <a:lnTo>
                  <a:pt x="5390" y="2703"/>
                </a:lnTo>
                <a:lnTo>
                  <a:pt x="5398" y="2715"/>
                </a:lnTo>
                <a:lnTo>
                  <a:pt x="5405" y="2728"/>
                </a:lnTo>
                <a:lnTo>
                  <a:pt x="5411" y="2739"/>
                </a:lnTo>
                <a:lnTo>
                  <a:pt x="5417" y="2752"/>
                </a:lnTo>
                <a:lnTo>
                  <a:pt x="5420" y="2764"/>
                </a:lnTo>
                <a:lnTo>
                  <a:pt x="5424" y="2776"/>
                </a:lnTo>
                <a:lnTo>
                  <a:pt x="5427" y="2788"/>
                </a:lnTo>
                <a:lnTo>
                  <a:pt x="5428" y="2800"/>
                </a:lnTo>
                <a:lnTo>
                  <a:pt x="5430" y="2811"/>
                </a:lnTo>
                <a:lnTo>
                  <a:pt x="5430" y="2823"/>
                </a:lnTo>
                <a:lnTo>
                  <a:pt x="5428" y="2834"/>
                </a:lnTo>
                <a:lnTo>
                  <a:pt x="5426" y="2846"/>
                </a:lnTo>
                <a:lnTo>
                  <a:pt x="5424" y="2856"/>
                </a:lnTo>
                <a:lnTo>
                  <a:pt x="5420" y="2868"/>
                </a:lnTo>
                <a:lnTo>
                  <a:pt x="5417" y="2878"/>
                </a:lnTo>
                <a:lnTo>
                  <a:pt x="5411" y="2890"/>
                </a:lnTo>
                <a:lnTo>
                  <a:pt x="5405" y="2900"/>
                </a:lnTo>
                <a:lnTo>
                  <a:pt x="5391" y="2922"/>
                </a:lnTo>
                <a:lnTo>
                  <a:pt x="5375" y="2943"/>
                </a:lnTo>
                <a:lnTo>
                  <a:pt x="5355" y="2964"/>
                </a:lnTo>
                <a:lnTo>
                  <a:pt x="5332" y="2985"/>
                </a:lnTo>
                <a:lnTo>
                  <a:pt x="5307" y="3006"/>
                </a:lnTo>
                <a:lnTo>
                  <a:pt x="5279" y="3026"/>
                </a:lnTo>
                <a:lnTo>
                  <a:pt x="4395" y="3038"/>
                </a:lnTo>
                <a:lnTo>
                  <a:pt x="5295" y="4234"/>
                </a:lnTo>
                <a:lnTo>
                  <a:pt x="4145" y="4243"/>
                </a:lnTo>
                <a:lnTo>
                  <a:pt x="4148" y="5215"/>
                </a:lnTo>
                <a:lnTo>
                  <a:pt x="5022" y="6088"/>
                </a:lnTo>
                <a:lnTo>
                  <a:pt x="5040" y="6123"/>
                </a:lnTo>
                <a:lnTo>
                  <a:pt x="5055" y="6157"/>
                </a:lnTo>
                <a:lnTo>
                  <a:pt x="5068" y="6192"/>
                </a:lnTo>
                <a:lnTo>
                  <a:pt x="5078" y="6226"/>
                </a:lnTo>
                <a:lnTo>
                  <a:pt x="5085" y="6258"/>
                </a:lnTo>
                <a:lnTo>
                  <a:pt x="5090" y="6292"/>
                </a:lnTo>
                <a:lnTo>
                  <a:pt x="5092" y="6324"/>
                </a:lnTo>
                <a:lnTo>
                  <a:pt x="5091" y="6355"/>
                </a:lnTo>
                <a:lnTo>
                  <a:pt x="5089" y="6388"/>
                </a:lnTo>
                <a:lnTo>
                  <a:pt x="5083" y="6419"/>
                </a:lnTo>
                <a:lnTo>
                  <a:pt x="5076" y="6449"/>
                </a:lnTo>
                <a:lnTo>
                  <a:pt x="5066" y="6481"/>
                </a:lnTo>
                <a:lnTo>
                  <a:pt x="5053" y="6511"/>
                </a:lnTo>
                <a:lnTo>
                  <a:pt x="5039" y="6541"/>
                </a:lnTo>
                <a:lnTo>
                  <a:pt x="5022" y="6570"/>
                </a:lnTo>
                <a:lnTo>
                  <a:pt x="5003" y="6600"/>
                </a:lnTo>
                <a:lnTo>
                  <a:pt x="4179" y="5797"/>
                </a:lnTo>
                <a:lnTo>
                  <a:pt x="4178" y="6741"/>
                </a:lnTo>
                <a:lnTo>
                  <a:pt x="4173" y="6761"/>
                </a:lnTo>
                <a:lnTo>
                  <a:pt x="4165" y="6779"/>
                </a:lnTo>
                <a:lnTo>
                  <a:pt x="4157" y="6796"/>
                </a:lnTo>
                <a:lnTo>
                  <a:pt x="4145" y="6812"/>
                </a:lnTo>
                <a:lnTo>
                  <a:pt x="4134" y="6826"/>
                </a:lnTo>
                <a:lnTo>
                  <a:pt x="4120" y="6840"/>
                </a:lnTo>
                <a:lnTo>
                  <a:pt x="4106" y="6852"/>
                </a:lnTo>
                <a:lnTo>
                  <a:pt x="4090" y="6862"/>
                </a:lnTo>
                <a:lnTo>
                  <a:pt x="4073" y="6871"/>
                </a:lnTo>
                <a:lnTo>
                  <a:pt x="4056" y="6879"/>
                </a:lnTo>
                <a:lnTo>
                  <a:pt x="4038" y="6886"/>
                </a:lnTo>
                <a:lnTo>
                  <a:pt x="4019" y="6892"/>
                </a:lnTo>
                <a:lnTo>
                  <a:pt x="3999" y="6897"/>
                </a:lnTo>
                <a:lnTo>
                  <a:pt x="3980" y="6899"/>
                </a:lnTo>
                <a:lnTo>
                  <a:pt x="3960" y="6901"/>
                </a:lnTo>
                <a:lnTo>
                  <a:pt x="3940" y="6901"/>
                </a:lnTo>
                <a:lnTo>
                  <a:pt x="3920" y="6901"/>
                </a:lnTo>
                <a:lnTo>
                  <a:pt x="3901" y="6899"/>
                </a:lnTo>
                <a:lnTo>
                  <a:pt x="3881" y="6896"/>
                </a:lnTo>
                <a:lnTo>
                  <a:pt x="3863" y="6891"/>
                </a:lnTo>
                <a:lnTo>
                  <a:pt x="3844" y="6885"/>
                </a:lnTo>
                <a:lnTo>
                  <a:pt x="3825" y="6878"/>
                </a:lnTo>
                <a:lnTo>
                  <a:pt x="3809" y="6870"/>
                </a:lnTo>
                <a:lnTo>
                  <a:pt x="3793" y="6861"/>
                </a:lnTo>
                <a:lnTo>
                  <a:pt x="3777" y="6850"/>
                </a:lnTo>
                <a:lnTo>
                  <a:pt x="3763" y="6838"/>
                </a:lnTo>
                <a:lnTo>
                  <a:pt x="3750" y="6825"/>
                </a:lnTo>
                <a:lnTo>
                  <a:pt x="3740" y="6811"/>
                </a:lnTo>
                <a:lnTo>
                  <a:pt x="3729" y="6795"/>
                </a:lnTo>
                <a:lnTo>
                  <a:pt x="3721" y="6779"/>
                </a:lnTo>
                <a:lnTo>
                  <a:pt x="3714" y="6760"/>
                </a:lnTo>
                <a:lnTo>
                  <a:pt x="3710" y="6741"/>
                </a:lnTo>
                <a:lnTo>
                  <a:pt x="3696" y="4243"/>
                </a:lnTo>
                <a:lnTo>
                  <a:pt x="3252" y="4241"/>
                </a:lnTo>
                <a:lnTo>
                  <a:pt x="3257" y="6745"/>
                </a:lnTo>
                <a:lnTo>
                  <a:pt x="3247" y="6767"/>
                </a:lnTo>
                <a:lnTo>
                  <a:pt x="3235" y="6787"/>
                </a:lnTo>
                <a:lnTo>
                  <a:pt x="3224" y="6806"/>
                </a:lnTo>
                <a:lnTo>
                  <a:pt x="3210" y="6824"/>
                </a:lnTo>
                <a:lnTo>
                  <a:pt x="3195" y="6841"/>
                </a:lnTo>
                <a:lnTo>
                  <a:pt x="3180" y="6856"/>
                </a:lnTo>
                <a:lnTo>
                  <a:pt x="3164" y="6870"/>
                </a:lnTo>
                <a:lnTo>
                  <a:pt x="3146" y="6882"/>
                </a:lnTo>
                <a:lnTo>
                  <a:pt x="3129" y="6893"/>
                </a:lnTo>
                <a:lnTo>
                  <a:pt x="3110" y="6903"/>
                </a:lnTo>
                <a:lnTo>
                  <a:pt x="3092" y="6911"/>
                </a:lnTo>
                <a:lnTo>
                  <a:pt x="3073" y="6918"/>
                </a:lnTo>
                <a:lnTo>
                  <a:pt x="3055" y="6922"/>
                </a:lnTo>
                <a:lnTo>
                  <a:pt x="3035" y="6926"/>
                </a:lnTo>
                <a:lnTo>
                  <a:pt x="3015" y="6928"/>
                </a:lnTo>
                <a:lnTo>
                  <a:pt x="2997" y="6929"/>
                </a:lnTo>
                <a:lnTo>
                  <a:pt x="2977" y="6929"/>
                </a:lnTo>
                <a:lnTo>
                  <a:pt x="2958" y="6927"/>
                </a:lnTo>
                <a:lnTo>
                  <a:pt x="2940" y="6923"/>
                </a:lnTo>
                <a:lnTo>
                  <a:pt x="2923" y="6919"/>
                </a:lnTo>
                <a:lnTo>
                  <a:pt x="2905" y="6912"/>
                </a:lnTo>
                <a:lnTo>
                  <a:pt x="2888" y="6905"/>
                </a:lnTo>
                <a:lnTo>
                  <a:pt x="2872" y="6896"/>
                </a:lnTo>
                <a:lnTo>
                  <a:pt x="2856" y="6884"/>
                </a:lnTo>
                <a:lnTo>
                  <a:pt x="2843" y="6872"/>
                </a:lnTo>
                <a:lnTo>
                  <a:pt x="2829" y="6859"/>
                </a:lnTo>
                <a:lnTo>
                  <a:pt x="2817" y="6842"/>
                </a:lnTo>
                <a:lnTo>
                  <a:pt x="2805" y="6826"/>
                </a:lnTo>
                <a:lnTo>
                  <a:pt x="2796" y="6808"/>
                </a:lnTo>
                <a:lnTo>
                  <a:pt x="2787" y="6788"/>
                </a:lnTo>
                <a:lnTo>
                  <a:pt x="2780" y="6767"/>
                </a:lnTo>
                <a:lnTo>
                  <a:pt x="2775" y="6744"/>
                </a:lnTo>
                <a:lnTo>
                  <a:pt x="2720" y="4102"/>
                </a:lnTo>
                <a:lnTo>
                  <a:pt x="2702" y="4091"/>
                </a:lnTo>
                <a:lnTo>
                  <a:pt x="2685" y="4080"/>
                </a:lnTo>
                <a:lnTo>
                  <a:pt x="2669" y="4072"/>
                </a:lnTo>
                <a:lnTo>
                  <a:pt x="2651" y="4065"/>
                </a:lnTo>
                <a:lnTo>
                  <a:pt x="2635" y="4061"/>
                </a:lnTo>
                <a:lnTo>
                  <a:pt x="2618" y="4057"/>
                </a:lnTo>
                <a:lnTo>
                  <a:pt x="2601" y="4055"/>
                </a:lnTo>
                <a:lnTo>
                  <a:pt x="2585" y="4054"/>
                </a:lnTo>
                <a:lnTo>
                  <a:pt x="2569" y="4055"/>
                </a:lnTo>
                <a:lnTo>
                  <a:pt x="2553" y="4057"/>
                </a:lnTo>
                <a:lnTo>
                  <a:pt x="2537" y="4061"/>
                </a:lnTo>
                <a:lnTo>
                  <a:pt x="2521" y="4066"/>
                </a:lnTo>
                <a:lnTo>
                  <a:pt x="2505" y="4073"/>
                </a:lnTo>
                <a:lnTo>
                  <a:pt x="2489" y="4081"/>
                </a:lnTo>
                <a:lnTo>
                  <a:pt x="2474" y="4092"/>
                </a:lnTo>
                <a:lnTo>
                  <a:pt x="2458" y="4103"/>
                </a:lnTo>
                <a:lnTo>
                  <a:pt x="2450" y="5169"/>
                </a:lnTo>
                <a:lnTo>
                  <a:pt x="1357" y="6613"/>
                </a:lnTo>
                <a:lnTo>
                  <a:pt x="1342" y="6594"/>
                </a:lnTo>
                <a:lnTo>
                  <a:pt x="1328" y="6576"/>
                </a:lnTo>
                <a:lnTo>
                  <a:pt x="1315" y="6557"/>
                </a:lnTo>
                <a:lnTo>
                  <a:pt x="1302" y="6539"/>
                </a:lnTo>
                <a:lnTo>
                  <a:pt x="1292" y="6519"/>
                </a:lnTo>
                <a:lnTo>
                  <a:pt x="1280" y="6499"/>
                </a:lnTo>
                <a:lnTo>
                  <a:pt x="1271" y="6478"/>
                </a:lnTo>
                <a:lnTo>
                  <a:pt x="1262" y="6459"/>
                </a:lnTo>
                <a:lnTo>
                  <a:pt x="1255" y="6438"/>
                </a:lnTo>
                <a:lnTo>
                  <a:pt x="1248" y="6416"/>
                </a:lnTo>
                <a:lnTo>
                  <a:pt x="1242" y="6394"/>
                </a:lnTo>
                <a:lnTo>
                  <a:pt x="1237" y="6372"/>
                </a:lnTo>
                <a:lnTo>
                  <a:pt x="1233" y="6349"/>
                </a:lnTo>
                <a:lnTo>
                  <a:pt x="1230" y="6325"/>
                </a:lnTo>
                <a:lnTo>
                  <a:pt x="1229" y="6301"/>
                </a:lnTo>
                <a:lnTo>
                  <a:pt x="1228" y="6277"/>
                </a:lnTo>
                <a:lnTo>
                  <a:pt x="1229" y="6251"/>
                </a:lnTo>
                <a:lnTo>
                  <a:pt x="1230" y="6226"/>
                </a:lnTo>
                <a:lnTo>
                  <a:pt x="1234" y="6200"/>
                </a:lnTo>
                <a:lnTo>
                  <a:pt x="1238" y="6174"/>
                </a:lnTo>
                <a:lnTo>
                  <a:pt x="1244" y="6146"/>
                </a:lnTo>
                <a:lnTo>
                  <a:pt x="1250" y="6118"/>
                </a:lnTo>
                <a:lnTo>
                  <a:pt x="1258" y="6089"/>
                </a:lnTo>
                <a:lnTo>
                  <a:pt x="1268" y="6060"/>
                </a:lnTo>
                <a:lnTo>
                  <a:pt x="1279" y="6030"/>
                </a:lnTo>
                <a:lnTo>
                  <a:pt x="1291" y="6000"/>
                </a:lnTo>
                <a:lnTo>
                  <a:pt x="1304" y="5968"/>
                </a:lnTo>
                <a:lnTo>
                  <a:pt x="1319" y="5936"/>
                </a:lnTo>
                <a:lnTo>
                  <a:pt x="1336" y="5903"/>
                </a:lnTo>
                <a:lnTo>
                  <a:pt x="1354" y="5870"/>
                </a:lnTo>
                <a:lnTo>
                  <a:pt x="1373" y="5835"/>
                </a:lnTo>
                <a:lnTo>
                  <a:pt x="1394" y="5800"/>
                </a:lnTo>
                <a:lnTo>
                  <a:pt x="1955" y="5093"/>
                </a:lnTo>
                <a:lnTo>
                  <a:pt x="1959" y="1797"/>
                </a:lnTo>
                <a:lnTo>
                  <a:pt x="1958" y="1782"/>
                </a:lnTo>
                <a:lnTo>
                  <a:pt x="1957" y="1767"/>
                </a:lnTo>
                <a:lnTo>
                  <a:pt x="1954" y="1752"/>
                </a:lnTo>
                <a:lnTo>
                  <a:pt x="1950" y="1737"/>
                </a:lnTo>
                <a:lnTo>
                  <a:pt x="1947" y="1723"/>
                </a:lnTo>
                <a:lnTo>
                  <a:pt x="1941" y="1710"/>
                </a:lnTo>
                <a:lnTo>
                  <a:pt x="1934" y="1696"/>
                </a:lnTo>
                <a:lnTo>
                  <a:pt x="1927" y="1683"/>
                </a:lnTo>
                <a:lnTo>
                  <a:pt x="1918" y="1672"/>
                </a:lnTo>
                <a:lnTo>
                  <a:pt x="1908" y="1660"/>
                </a:lnTo>
                <a:lnTo>
                  <a:pt x="1897" y="1649"/>
                </a:lnTo>
                <a:lnTo>
                  <a:pt x="1885" y="1638"/>
                </a:lnTo>
                <a:lnTo>
                  <a:pt x="1871" y="1629"/>
                </a:lnTo>
                <a:lnTo>
                  <a:pt x="1856" y="1620"/>
                </a:lnTo>
                <a:lnTo>
                  <a:pt x="1839" y="1611"/>
                </a:lnTo>
                <a:lnTo>
                  <a:pt x="1821" y="1603"/>
                </a:lnTo>
                <a:lnTo>
                  <a:pt x="986" y="1603"/>
                </a:lnTo>
                <a:lnTo>
                  <a:pt x="2" y="509"/>
                </a:lnTo>
                <a:close/>
                <a:moveTo>
                  <a:pt x="3728" y="64"/>
                </a:moveTo>
                <a:lnTo>
                  <a:pt x="3728" y="64"/>
                </a:lnTo>
                <a:lnTo>
                  <a:pt x="3704" y="64"/>
                </a:lnTo>
                <a:lnTo>
                  <a:pt x="3681" y="66"/>
                </a:lnTo>
                <a:lnTo>
                  <a:pt x="3657" y="69"/>
                </a:lnTo>
                <a:lnTo>
                  <a:pt x="3634" y="73"/>
                </a:lnTo>
                <a:lnTo>
                  <a:pt x="3612" y="78"/>
                </a:lnTo>
                <a:lnTo>
                  <a:pt x="3590" y="85"/>
                </a:lnTo>
                <a:lnTo>
                  <a:pt x="3568" y="92"/>
                </a:lnTo>
                <a:lnTo>
                  <a:pt x="3547" y="100"/>
                </a:lnTo>
                <a:lnTo>
                  <a:pt x="3526" y="109"/>
                </a:lnTo>
                <a:lnTo>
                  <a:pt x="3507" y="120"/>
                </a:lnTo>
                <a:lnTo>
                  <a:pt x="3487" y="131"/>
                </a:lnTo>
                <a:lnTo>
                  <a:pt x="3468" y="143"/>
                </a:lnTo>
                <a:lnTo>
                  <a:pt x="3450" y="157"/>
                </a:lnTo>
                <a:lnTo>
                  <a:pt x="3433" y="171"/>
                </a:lnTo>
                <a:lnTo>
                  <a:pt x="3415" y="185"/>
                </a:lnTo>
                <a:lnTo>
                  <a:pt x="3399" y="201"/>
                </a:lnTo>
                <a:lnTo>
                  <a:pt x="3384" y="217"/>
                </a:lnTo>
                <a:lnTo>
                  <a:pt x="3369" y="233"/>
                </a:lnTo>
                <a:lnTo>
                  <a:pt x="3355" y="251"/>
                </a:lnTo>
                <a:lnTo>
                  <a:pt x="3342" y="269"/>
                </a:lnTo>
                <a:lnTo>
                  <a:pt x="3331" y="288"/>
                </a:lnTo>
                <a:lnTo>
                  <a:pt x="3319" y="308"/>
                </a:lnTo>
                <a:lnTo>
                  <a:pt x="3308" y="327"/>
                </a:lnTo>
                <a:lnTo>
                  <a:pt x="3299" y="348"/>
                </a:lnTo>
                <a:lnTo>
                  <a:pt x="3291" y="369"/>
                </a:lnTo>
                <a:lnTo>
                  <a:pt x="3284" y="391"/>
                </a:lnTo>
                <a:lnTo>
                  <a:pt x="3277" y="413"/>
                </a:lnTo>
                <a:lnTo>
                  <a:pt x="3273" y="435"/>
                </a:lnTo>
                <a:lnTo>
                  <a:pt x="3268" y="458"/>
                </a:lnTo>
                <a:lnTo>
                  <a:pt x="3264" y="481"/>
                </a:lnTo>
                <a:lnTo>
                  <a:pt x="3263" y="506"/>
                </a:lnTo>
                <a:lnTo>
                  <a:pt x="3262" y="529"/>
                </a:lnTo>
                <a:lnTo>
                  <a:pt x="3263" y="553"/>
                </a:lnTo>
                <a:lnTo>
                  <a:pt x="3264" y="576"/>
                </a:lnTo>
                <a:lnTo>
                  <a:pt x="3268" y="600"/>
                </a:lnTo>
                <a:lnTo>
                  <a:pt x="3273" y="623"/>
                </a:lnTo>
                <a:lnTo>
                  <a:pt x="3277" y="645"/>
                </a:lnTo>
                <a:lnTo>
                  <a:pt x="3284" y="667"/>
                </a:lnTo>
                <a:lnTo>
                  <a:pt x="3291" y="689"/>
                </a:lnTo>
                <a:lnTo>
                  <a:pt x="3299" y="710"/>
                </a:lnTo>
                <a:lnTo>
                  <a:pt x="3308" y="731"/>
                </a:lnTo>
                <a:lnTo>
                  <a:pt x="3319" y="750"/>
                </a:lnTo>
                <a:lnTo>
                  <a:pt x="3331" y="770"/>
                </a:lnTo>
                <a:lnTo>
                  <a:pt x="3342" y="789"/>
                </a:lnTo>
                <a:lnTo>
                  <a:pt x="3355" y="807"/>
                </a:lnTo>
                <a:lnTo>
                  <a:pt x="3369" y="824"/>
                </a:lnTo>
                <a:lnTo>
                  <a:pt x="3384" y="842"/>
                </a:lnTo>
                <a:lnTo>
                  <a:pt x="3399" y="858"/>
                </a:lnTo>
                <a:lnTo>
                  <a:pt x="3415" y="873"/>
                </a:lnTo>
                <a:lnTo>
                  <a:pt x="3433" y="888"/>
                </a:lnTo>
                <a:lnTo>
                  <a:pt x="3450" y="902"/>
                </a:lnTo>
                <a:lnTo>
                  <a:pt x="3468" y="915"/>
                </a:lnTo>
                <a:lnTo>
                  <a:pt x="3487" y="926"/>
                </a:lnTo>
                <a:lnTo>
                  <a:pt x="3507" y="938"/>
                </a:lnTo>
                <a:lnTo>
                  <a:pt x="3526" y="948"/>
                </a:lnTo>
                <a:lnTo>
                  <a:pt x="3547" y="958"/>
                </a:lnTo>
                <a:lnTo>
                  <a:pt x="3568" y="966"/>
                </a:lnTo>
                <a:lnTo>
                  <a:pt x="3590" y="974"/>
                </a:lnTo>
                <a:lnTo>
                  <a:pt x="3612" y="980"/>
                </a:lnTo>
                <a:lnTo>
                  <a:pt x="3634" y="986"/>
                </a:lnTo>
                <a:lnTo>
                  <a:pt x="3657" y="989"/>
                </a:lnTo>
                <a:lnTo>
                  <a:pt x="3681" y="993"/>
                </a:lnTo>
                <a:lnTo>
                  <a:pt x="3704" y="994"/>
                </a:lnTo>
                <a:lnTo>
                  <a:pt x="3728" y="995"/>
                </a:lnTo>
                <a:lnTo>
                  <a:pt x="3751" y="994"/>
                </a:lnTo>
                <a:lnTo>
                  <a:pt x="3776" y="993"/>
                </a:lnTo>
                <a:lnTo>
                  <a:pt x="3799" y="989"/>
                </a:lnTo>
                <a:lnTo>
                  <a:pt x="3822" y="986"/>
                </a:lnTo>
                <a:lnTo>
                  <a:pt x="3844" y="980"/>
                </a:lnTo>
                <a:lnTo>
                  <a:pt x="3866" y="974"/>
                </a:lnTo>
                <a:lnTo>
                  <a:pt x="3888" y="966"/>
                </a:lnTo>
                <a:lnTo>
                  <a:pt x="3909" y="958"/>
                </a:lnTo>
                <a:lnTo>
                  <a:pt x="3930" y="948"/>
                </a:lnTo>
                <a:lnTo>
                  <a:pt x="3949" y="938"/>
                </a:lnTo>
                <a:lnTo>
                  <a:pt x="3969" y="926"/>
                </a:lnTo>
                <a:lnTo>
                  <a:pt x="3988" y="915"/>
                </a:lnTo>
                <a:lnTo>
                  <a:pt x="4006" y="902"/>
                </a:lnTo>
                <a:lnTo>
                  <a:pt x="4024" y="888"/>
                </a:lnTo>
                <a:lnTo>
                  <a:pt x="4041" y="873"/>
                </a:lnTo>
                <a:lnTo>
                  <a:pt x="4057" y="858"/>
                </a:lnTo>
                <a:lnTo>
                  <a:pt x="4072" y="842"/>
                </a:lnTo>
                <a:lnTo>
                  <a:pt x="4086" y="824"/>
                </a:lnTo>
                <a:lnTo>
                  <a:pt x="4100" y="807"/>
                </a:lnTo>
                <a:lnTo>
                  <a:pt x="4114" y="789"/>
                </a:lnTo>
                <a:lnTo>
                  <a:pt x="4126" y="770"/>
                </a:lnTo>
                <a:lnTo>
                  <a:pt x="4137" y="750"/>
                </a:lnTo>
                <a:lnTo>
                  <a:pt x="4148" y="731"/>
                </a:lnTo>
                <a:lnTo>
                  <a:pt x="4157" y="710"/>
                </a:lnTo>
                <a:lnTo>
                  <a:pt x="4165" y="689"/>
                </a:lnTo>
                <a:lnTo>
                  <a:pt x="4172" y="667"/>
                </a:lnTo>
                <a:lnTo>
                  <a:pt x="4179" y="645"/>
                </a:lnTo>
                <a:lnTo>
                  <a:pt x="4184" y="623"/>
                </a:lnTo>
                <a:lnTo>
                  <a:pt x="4188" y="600"/>
                </a:lnTo>
                <a:lnTo>
                  <a:pt x="4191" y="576"/>
                </a:lnTo>
                <a:lnTo>
                  <a:pt x="4193" y="553"/>
                </a:lnTo>
                <a:lnTo>
                  <a:pt x="4193" y="529"/>
                </a:lnTo>
                <a:lnTo>
                  <a:pt x="4193" y="506"/>
                </a:lnTo>
                <a:lnTo>
                  <a:pt x="4191" y="481"/>
                </a:lnTo>
                <a:lnTo>
                  <a:pt x="4188" y="458"/>
                </a:lnTo>
                <a:lnTo>
                  <a:pt x="4184" y="435"/>
                </a:lnTo>
                <a:lnTo>
                  <a:pt x="4179" y="413"/>
                </a:lnTo>
                <a:lnTo>
                  <a:pt x="4172" y="391"/>
                </a:lnTo>
                <a:lnTo>
                  <a:pt x="4165" y="369"/>
                </a:lnTo>
                <a:lnTo>
                  <a:pt x="4157" y="348"/>
                </a:lnTo>
                <a:lnTo>
                  <a:pt x="4148" y="327"/>
                </a:lnTo>
                <a:lnTo>
                  <a:pt x="4137" y="308"/>
                </a:lnTo>
                <a:lnTo>
                  <a:pt x="4126" y="288"/>
                </a:lnTo>
                <a:lnTo>
                  <a:pt x="4114" y="269"/>
                </a:lnTo>
                <a:lnTo>
                  <a:pt x="4100" y="251"/>
                </a:lnTo>
                <a:lnTo>
                  <a:pt x="4086" y="233"/>
                </a:lnTo>
                <a:lnTo>
                  <a:pt x="4072" y="217"/>
                </a:lnTo>
                <a:lnTo>
                  <a:pt x="4057" y="201"/>
                </a:lnTo>
                <a:lnTo>
                  <a:pt x="4041" y="185"/>
                </a:lnTo>
                <a:lnTo>
                  <a:pt x="4024" y="171"/>
                </a:lnTo>
                <a:lnTo>
                  <a:pt x="4006" y="157"/>
                </a:lnTo>
                <a:lnTo>
                  <a:pt x="3988" y="143"/>
                </a:lnTo>
                <a:lnTo>
                  <a:pt x="3969" y="131"/>
                </a:lnTo>
                <a:lnTo>
                  <a:pt x="3949" y="120"/>
                </a:lnTo>
                <a:lnTo>
                  <a:pt x="3930" y="109"/>
                </a:lnTo>
                <a:lnTo>
                  <a:pt x="3909" y="100"/>
                </a:lnTo>
                <a:lnTo>
                  <a:pt x="3888" y="92"/>
                </a:lnTo>
                <a:lnTo>
                  <a:pt x="3866" y="85"/>
                </a:lnTo>
                <a:lnTo>
                  <a:pt x="3844" y="78"/>
                </a:lnTo>
                <a:lnTo>
                  <a:pt x="3822" y="73"/>
                </a:lnTo>
                <a:lnTo>
                  <a:pt x="3799" y="69"/>
                </a:lnTo>
                <a:lnTo>
                  <a:pt x="3776" y="66"/>
                </a:lnTo>
                <a:lnTo>
                  <a:pt x="3751" y="64"/>
                </a:lnTo>
                <a:lnTo>
                  <a:pt x="3728" y="64"/>
                </a:lnTo>
                <a:close/>
                <a:moveTo>
                  <a:pt x="2550" y="0"/>
                </a:moveTo>
                <a:lnTo>
                  <a:pt x="2550" y="0"/>
                </a:lnTo>
                <a:lnTo>
                  <a:pt x="2526" y="0"/>
                </a:lnTo>
                <a:lnTo>
                  <a:pt x="2503" y="3"/>
                </a:lnTo>
                <a:lnTo>
                  <a:pt x="2480" y="5"/>
                </a:lnTo>
                <a:lnTo>
                  <a:pt x="2457" y="10"/>
                </a:lnTo>
                <a:lnTo>
                  <a:pt x="2435" y="14"/>
                </a:lnTo>
                <a:lnTo>
                  <a:pt x="2413" y="21"/>
                </a:lnTo>
                <a:lnTo>
                  <a:pt x="2390" y="28"/>
                </a:lnTo>
                <a:lnTo>
                  <a:pt x="2370" y="36"/>
                </a:lnTo>
                <a:lnTo>
                  <a:pt x="2349" y="47"/>
                </a:lnTo>
                <a:lnTo>
                  <a:pt x="2329" y="56"/>
                </a:lnTo>
                <a:lnTo>
                  <a:pt x="2309" y="68"/>
                </a:lnTo>
                <a:lnTo>
                  <a:pt x="2291" y="80"/>
                </a:lnTo>
                <a:lnTo>
                  <a:pt x="2272" y="93"/>
                </a:lnTo>
                <a:lnTo>
                  <a:pt x="2255" y="107"/>
                </a:lnTo>
                <a:lnTo>
                  <a:pt x="2237" y="121"/>
                </a:lnTo>
                <a:lnTo>
                  <a:pt x="2221" y="137"/>
                </a:lnTo>
                <a:lnTo>
                  <a:pt x="2206" y="153"/>
                </a:lnTo>
                <a:lnTo>
                  <a:pt x="2191" y="170"/>
                </a:lnTo>
                <a:lnTo>
                  <a:pt x="2177" y="187"/>
                </a:lnTo>
                <a:lnTo>
                  <a:pt x="2164" y="206"/>
                </a:lnTo>
                <a:lnTo>
                  <a:pt x="2153" y="224"/>
                </a:lnTo>
                <a:lnTo>
                  <a:pt x="2141" y="244"/>
                </a:lnTo>
                <a:lnTo>
                  <a:pt x="2131" y="265"/>
                </a:lnTo>
                <a:lnTo>
                  <a:pt x="2122" y="284"/>
                </a:lnTo>
                <a:lnTo>
                  <a:pt x="2113" y="306"/>
                </a:lnTo>
                <a:lnTo>
                  <a:pt x="2107" y="327"/>
                </a:lnTo>
                <a:lnTo>
                  <a:pt x="2100" y="349"/>
                </a:lnTo>
                <a:lnTo>
                  <a:pt x="2095" y="372"/>
                </a:lnTo>
                <a:lnTo>
                  <a:pt x="2090" y="394"/>
                </a:lnTo>
                <a:lnTo>
                  <a:pt x="2088" y="418"/>
                </a:lnTo>
                <a:lnTo>
                  <a:pt x="2086" y="442"/>
                </a:lnTo>
                <a:lnTo>
                  <a:pt x="2086" y="465"/>
                </a:lnTo>
                <a:lnTo>
                  <a:pt x="2086" y="490"/>
                </a:lnTo>
                <a:lnTo>
                  <a:pt x="2088" y="513"/>
                </a:lnTo>
                <a:lnTo>
                  <a:pt x="2090" y="536"/>
                </a:lnTo>
                <a:lnTo>
                  <a:pt x="2095" y="559"/>
                </a:lnTo>
                <a:lnTo>
                  <a:pt x="2100" y="582"/>
                </a:lnTo>
                <a:lnTo>
                  <a:pt x="2107" y="604"/>
                </a:lnTo>
                <a:lnTo>
                  <a:pt x="2113" y="625"/>
                </a:lnTo>
                <a:lnTo>
                  <a:pt x="2122" y="646"/>
                </a:lnTo>
                <a:lnTo>
                  <a:pt x="2131" y="667"/>
                </a:lnTo>
                <a:lnTo>
                  <a:pt x="2141" y="688"/>
                </a:lnTo>
                <a:lnTo>
                  <a:pt x="2153" y="706"/>
                </a:lnTo>
                <a:lnTo>
                  <a:pt x="2164" y="726"/>
                </a:lnTo>
                <a:lnTo>
                  <a:pt x="2177" y="743"/>
                </a:lnTo>
                <a:lnTo>
                  <a:pt x="2191" y="762"/>
                </a:lnTo>
                <a:lnTo>
                  <a:pt x="2206" y="778"/>
                </a:lnTo>
                <a:lnTo>
                  <a:pt x="2221" y="794"/>
                </a:lnTo>
                <a:lnTo>
                  <a:pt x="2237" y="809"/>
                </a:lnTo>
                <a:lnTo>
                  <a:pt x="2255" y="824"/>
                </a:lnTo>
                <a:lnTo>
                  <a:pt x="2272" y="838"/>
                </a:lnTo>
                <a:lnTo>
                  <a:pt x="2291" y="851"/>
                </a:lnTo>
                <a:lnTo>
                  <a:pt x="2309" y="864"/>
                </a:lnTo>
                <a:lnTo>
                  <a:pt x="2329" y="874"/>
                </a:lnTo>
                <a:lnTo>
                  <a:pt x="2349" y="885"/>
                </a:lnTo>
                <a:lnTo>
                  <a:pt x="2370" y="894"/>
                </a:lnTo>
                <a:lnTo>
                  <a:pt x="2390" y="902"/>
                </a:lnTo>
                <a:lnTo>
                  <a:pt x="2413" y="910"/>
                </a:lnTo>
                <a:lnTo>
                  <a:pt x="2435" y="916"/>
                </a:lnTo>
                <a:lnTo>
                  <a:pt x="2457" y="922"/>
                </a:lnTo>
                <a:lnTo>
                  <a:pt x="2480" y="925"/>
                </a:lnTo>
                <a:lnTo>
                  <a:pt x="2503" y="929"/>
                </a:lnTo>
                <a:lnTo>
                  <a:pt x="2526" y="930"/>
                </a:lnTo>
                <a:lnTo>
                  <a:pt x="2550" y="931"/>
                </a:lnTo>
                <a:lnTo>
                  <a:pt x="2575" y="930"/>
                </a:lnTo>
                <a:lnTo>
                  <a:pt x="2598" y="929"/>
                </a:lnTo>
                <a:lnTo>
                  <a:pt x="2621" y="925"/>
                </a:lnTo>
                <a:lnTo>
                  <a:pt x="2644" y="922"/>
                </a:lnTo>
                <a:lnTo>
                  <a:pt x="2666" y="916"/>
                </a:lnTo>
                <a:lnTo>
                  <a:pt x="2688" y="910"/>
                </a:lnTo>
                <a:lnTo>
                  <a:pt x="2710" y="902"/>
                </a:lnTo>
                <a:lnTo>
                  <a:pt x="2731" y="894"/>
                </a:lnTo>
                <a:lnTo>
                  <a:pt x="2752" y="885"/>
                </a:lnTo>
                <a:lnTo>
                  <a:pt x="2772" y="874"/>
                </a:lnTo>
                <a:lnTo>
                  <a:pt x="2792" y="864"/>
                </a:lnTo>
                <a:lnTo>
                  <a:pt x="2810" y="851"/>
                </a:lnTo>
                <a:lnTo>
                  <a:pt x="2829" y="838"/>
                </a:lnTo>
                <a:lnTo>
                  <a:pt x="2846" y="824"/>
                </a:lnTo>
                <a:lnTo>
                  <a:pt x="2863" y="809"/>
                </a:lnTo>
                <a:lnTo>
                  <a:pt x="2880" y="794"/>
                </a:lnTo>
                <a:lnTo>
                  <a:pt x="2895" y="778"/>
                </a:lnTo>
                <a:lnTo>
                  <a:pt x="2910" y="762"/>
                </a:lnTo>
                <a:lnTo>
                  <a:pt x="2924" y="743"/>
                </a:lnTo>
                <a:lnTo>
                  <a:pt x="2936" y="726"/>
                </a:lnTo>
                <a:lnTo>
                  <a:pt x="2948" y="706"/>
                </a:lnTo>
                <a:lnTo>
                  <a:pt x="2960" y="688"/>
                </a:lnTo>
                <a:lnTo>
                  <a:pt x="2970" y="667"/>
                </a:lnTo>
                <a:lnTo>
                  <a:pt x="2979" y="646"/>
                </a:lnTo>
                <a:lnTo>
                  <a:pt x="2987" y="625"/>
                </a:lnTo>
                <a:lnTo>
                  <a:pt x="2994" y="604"/>
                </a:lnTo>
                <a:lnTo>
                  <a:pt x="3001" y="582"/>
                </a:lnTo>
                <a:lnTo>
                  <a:pt x="3006" y="559"/>
                </a:lnTo>
                <a:lnTo>
                  <a:pt x="3011" y="536"/>
                </a:lnTo>
                <a:lnTo>
                  <a:pt x="3013" y="513"/>
                </a:lnTo>
                <a:lnTo>
                  <a:pt x="3015" y="490"/>
                </a:lnTo>
                <a:lnTo>
                  <a:pt x="3016" y="465"/>
                </a:lnTo>
                <a:lnTo>
                  <a:pt x="3015" y="442"/>
                </a:lnTo>
                <a:lnTo>
                  <a:pt x="3013" y="418"/>
                </a:lnTo>
                <a:lnTo>
                  <a:pt x="3011" y="394"/>
                </a:lnTo>
                <a:lnTo>
                  <a:pt x="3006" y="372"/>
                </a:lnTo>
                <a:lnTo>
                  <a:pt x="3001" y="349"/>
                </a:lnTo>
                <a:lnTo>
                  <a:pt x="2994" y="327"/>
                </a:lnTo>
                <a:lnTo>
                  <a:pt x="2987" y="306"/>
                </a:lnTo>
                <a:lnTo>
                  <a:pt x="2979" y="284"/>
                </a:lnTo>
                <a:lnTo>
                  <a:pt x="2970" y="265"/>
                </a:lnTo>
                <a:lnTo>
                  <a:pt x="2960" y="244"/>
                </a:lnTo>
                <a:lnTo>
                  <a:pt x="2948" y="224"/>
                </a:lnTo>
                <a:lnTo>
                  <a:pt x="2936" y="206"/>
                </a:lnTo>
                <a:lnTo>
                  <a:pt x="2924" y="187"/>
                </a:lnTo>
                <a:lnTo>
                  <a:pt x="2910" y="170"/>
                </a:lnTo>
                <a:lnTo>
                  <a:pt x="2895" y="153"/>
                </a:lnTo>
                <a:lnTo>
                  <a:pt x="2880" y="137"/>
                </a:lnTo>
                <a:lnTo>
                  <a:pt x="2863" y="121"/>
                </a:lnTo>
                <a:lnTo>
                  <a:pt x="2846" y="107"/>
                </a:lnTo>
                <a:lnTo>
                  <a:pt x="2829" y="93"/>
                </a:lnTo>
                <a:lnTo>
                  <a:pt x="2810" y="80"/>
                </a:lnTo>
                <a:lnTo>
                  <a:pt x="2792" y="68"/>
                </a:lnTo>
                <a:lnTo>
                  <a:pt x="2772" y="56"/>
                </a:lnTo>
                <a:lnTo>
                  <a:pt x="2752" y="47"/>
                </a:lnTo>
                <a:lnTo>
                  <a:pt x="2731" y="36"/>
                </a:lnTo>
                <a:lnTo>
                  <a:pt x="2710" y="28"/>
                </a:lnTo>
                <a:lnTo>
                  <a:pt x="2688" y="21"/>
                </a:lnTo>
                <a:lnTo>
                  <a:pt x="2666" y="14"/>
                </a:lnTo>
                <a:lnTo>
                  <a:pt x="2644" y="10"/>
                </a:lnTo>
                <a:lnTo>
                  <a:pt x="2621" y="5"/>
                </a:lnTo>
                <a:lnTo>
                  <a:pt x="2598" y="3"/>
                </a:lnTo>
                <a:lnTo>
                  <a:pt x="2575" y="0"/>
                </a:lnTo>
                <a:lnTo>
                  <a:pt x="2550" y="0"/>
                </a:lnTo>
                <a:close/>
                <a:moveTo>
                  <a:pt x="413" y="369"/>
                </a:moveTo>
                <a:lnTo>
                  <a:pt x="1155" y="1149"/>
                </a:lnTo>
                <a:lnTo>
                  <a:pt x="1588" y="1157"/>
                </a:lnTo>
                <a:lnTo>
                  <a:pt x="1593" y="1150"/>
                </a:lnTo>
                <a:lnTo>
                  <a:pt x="1598" y="1144"/>
                </a:lnTo>
                <a:lnTo>
                  <a:pt x="1600" y="1137"/>
                </a:lnTo>
                <a:lnTo>
                  <a:pt x="1602" y="1130"/>
                </a:lnTo>
                <a:lnTo>
                  <a:pt x="1601" y="1124"/>
                </a:lnTo>
                <a:lnTo>
                  <a:pt x="1600" y="1115"/>
                </a:lnTo>
                <a:lnTo>
                  <a:pt x="1595" y="1107"/>
                </a:lnTo>
                <a:lnTo>
                  <a:pt x="1588" y="1098"/>
                </a:lnTo>
                <a:lnTo>
                  <a:pt x="680" y="152"/>
                </a:lnTo>
                <a:lnTo>
                  <a:pt x="665" y="145"/>
                </a:lnTo>
                <a:lnTo>
                  <a:pt x="651" y="139"/>
                </a:lnTo>
                <a:lnTo>
                  <a:pt x="636" y="135"/>
                </a:lnTo>
                <a:lnTo>
                  <a:pt x="621" y="131"/>
                </a:lnTo>
                <a:lnTo>
                  <a:pt x="606" y="130"/>
                </a:lnTo>
                <a:lnTo>
                  <a:pt x="592" y="129"/>
                </a:lnTo>
                <a:lnTo>
                  <a:pt x="578" y="130"/>
                </a:lnTo>
                <a:lnTo>
                  <a:pt x="564" y="133"/>
                </a:lnTo>
                <a:lnTo>
                  <a:pt x="550" y="135"/>
                </a:lnTo>
                <a:lnTo>
                  <a:pt x="536" y="138"/>
                </a:lnTo>
                <a:lnTo>
                  <a:pt x="523" y="144"/>
                </a:lnTo>
                <a:lnTo>
                  <a:pt x="510" y="150"/>
                </a:lnTo>
                <a:lnTo>
                  <a:pt x="499" y="156"/>
                </a:lnTo>
                <a:lnTo>
                  <a:pt x="487" y="164"/>
                </a:lnTo>
                <a:lnTo>
                  <a:pt x="476" y="172"/>
                </a:lnTo>
                <a:lnTo>
                  <a:pt x="465" y="180"/>
                </a:lnTo>
                <a:lnTo>
                  <a:pt x="456" y="189"/>
                </a:lnTo>
                <a:lnTo>
                  <a:pt x="447" y="200"/>
                </a:lnTo>
                <a:lnTo>
                  <a:pt x="439" y="210"/>
                </a:lnTo>
                <a:lnTo>
                  <a:pt x="430" y="222"/>
                </a:lnTo>
                <a:lnTo>
                  <a:pt x="424" y="233"/>
                </a:lnTo>
                <a:lnTo>
                  <a:pt x="418" y="245"/>
                </a:lnTo>
                <a:lnTo>
                  <a:pt x="412" y="257"/>
                </a:lnTo>
                <a:lnTo>
                  <a:pt x="408" y="269"/>
                </a:lnTo>
                <a:lnTo>
                  <a:pt x="405" y="282"/>
                </a:lnTo>
                <a:lnTo>
                  <a:pt x="403" y="294"/>
                </a:lnTo>
                <a:lnTo>
                  <a:pt x="402" y="306"/>
                </a:lnTo>
                <a:lnTo>
                  <a:pt x="402" y="319"/>
                </a:lnTo>
                <a:lnTo>
                  <a:pt x="403" y="332"/>
                </a:lnTo>
                <a:lnTo>
                  <a:pt x="405" y="345"/>
                </a:lnTo>
                <a:lnTo>
                  <a:pt x="408" y="357"/>
                </a:lnTo>
                <a:lnTo>
                  <a:pt x="413" y="369"/>
                </a:lnTo>
                <a:close/>
                <a:moveTo>
                  <a:pt x="3216" y="1178"/>
                </a:moveTo>
                <a:lnTo>
                  <a:pt x="4079" y="2627"/>
                </a:lnTo>
                <a:lnTo>
                  <a:pt x="5555" y="2618"/>
                </a:lnTo>
                <a:lnTo>
                  <a:pt x="5574" y="2597"/>
                </a:lnTo>
                <a:lnTo>
                  <a:pt x="5593" y="2577"/>
                </a:lnTo>
                <a:lnTo>
                  <a:pt x="5609" y="2557"/>
                </a:lnTo>
                <a:lnTo>
                  <a:pt x="5622" y="2538"/>
                </a:lnTo>
                <a:lnTo>
                  <a:pt x="5632" y="2517"/>
                </a:lnTo>
                <a:lnTo>
                  <a:pt x="5642" y="2497"/>
                </a:lnTo>
                <a:lnTo>
                  <a:pt x="5646" y="2477"/>
                </a:lnTo>
                <a:lnTo>
                  <a:pt x="5649" y="2467"/>
                </a:lnTo>
                <a:lnTo>
                  <a:pt x="5649" y="2456"/>
                </a:lnTo>
                <a:lnTo>
                  <a:pt x="5650" y="2447"/>
                </a:lnTo>
                <a:lnTo>
                  <a:pt x="5649" y="2437"/>
                </a:lnTo>
                <a:lnTo>
                  <a:pt x="5648" y="2426"/>
                </a:lnTo>
                <a:lnTo>
                  <a:pt x="5645" y="2416"/>
                </a:lnTo>
                <a:lnTo>
                  <a:pt x="5643" y="2407"/>
                </a:lnTo>
                <a:lnTo>
                  <a:pt x="5638" y="2396"/>
                </a:lnTo>
                <a:lnTo>
                  <a:pt x="5634" y="2386"/>
                </a:lnTo>
                <a:lnTo>
                  <a:pt x="5629" y="2375"/>
                </a:lnTo>
                <a:lnTo>
                  <a:pt x="5623" y="2365"/>
                </a:lnTo>
                <a:lnTo>
                  <a:pt x="5615" y="2356"/>
                </a:lnTo>
                <a:lnTo>
                  <a:pt x="5599" y="2335"/>
                </a:lnTo>
                <a:lnTo>
                  <a:pt x="5578" y="2314"/>
                </a:lnTo>
                <a:lnTo>
                  <a:pt x="5555" y="2293"/>
                </a:lnTo>
                <a:lnTo>
                  <a:pt x="4470" y="2284"/>
                </a:lnTo>
                <a:lnTo>
                  <a:pt x="3786" y="1242"/>
                </a:lnTo>
                <a:lnTo>
                  <a:pt x="3756" y="1223"/>
                </a:lnTo>
                <a:lnTo>
                  <a:pt x="3726" y="1208"/>
                </a:lnTo>
                <a:lnTo>
                  <a:pt x="3694" y="1193"/>
                </a:lnTo>
                <a:lnTo>
                  <a:pt x="3662" y="1180"/>
                </a:lnTo>
                <a:lnTo>
                  <a:pt x="3630" y="1170"/>
                </a:lnTo>
                <a:lnTo>
                  <a:pt x="3596" y="1161"/>
                </a:lnTo>
                <a:lnTo>
                  <a:pt x="3561" y="1154"/>
                </a:lnTo>
                <a:lnTo>
                  <a:pt x="3526" y="1148"/>
                </a:lnTo>
                <a:lnTo>
                  <a:pt x="3490" y="1144"/>
                </a:lnTo>
                <a:lnTo>
                  <a:pt x="3455" y="1143"/>
                </a:lnTo>
                <a:lnTo>
                  <a:pt x="3416" y="1143"/>
                </a:lnTo>
                <a:lnTo>
                  <a:pt x="3378" y="1147"/>
                </a:lnTo>
                <a:lnTo>
                  <a:pt x="3340" y="1151"/>
                </a:lnTo>
                <a:lnTo>
                  <a:pt x="3299" y="1158"/>
                </a:lnTo>
                <a:lnTo>
                  <a:pt x="3259" y="1166"/>
                </a:lnTo>
                <a:lnTo>
                  <a:pt x="3216" y="1178"/>
                </a:lnTo>
                <a:close/>
                <a:moveTo>
                  <a:pt x="3230" y="2047"/>
                </a:moveTo>
                <a:lnTo>
                  <a:pt x="3230" y="4172"/>
                </a:lnTo>
                <a:lnTo>
                  <a:pt x="5160" y="4165"/>
                </a:lnTo>
                <a:lnTo>
                  <a:pt x="4337" y="3032"/>
                </a:lnTo>
                <a:lnTo>
                  <a:pt x="3846" y="3029"/>
                </a:lnTo>
                <a:lnTo>
                  <a:pt x="3230" y="2047"/>
                </a:lnTo>
                <a:close/>
              </a:path>
            </a:pathLst>
          </a:custGeom>
          <a:solidFill>
            <a:schemeClr val="accent1"/>
          </a:solidFill>
          <a:ln>
            <a:noFill/>
          </a:ln>
          <a:extLst>
            <a:ext uri="{91240B29-F687-4F45-9708-019B960494DF}"/>
          </a:extLst>
        </p:spPr>
        <p:txBody>
          <a:bodyPr anchor="ctr">
            <a:scene3d>
              <a:camera prst="orthographicFront"/>
              <a:lightRig rig="threePt" dir="t"/>
            </a:scene3d>
            <a:sp3d contourW="12700">
              <a:contourClr>
                <a:srgbClr val="FFFFFF"/>
              </a:contourClr>
            </a:sp3d>
          </a:bodyPr>
          <a:lstStyle/>
          <a:p>
            <a:pPr algn="ctr" fontAlgn="auto">
              <a:defRPr/>
            </a:pPr>
            <a:endParaRPr lang="zh-CN" altLang="en-US" sz="2400" noProof="1">
              <a:solidFill>
                <a:srgbClr val="FFFFFF"/>
              </a:solidFill>
            </a:endParaRPr>
          </a:p>
        </p:txBody>
      </p:sp>
      <p:sp>
        <p:nvSpPr>
          <p:cNvPr id="16395" name="矩形 33"/>
          <p:cNvSpPr>
            <a:spLocks noChangeArrowheads="1"/>
          </p:cNvSpPr>
          <p:nvPr/>
        </p:nvSpPr>
        <p:spPr bwMode="auto">
          <a:xfrm>
            <a:off x="1309688" y="392113"/>
            <a:ext cx="9917112" cy="709612"/>
          </a:xfrm>
          <a:prstGeom prst="rect">
            <a:avLst/>
          </a:prstGeom>
          <a:noFill/>
          <a:ln w="9525">
            <a:noFill/>
            <a:miter lim="800000"/>
            <a:headEnd/>
            <a:tailEnd/>
          </a:ln>
        </p:spPr>
        <p:txBody>
          <a:bodyPr wrap="none">
            <a:spAutoFit/>
          </a:bodyPr>
          <a:lstStyle/>
          <a:p>
            <a:pPr>
              <a:lnSpc>
                <a:spcPct val="130000"/>
              </a:lnSpc>
            </a:pPr>
            <a:r>
              <a:rPr lang="en-US" altLang="zh-CN" sz="3600" b="1">
                <a:solidFill>
                  <a:srgbClr val="FF0000"/>
                </a:solidFill>
                <a:latin typeface="汉仪中圆简" pitchFamily="49" charset="-122"/>
                <a:ea typeface="汉仪中圆简" pitchFamily="49" charset="-122"/>
              </a:rPr>
              <a:t>2017</a:t>
            </a:r>
            <a:r>
              <a:rPr lang="zh-CN" altLang="zh-CN" sz="3600" b="1">
                <a:solidFill>
                  <a:srgbClr val="FF0000"/>
                </a:solidFill>
                <a:latin typeface="汉仪中圆简" pitchFamily="49" charset="-122"/>
                <a:ea typeface="汉仪中圆简" pitchFamily="49" charset="-122"/>
              </a:rPr>
              <a:t>高唐县</a:t>
            </a:r>
            <a:r>
              <a:rPr lang="zh-CN" altLang="en-US" sz="3600" b="1">
                <a:solidFill>
                  <a:srgbClr val="FF0000"/>
                </a:solidFill>
                <a:latin typeface="汉仪中圆简" pitchFamily="49" charset="-122"/>
                <a:ea typeface="汉仪中圆简" pitchFamily="49" charset="-122"/>
              </a:rPr>
              <a:t>新教师岗位适应性培训（培训一班）</a:t>
            </a:r>
            <a:endParaRPr lang="zh-CN" altLang="zh-CN" sz="3600" b="1">
              <a:solidFill>
                <a:srgbClr val="FF0000"/>
              </a:solidFill>
              <a:latin typeface="汉仪中圆简" pitchFamily="49" charset="-122"/>
              <a:ea typeface="汉仪中圆简" pitchFamily="49" charset="-122"/>
            </a:endParaRPr>
          </a:p>
        </p:txBody>
      </p:sp>
      <p:pic>
        <p:nvPicPr>
          <p:cNvPr id="34" name="虫儿飞 - 钢琴伴奏.mp3">
            <a:hlinkClick r:id="" action="ppaction://media"/>
          </p:cNvPr>
          <p:cNvPicPr>
            <a:picLocks noRot="1" noChangeAspect="1"/>
          </p:cNvPicPr>
          <p:nvPr>
            <a:audioFile r:link="rId1"/>
          </p:nvPr>
        </p:nvPicPr>
        <p:blipFill>
          <a:blip r:embed="rId3" cstate="print"/>
          <a:srcRect/>
          <a:stretch>
            <a:fillRect/>
          </a:stretch>
        </p:blipFill>
        <p:spPr bwMode="auto">
          <a:xfrm>
            <a:off x="620713" y="6346825"/>
            <a:ext cx="304800" cy="304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circle(in)">
                                      <p:cBhvr>
                                        <p:cTn id="11" dur="750"/>
                                        <p:tgtEl>
                                          <p:spTgt spid="42"/>
                                        </p:tgtEl>
                                      </p:cBhvr>
                                    </p:animEffect>
                                  </p:childTnLst>
                                </p:cTn>
                              </p:par>
                            </p:childTnLst>
                          </p:cTn>
                        </p:par>
                        <p:par>
                          <p:cTn id="12" fill="hold">
                            <p:stCondLst>
                              <p:cond delay="1250"/>
                            </p:stCondLst>
                            <p:childTnLst>
                              <p:par>
                                <p:cTn id="13" presetID="1" presetClass="mediacall" presetSubtype="0" fill="hold" nodeType="afterEffect">
                                  <p:stCondLst>
                                    <p:cond delay="0"/>
                                  </p:stCondLst>
                                  <p:childTnLst>
                                    <p:cmd type="call" cmd="playFrom(0.0)">
                                      <p:cBhvr>
                                        <p:cTn id="14" dur="162984"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SO_Shape"/>
          <p:cNvSpPr/>
          <p:nvPr/>
        </p:nvSpPr>
        <p:spPr bwMode="auto">
          <a:xfrm>
            <a:off x="334963" y="280988"/>
            <a:ext cx="854075" cy="665162"/>
          </a:xfrm>
          <a:custGeom>
            <a:avLst/>
            <a:gdLst>
              <a:gd name="T0" fmla="*/ 687218611 w 5699"/>
              <a:gd name="T1" fmla="*/ 2147483646 h 6929"/>
              <a:gd name="T2" fmla="*/ 2147483646 w 5699"/>
              <a:gd name="T3" fmla="*/ 2147483646 h 6929"/>
              <a:gd name="T4" fmla="*/ 2147483646 w 5699"/>
              <a:gd name="T5" fmla="*/ 2147483646 h 6929"/>
              <a:gd name="T6" fmla="*/ 2147483646 w 5699"/>
              <a:gd name="T7" fmla="*/ 2147483646 h 6929"/>
              <a:gd name="T8" fmla="*/ 2147483646 w 5699"/>
              <a:gd name="T9" fmla="*/ 1932691645 h 6929"/>
              <a:gd name="T10" fmla="*/ 2147483646 w 5699"/>
              <a:gd name="T11" fmla="*/ 2147483646 h 6929"/>
              <a:gd name="T12" fmla="*/ 2147483646 w 5699"/>
              <a:gd name="T13" fmla="*/ 2147483646 h 6929"/>
              <a:gd name="T14" fmla="*/ 2147483646 w 5699"/>
              <a:gd name="T15" fmla="*/ 2147483646 h 6929"/>
              <a:gd name="T16" fmla="*/ 2147483646 w 5699"/>
              <a:gd name="T17" fmla="*/ 2147483646 h 6929"/>
              <a:gd name="T18" fmla="*/ 2147483646 w 5699"/>
              <a:gd name="T19" fmla="*/ 2147483646 h 6929"/>
              <a:gd name="T20" fmla="*/ 2147483646 w 5699"/>
              <a:gd name="T21" fmla="*/ 2147483646 h 6929"/>
              <a:gd name="T22" fmla="*/ 2147483646 w 5699"/>
              <a:gd name="T23" fmla="*/ 2147483646 h 6929"/>
              <a:gd name="T24" fmla="*/ 2147483646 w 5699"/>
              <a:gd name="T25" fmla="*/ 2147483646 h 6929"/>
              <a:gd name="T26" fmla="*/ 2147483646 w 5699"/>
              <a:gd name="T27" fmla="*/ 2147483646 h 6929"/>
              <a:gd name="T28" fmla="*/ 2147483646 w 5699"/>
              <a:gd name="T29" fmla="*/ 2147483646 h 6929"/>
              <a:gd name="T30" fmla="*/ 2147483646 w 5699"/>
              <a:gd name="T31" fmla="*/ 2147483646 h 6929"/>
              <a:gd name="T32" fmla="*/ 2147483646 w 5699"/>
              <a:gd name="T33" fmla="*/ 2147483646 h 6929"/>
              <a:gd name="T34" fmla="*/ 2147483646 w 5699"/>
              <a:gd name="T35" fmla="*/ 2147483646 h 6929"/>
              <a:gd name="T36" fmla="*/ 2147483646 w 5699"/>
              <a:gd name="T37" fmla="*/ 2147483646 h 6929"/>
              <a:gd name="T38" fmla="*/ 2147483646 w 5699"/>
              <a:gd name="T39" fmla="*/ 2147483646 h 6929"/>
              <a:gd name="T40" fmla="*/ 2147483646 w 5699"/>
              <a:gd name="T41" fmla="*/ 2147483646 h 6929"/>
              <a:gd name="T42" fmla="*/ 2147483646 w 5699"/>
              <a:gd name="T43" fmla="*/ 2147483646 h 6929"/>
              <a:gd name="T44" fmla="*/ 2147483646 w 5699"/>
              <a:gd name="T45" fmla="*/ 2147483646 h 6929"/>
              <a:gd name="T46" fmla="*/ 2147483646 w 5699"/>
              <a:gd name="T47" fmla="*/ 2147483646 h 6929"/>
              <a:gd name="T48" fmla="*/ 2147483646 w 5699"/>
              <a:gd name="T49" fmla="*/ 2147483646 h 6929"/>
              <a:gd name="T50" fmla="*/ 2147483646 w 5699"/>
              <a:gd name="T51" fmla="*/ 2147483646 h 6929"/>
              <a:gd name="T52" fmla="*/ 2147483646 w 5699"/>
              <a:gd name="T53" fmla="*/ 2147483646 h 6929"/>
              <a:gd name="T54" fmla="*/ 2147483646 w 5699"/>
              <a:gd name="T55" fmla="*/ 2147483646 h 6929"/>
              <a:gd name="T56" fmla="*/ 2147483646 w 5699"/>
              <a:gd name="T57" fmla="*/ 2147483646 h 6929"/>
              <a:gd name="T58" fmla="*/ 2147483646 w 5699"/>
              <a:gd name="T59" fmla="*/ 1766399634 h 6929"/>
              <a:gd name="T60" fmla="*/ 2147483646 w 5699"/>
              <a:gd name="T61" fmla="*/ 2147483646 h 6929"/>
              <a:gd name="T62" fmla="*/ 2147483646 w 5699"/>
              <a:gd name="T63" fmla="*/ 2147483646 h 6929"/>
              <a:gd name="T64" fmla="*/ 2147483646 w 5699"/>
              <a:gd name="T65" fmla="*/ 2147483646 h 6929"/>
              <a:gd name="T66" fmla="*/ 2147483646 w 5699"/>
              <a:gd name="T67" fmla="*/ 2147483646 h 6929"/>
              <a:gd name="T68" fmla="*/ 2147483646 w 5699"/>
              <a:gd name="T69" fmla="*/ 2147483646 h 6929"/>
              <a:gd name="T70" fmla="*/ 2147483646 w 5699"/>
              <a:gd name="T71" fmla="*/ 2147483646 h 6929"/>
              <a:gd name="T72" fmla="*/ 2147483646 w 5699"/>
              <a:gd name="T73" fmla="*/ 2147483646 h 6929"/>
              <a:gd name="T74" fmla="*/ 2147483646 w 5699"/>
              <a:gd name="T75" fmla="*/ 2147483646 h 6929"/>
              <a:gd name="T76" fmla="*/ 2147483646 w 5699"/>
              <a:gd name="T77" fmla="*/ 2147483646 h 6929"/>
              <a:gd name="T78" fmla="*/ 2147483646 w 5699"/>
              <a:gd name="T79" fmla="*/ 2147483646 h 6929"/>
              <a:gd name="T80" fmla="*/ 2147483646 w 5699"/>
              <a:gd name="T81" fmla="*/ 1517037086 h 6929"/>
              <a:gd name="T82" fmla="*/ 2147483646 w 5699"/>
              <a:gd name="T83" fmla="*/ 207789614 h 6929"/>
              <a:gd name="T84" fmla="*/ 2147483646 w 5699"/>
              <a:gd name="T85" fmla="*/ 2147483646 h 6929"/>
              <a:gd name="T86" fmla="*/ 2147483646 w 5699"/>
              <a:gd name="T87" fmla="*/ 2147483646 h 6929"/>
              <a:gd name="T88" fmla="*/ 2147483646 w 5699"/>
              <a:gd name="T89" fmla="*/ 2147483646 h 6929"/>
              <a:gd name="T90" fmla="*/ 2147483646 w 5699"/>
              <a:gd name="T91" fmla="*/ 2147483646 h 6929"/>
              <a:gd name="T92" fmla="*/ 2147483646 w 5699"/>
              <a:gd name="T93" fmla="*/ 2147483646 h 6929"/>
              <a:gd name="T94" fmla="*/ 2147483646 w 5699"/>
              <a:gd name="T95" fmla="*/ 2147483646 h 6929"/>
              <a:gd name="T96" fmla="*/ 2147483646 w 5699"/>
              <a:gd name="T97" fmla="*/ 2147483646 h 6929"/>
              <a:gd name="T98" fmla="*/ 2147483646 w 5699"/>
              <a:gd name="T99" fmla="*/ 2147483646 h 6929"/>
              <a:gd name="T100" fmla="*/ 2147483646 w 5699"/>
              <a:gd name="T101" fmla="*/ 2147483646 h 6929"/>
              <a:gd name="T102" fmla="*/ 2147483646 w 5699"/>
              <a:gd name="T103" fmla="*/ 2147483646 h 6929"/>
              <a:gd name="T104" fmla="*/ 2147483646 w 5699"/>
              <a:gd name="T105" fmla="*/ 436441026 h 6929"/>
              <a:gd name="T106" fmla="*/ 2147483646 w 5699"/>
              <a:gd name="T107" fmla="*/ 2147483646 h 6929"/>
              <a:gd name="T108" fmla="*/ 2147483646 w 5699"/>
              <a:gd name="T109" fmla="*/ 2147483646 h 6929"/>
              <a:gd name="T110" fmla="*/ 2147483646 w 5699"/>
              <a:gd name="T111" fmla="*/ 2147483646 h 6929"/>
              <a:gd name="T112" fmla="*/ 2147483646 w 5699"/>
              <a:gd name="T113" fmla="*/ 2147483646 h 6929"/>
              <a:gd name="T114" fmla="*/ 2147483646 w 5699"/>
              <a:gd name="T115" fmla="*/ 2147483646 h 6929"/>
              <a:gd name="T116" fmla="*/ 2147483646 w 5699"/>
              <a:gd name="T117" fmla="*/ 2147483646 h 6929"/>
              <a:gd name="T118" fmla="*/ 2147483646 w 5699"/>
              <a:gd name="T119" fmla="*/ 2147483646 h 6929"/>
              <a:gd name="T120" fmla="*/ 2147483646 w 5699"/>
              <a:gd name="T121" fmla="*/ 2147483646 h 6929"/>
              <a:gd name="T122" fmla="*/ 2147483646 w 5699"/>
              <a:gd name="T123" fmla="*/ 2147483646 h 6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9" h="6929">
                <a:moveTo>
                  <a:pt x="2" y="509"/>
                </a:moveTo>
                <a:lnTo>
                  <a:pt x="2" y="509"/>
                </a:lnTo>
                <a:lnTo>
                  <a:pt x="0" y="490"/>
                </a:lnTo>
                <a:lnTo>
                  <a:pt x="2" y="470"/>
                </a:lnTo>
                <a:lnTo>
                  <a:pt x="3" y="452"/>
                </a:lnTo>
                <a:lnTo>
                  <a:pt x="6" y="435"/>
                </a:lnTo>
                <a:lnTo>
                  <a:pt x="10" y="419"/>
                </a:lnTo>
                <a:lnTo>
                  <a:pt x="14" y="403"/>
                </a:lnTo>
                <a:lnTo>
                  <a:pt x="19" y="388"/>
                </a:lnTo>
                <a:lnTo>
                  <a:pt x="26" y="374"/>
                </a:lnTo>
                <a:lnTo>
                  <a:pt x="33" y="360"/>
                </a:lnTo>
                <a:lnTo>
                  <a:pt x="41" y="348"/>
                </a:lnTo>
                <a:lnTo>
                  <a:pt x="50" y="337"/>
                </a:lnTo>
                <a:lnTo>
                  <a:pt x="60" y="325"/>
                </a:lnTo>
                <a:lnTo>
                  <a:pt x="70" y="316"/>
                </a:lnTo>
                <a:lnTo>
                  <a:pt x="82" y="306"/>
                </a:lnTo>
                <a:lnTo>
                  <a:pt x="93" y="298"/>
                </a:lnTo>
                <a:lnTo>
                  <a:pt x="105" y="291"/>
                </a:lnTo>
                <a:lnTo>
                  <a:pt x="118" y="284"/>
                </a:lnTo>
                <a:lnTo>
                  <a:pt x="131" y="279"/>
                </a:lnTo>
                <a:lnTo>
                  <a:pt x="145" y="274"/>
                </a:lnTo>
                <a:lnTo>
                  <a:pt x="159" y="270"/>
                </a:lnTo>
                <a:lnTo>
                  <a:pt x="174" y="268"/>
                </a:lnTo>
                <a:lnTo>
                  <a:pt x="189" y="266"/>
                </a:lnTo>
                <a:lnTo>
                  <a:pt x="204" y="265"/>
                </a:lnTo>
                <a:lnTo>
                  <a:pt x="221" y="265"/>
                </a:lnTo>
                <a:lnTo>
                  <a:pt x="237" y="266"/>
                </a:lnTo>
                <a:lnTo>
                  <a:pt x="254" y="268"/>
                </a:lnTo>
                <a:lnTo>
                  <a:pt x="271" y="272"/>
                </a:lnTo>
                <a:lnTo>
                  <a:pt x="288" y="275"/>
                </a:lnTo>
                <a:lnTo>
                  <a:pt x="304" y="280"/>
                </a:lnTo>
                <a:lnTo>
                  <a:pt x="322" y="287"/>
                </a:lnTo>
                <a:lnTo>
                  <a:pt x="339" y="294"/>
                </a:lnTo>
                <a:lnTo>
                  <a:pt x="356" y="301"/>
                </a:lnTo>
                <a:lnTo>
                  <a:pt x="355" y="286"/>
                </a:lnTo>
                <a:lnTo>
                  <a:pt x="355" y="270"/>
                </a:lnTo>
                <a:lnTo>
                  <a:pt x="356" y="257"/>
                </a:lnTo>
                <a:lnTo>
                  <a:pt x="357" y="243"/>
                </a:lnTo>
                <a:lnTo>
                  <a:pt x="361" y="229"/>
                </a:lnTo>
                <a:lnTo>
                  <a:pt x="364" y="216"/>
                </a:lnTo>
                <a:lnTo>
                  <a:pt x="368" y="203"/>
                </a:lnTo>
                <a:lnTo>
                  <a:pt x="374" y="192"/>
                </a:lnTo>
                <a:lnTo>
                  <a:pt x="379" y="180"/>
                </a:lnTo>
                <a:lnTo>
                  <a:pt x="386" y="170"/>
                </a:lnTo>
                <a:lnTo>
                  <a:pt x="393" y="159"/>
                </a:lnTo>
                <a:lnTo>
                  <a:pt x="402" y="150"/>
                </a:lnTo>
                <a:lnTo>
                  <a:pt x="411" y="141"/>
                </a:lnTo>
                <a:lnTo>
                  <a:pt x="420" y="131"/>
                </a:lnTo>
                <a:lnTo>
                  <a:pt x="430" y="124"/>
                </a:lnTo>
                <a:lnTo>
                  <a:pt x="441" y="116"/>
                </a:lnTo>
                <a:lnTo>
                  <a:pt x="453" y="109"/>
                </a:lnTo>
                <a:lnTo>
                  <a:pt x="464" y="104"/>
                </a:lnTo>
                <a:lnTo>
                  <a:pt x="477" y="98"/>
                </a:lnTo>
                <a:lnTo>
                  <a:pt x="490" y="93"/>
                </a:lnTo>
                <a:lnTo>
                  <a:pt x="504" y="88"/>
                </a:lnTo>
                <a:lnTo>
                  <a:pt x="517" y="85"/>
                </a:lnTo>
                <a:lnTo>
                  <a:pt x="531" y="83"/>
                </a:lnTo>
                <a:lnTo>
                  <a:pt x="546" y="79"/>
                </a:lnTo>
                <a:lnTo>
                  <a:pt x="577" y="77"/>
                </a:lnTo>
                <a:lnTo>
                  <a:pt x="609" y="77"/>
                </a:lnTo>
                <a:lnTo>
                  <a:pt x="641" y="79"/>
                </a:lnTo>
                <a:lnTo>
                  <a:pt x="675" y="85"/>
                </a:lnTo>
                <a:lnTo>
                  <a:pt x="1710" y="1149"/>
                </a:lnTo>
                <a:lnTo>
                  <a:pt x="3113" y="1158"/>
                </a:lnTo>
                <a:lnTo>
                  <a:pt x="3168" y="1142"/>
                </a:lnTo>
                <a:lnTo>
                  <a:pt x="3224" y="1128"/>
                </a:lnTo>
                <a:lnTo>
                  <a:pt x="3277" y="1117"/>
                </a:lnTo>
                <a:lnTo>
                  <a:pt x="3328" y="1108"/>
                </a:lnTo>
                <a:lnTo>
                  <a:pt x="3379" y="1104"/>
                </a:lnTo>
                <a:lnTo>
                  <a:pt x="3428" y="1100"/>
                </a:lnTo>
                <a:lnTo>
                  <a:pt x="3452" y="1100"/>
                </a:lnTo>
                <a:lnTo>
                  <a:pt x="3475" y="1101"/>
                </a:lnTo>
                <a:lnTo>
                  <a:pt x="3499" y="1103"/>
                </a:lnTo>
                <a:lnTo>
                  <a:pt x="3522" y="1104"/>
                </a:lnTo>
                <a:lnTo>
                  <a:pt x="3544" y="1106"/>
                </a:lnTo>
                <a:lnTo>
                  <a:pt x="3567" y="1110"/>
                </a:lnTo>
                <a:lnTo>
                  <a:pt x="3588" y="1114"/>
                </a:lnTo>
                <a:lnTo>
                  <a:pt x="3610" y="1119"/>
                </a:lnTo>
                <a:lnTo>
                  <a:pt x="3631" y="1124"/>
                </a:lnTo>
                <a:lnTo>
                  <a:pt x="3652" y="1130"/>
                </a:lnTo>
                <a:lnTo>
                  <a:pt x="3672" y="1137"/>
                </a:lnTo>
                <a:lnTo>
                  <a:pt x="3692" y="1144"/>
                </a:lnTo>
                <a:lnTo>
                  <a:pt x="3713" y="1152"/>
                </a:lnTo>
                <a:lnTo>
                  <a:pt x="3732" y="1162"/>
                </a:lnTo>
                <a:lnTo>
                  <a:pt x="3751" y="1171"/>
                </a:lnTo>
                <a:lnTo>
                  <a:pt x="3770" y="1181"/>
                </a:lnTo>
                <a:lnTo>
                  <a:pt x="3788" y="1193"/>
                </a:lnTo>
                <a:lnTo>
                  <a:pt x="3807" y="1205"/>
                </a:lnTo>
                <a:lnTo>
                  <a:pt x="3825" y="1217"/>
                </a:lnTo>
                <a:lnTo>
                  <a:pt x="3843" y="1230"/>
                </a:lnTo>
                <a:lnTo>
                  <a:pt x="4475" y="2219"/>
                </a:lnTo>
                <a:lnTo>
                  <a:pt x="5412" y="2237"/>
                </a:lnTo>
                <a:lnTo>
                  <a:pt x="5441" y="2235"/>
                </a:lnTo>
                <a:lnTo>
                  <a:pt x="5469" y="2235"/>
                </a:lnTo>
                <a:lnTo>
                  <a:pt x="5496" y="2236"/>
                </a:lnTo>
                <a:lnTo>
                  <a:pt x="5520" y="2240"/>
                </a:lnTo>
                <a:lnTo>
                  <a:pt x="5542" y="2244"/>
                </a:lnTo>
                <a:lnTo>
                  <a:pt x="5564" y="2251"/>
                </a:lnTo>
                <a:lnTo>
                  <a:pt x="5583" y="2259"/>
                </a:lnTo>
                <a:lnTo>
                  <a:pt x="5601" y="2270"/>
                </a:lnTo>
                <a:lnTo>
                  <a:pt x="5617" y="2281"/>
                </a:lnTo>
                <a:lnTo>
                  <a:pt x="5632" y="2293"/>
                </a:lnTo>
                <a:lnTo>
                  <a:pt x="5646" y="2307"/>
                </a:lnTo>
                <a:lnTo>
                  <a:pt x="5658" y="2321"/>
                </a:lnTo>
                <a:lnTo>
                  <a:pt x="5668" y="2337"/>
                </a:lnTo>
                <a:lnTo>
                  <a:pt x="5678" y="2353"/>
                </a:lnTo>
                <a:lnTo>
                  <a:pt x="5685" y="2369"/>
                </a:lnTo>
                <a:lnTo>
                  <a:pt x="5690" y="2387"/>
                </a:lnTo>
                <a:lnTo>
                  <a:pt x="5694" y="2405"/>
                </a:lnTo>
                <a:lnTo>
                  <a:pt x="5697" y="2423"/>
                </a:lnTo>
                <a:lnTo>
                  <a:pt x="5699" y="2441"/>
                </a:lnTo>
                <a:lnTo>
                  <a:pt x="5697" y="2460"/>
                </a:lnTo>
                <a:lnTo>
                  <a:pt x="5696" y="2478"/>
                </a:lnTo>
                <a:lnTo>
                  <a:pt x="5693" y="2497"/>
                </a:lnTo>
                <a:lnTo>
                  <a:pt x="5687" y="2516"/>
                </a:lnTo>
                <a:lnTo>
                  <a:pt x="5681" y="2534"/>
                </a:lnTo>
                <a:lnTo>
                  <a:pt x="5673" y="2551"/>
                </a:lnTo>
                <a:lnTo>
                  <a:pt x="5664" y="2568"/>
                </a:lnTo>
                <a:lnTo>
                  <a:pt x="5652" y="2584"/>
                </a:lnTo>
                <a:lnTo>
                  <a:pt x="5641" y="2600"/>
                </a:lnTo>
                <a:lnTo>
                  <a:pt x="5625" y="2615"/>
                </a:lnTo>
                <a:lnTo>
                  <a:pt x="5610" y="2629"/>
                </a:lnTo>
                <a:lnTo>
                  <a:pt x="5593" y="2642"/>
                </a:lnTo>
                <a:lnTo>
                  <a:pt x="5574" y="2652"/>
                </a:lnTo>
                <a:lnTo>
                  <a:pt x="5360" y="2665"/>
                </a:lnTo>
                <a:lnTo>
                  <a:pt x="5381" y="2691"/>
                </a:lnTo>
                <a:lnTo>
                  <a:pt x="5390" y="2703"/>
                </a:lnTo>
                <a:lnTo>
                  <a:pt x="5398" y="2715"/>
                </a:lnTo>
                <a:lnTo>
                  <a:pt x="5405" y="2728"/>
                </a:lnTo>
                <a:lnTo>
                  <a:pt x="5411" y="2739"/>
                </a:lnTo>
                <a:lnTo>
                  <a:pt x="5417" y="2752"/>
                </a:lnTo>
                <a:lnTo>
                  <a:pt x="5420" y="2764"/>
                </a:lnTo>
                <a:lnTo>
                  <a:pt x="5424" y="2776"/>
                </a:lnTo>
                <a:lnTo>
                  <a:pt x="5427" y="2788"/>
                </a:lnTo>
                <a:lnTo>
                  <a:pt x="5428" y="2800"/>
                </a:lnTo>
                <a:lnTo>
                  <a:pt x="5430" y="2811"/>
                </a:lnTo>
                <a:lnTo>
                  <a:pt x="5430" y="2823"/>
                </a:lnTo>
                <a:lnTo>
                  <a:pt x="5428" y="2834"/>
                </a:lnTo>
                <a:lnTo>
                  <a:pt x="5426" y="2846"/>
                </a:lnTo>
                <a:lnTo>
                  <a:pt x="5424" y="2856"/>
                </a:lnTo>
                <a:lnTo>
                  <a:pt x="5420" y="2868"/>
                </a:lnTo>
                <a:lnTo>
                  <a:pt x="5417" y="2878"/>
                </a:lnTo>
                <a:lnTo>
                  <a:pt x="5411" y="2890"/>
                </a:lnTo>
                <a:lnTo>
                  <a:pt x="5405" y="2900"/>
                </a:lnTo>
                <a:lnTo>
                  <a:pt x="5391" y="2922"/>
                </a:lnTo>
                <a:lnTo>
                  <a:pt x="5375" y="2943"/>
                </a:lnTo>
                <a:lnTo>
                  <a:pt x="5355" y="2964"/>
                </a:lnTo>
                <a:lnTo>
                  <a:pt x="5332" y="2985"/>
                </a:lnTo>
                <a:lnTo>
                  <a:pt x="5307" y="3006"/>
                </a:lnTo>
                <a:lnTo>
                  <a:pt x="5279" y="3026"/>
                </a:lnTo>
                <a:lnTo>
                  <a:pt x="4395" y="3038"/>
                </a:lnTo>
                <a:lnTo>
                  <a:pt x="5295" y="4234"/>
                </a:lnTo>
                <a:lnTo>
                  <a:pt x="4145" y="4243"/>
                </a:lnTo>
                <a:lnTo>
                  <a:pt x="4148" y="5215"/>
                </a:lnTo>
                <a:lnTo>
                  <a:pt x="5022" y="6088"/>
                </a:lnTo>
                <a:lnTo>
                  <a:pt x="5040" y="6123"/>
                </a:lnTo>
                <a:lnTo>
                  <a:pt x="5055" y="6157"/>
                </a:lnTo>
                <a:lnTo>
                  <a:pt x="5068" y="6192"/>
                </a:lnTo>
                <a:lnTo>
                  <a:pt x="5078" y="6226"/>
                </a:lnTo>
                <a:lnTo>
                  <a:pt x="5085" y="6258"/>
                </a:lnTo>
                <a:lnTo>
                  <a:pt x="5090" y="6292"/>
                </a:lnTo>
                <a:lnTo>
                  <a:pt x="5092" y="6324"/>
                </a:lnTo>
                <a:lnTo>
                  <a:pt x="5091" y="6355"/>
                </a:lnTo>
                <a:lnTo>
                  <a:pt x="5089" y="6388"/>
                </a:lnTo>
                <a:lnTo>
                  <a:pt x="5083" y="6419"/>
                </a:lnTo>
                <a:lnTo>
                  <a:pt x="5076" y="6449"/>
                </a:lnTo>
                <a:lnTo>
                  <a:pt x="5066" y="6481"/>
                </a:lnTo>
                <a:lnTo>
                  <a:pt x="5053" y="6511"/>
                </a:lnTo>
                <a:lnTo>
                  <a:pt x="5039" y="6541"/>
                </a:lnTo>
                <a:lnTo>
                  <a:pt x="5022" y="6570"/>
                </a:lnTo>
                <a:lnTo>
                  <a:pt x="5003" y="6600"/>
                </a:lnTo>
                <a:lnTo>
                  <a:pt x="4179" y="5797"/>
                </a:lnTo>
                <a:lnTo>
                  <a:pt x="4178" y="6741"/>
                </a:lnTo>
                <a:lnTo>
                  <a:pt x="4173" y="6761"/>
                </a:lnTo>
                <a:lnTo>
                  <a:pt x="4165" y="6779"/>
                </a:lnTo>
                <a:lnTo>
                  <a:pt x="4157" y="6796"/>
                </a:lnTo>
                <a:lnTo>
                  <a:pt x="4145" y="6812"/>
                </a:lnTo>
                <a:lnTo>
                  <a:pt x="4134" y="6826"/>
                </a:lnTo>
                <a:lnTo>
                  <a:pt x="4120" y="6840"/>
                </a:lnTo>
                <a:lnTo>
                  <a:pt x="4106" y="6852"/>
                </a:lnTo>
                <a:lnTo>
                  <a:pt x="4090" y="6862"/>
                </a:lnTo>
                <a:lnTo>
                  <a:pt x="4073" y="6871"/>
                </a:lnTo>
                <a:lnTo>
                  <a:pt x="4056" y="6879"/>
                </a:lnTo>
                <a:lnTo>
                  <a:pt x="4038" y="6886"/>
                </a:lnTo>
                <a:lnTo>
                  <a:pt x="4019" y="6892"/>
                </a:lnTo>
                <a:lnTo>
                  <a:pt x="3999" y="6897"/>
                </a:lnTo>
                <a:lnTo>
                  <a:pt x="3980" y="6899"/>
                </a:lnTo>
                <a:lnTo>
                  <a:pt x="3960" y="6901"/>
                </a:lnTo>
                <a:lnTo>
                  <a:pt x="3940" y="6901"/>
                </a:lnTo>
                <a:lnTo>
                  <a:pt x="3920" y="6901"/>
                </a:lnTo>
                <a:lnTo>
                  <a:pt x="3901" y="6899"/>
                </a:lnTo>
                <a:lnTo>
                  <a:pt x="3881" y="6896"/>
                </a:lnTo>
                <a:lnTo>
                  <a:pt x="3863" y="6891"/>
                </a:lnTo>
                <a:lnTo>
                  <a:pt x="3844" y="6885"/>
                </a:lnTo>
                <a:lnTo>
                  <a:pt x="3825" y="6878"/>
                </a:lnTo>
                <a:lnTo>
                  <a:pt x="3809" y="6870"/>
                </a:lnTo>
                <a:lnTo>
                  <a:pt x="3793" y="6861"/>
                </a:lnTo>
                <a:lnTo>
                  <a:pt x="3777" y="6850"/>
                </a:lnTo>
                <a:lnTo>
                  <a:pt x="3763" y="6838"/>
                </a:lnTo>
                <a:lnTo>
                  <a:pt x="3750" y="6825"/>
                </a:lnTo>
                <a:lnTo>
                  <a:pt x="3740" y="6811"/>
                </a:lnTo>
                <a:lnTo>
                  <a:pt x="3729" y="6795"/>
                </a:lnTo>
                <a:lnTo>
                  <a:pt x="3721" y="6779"/>
                </a:lnTo>
                <a:lnTo>
                  <a:pt x="3714" y="6760"/>
                </a:lnTo>
                <a:lnTo>
                  <a:pt x="3710" y="6741"/>
                </a:lnTo>
                <a:lnTo>
                  <a:pt x="3696" y="4243"/>
                </a:lnTo>
                <a:lnTo>
                  <a:pt x="3252" y="4241"/>
                </a:lnTo>
                <a:lnTo>
                  <a:pt x="3257" y="6745"/>
                </a:lnTo>
                <a:lnTo>
                  <a:pt x="3247" y="6767"/>
                </a:lnTo>
                <a:lnTo>
                  <a:pt x="3235" y="6787"/>
                </a:lnTo>
                <a:lnTo>
                  <a:pt x="3224" y="6806"/>
                </a:lnTo>
                <a:lnTo>
                  <a:pt x="3210" y="6824"/>
                </a:lnTo>
                <a:lnTo>
                  <a:pt x="3195" y="6841"/>
                </a:lnTo>
                <a:lnTo>
                  <a:pt x="3180" y="6856"/>
                </a:lnTo>
                <a:lnTo>
                  <a:pt x="3164" y="6870"/>
                </a:lnTo>
                <a:lnTo>
                  <a:pt x="3146" y="6882"/>
                </a:lnTo>
                <a:lnTo>
                  <a:pt x="3129" y="6893"/>
                </a:lnTo>
                <a:lnTo>
                  <a:pt x="3110" y="6903"/>
                </a:lnTo>
                <a:lnTo>
                  <a:pt x="3092" y="6911"/>
                </a:lnTo>
                <a:lnTo>
                  <a:pt x="3073" y="6918"/>
                </a:lnTo>
                <a:lnTo>
                  <a:pt x="3055" y="6922"/>
                </a:lnTo>
                <a:lnTo>
                  <a:pt x="3035" y="6926"/>
                </a:lnTo>
                <a:lnTo>
                  <a:pt x="3015" y="6928"/>
                </a:lnTo>
                <a:lnTo>
                  <a:pt x="2997" y="6929"/>
                </a:lnTo>
                <a:lnTo>
                  <a:pt x="2977" y="6929"/>
                </a:lnTo>
                <a:lnTo>
                  <a:pt x="2958" y="6927"/>
                </a:lnTo>
                <a:lnTo>
                  <a:pt x="2940" y="6923"/>
                </a:lnTo>
                <a:lnTo>
                  <a:pt x="2923" y="6919"/>
                </a:lnTo>
                <a:lnTo>
                  <a:pt x="2905" y="6912"/>
                </a:lnTo>
                <a:lnTo>
                  <a:pt x="2888" y="6905"/>
                </a:lnTo>
                <a:lnTo>
                  <a:pt x="2872" y="6896"/>
                </a:lnTo>
                <a:lnTo>
                  <a:pt x="2856" y="6884"/>
                </a:lnTo>
                <a:lnTo>
                  <a:pt x="2843" y="6872"/>
                </a:lnTo>
                <a:lnTo>
                  <a:pt x="2829" y="6859"/>
                </a:lnTo>
                <a:lnTo>
                  <a:pt x="2817" y="6842"/>
                </a:lnTo>
                <a:lnTo>
                  <a:pt x="2805" y="6826"/>
                </a:lnTo>
                <a:lnTo>
                  <a:pt x="2796" y="6808"/>
                </a:lnTo>
                <a:lnTo>
                  <a:pt x="2787" y="6788"/>
                </a:lnTo>
                <a:lnTo>
                  <a:pt x="2780" y="6767"/>
                </a:lnTo>
                <a:lnTo>
                  <a:pt x="2775" y="6744"/>
                </a:lnTo>
                <a:lnTo>
                  <a:pt x="2720" y="4102"/>
                </a:lnTo>
                <a:lnTo>
                  <a:pt x="2702" y="4091"/>
                </a:lnTo>
                <a:lnTo>
                  <a:pt x="2685" y="4080"/>
                </a:lnTo>
                <a:lnTo>
                  <a:pt x="2669" y="4072"/>
                </a:lnTo>
                <a:lnTo>
                  <a:pt x="2651" y="4065"/>
                </a:lnTo>
                <a:lnTo>
                  <a:pt x="2635" y="4061"/>
                </a:lnTo>
                <a:lnTo>
                  <a:pt x="2618" y="4057"/>
                </a:lnTo>
                <a:lnTo>
                  <a:pt x="2601" y="4055"/>
                </a:lnTo>
                <a:lnTo>
                  <a:pt x="2585" y="4054"/>
                </a:lnTo>
                <a:lnTo>
                  <a:pt x="2569" y="4055"/>
                </a:lnTo>
                <a:lnTo>
                  <a:pt x="2553" y="4057"/>
                </a:lnTo>
                <a:lnTo>
                  <a:pt x="2537" y="4061"/>
                </a:lnTo>
                <a:lnTo>
                  <a:pt x="2521" y="4066"/>
                </a:lnTo>
                <a:lnTo>
                  <a:pt x="2505" y="4073"/>
                </a:lnTo>
                <a:lnTo>
                  <a:pt x="2489" y="4081"/>
                </a:lnTo>
                <a:lnTo>
                  <a:pt x="2474" y="4092"/>
                </a:lnTo>
                <a:lnTo>
                  <a:pt x="2458" y="4103"/>
                </a:lnTo>
                <a:lnTo>
                  <a:pt x="2450" y="5169"/>
                </a:lnTo>
                <a:lnTo>
                  <a:pt x="1357" y="6613"/>
                </a:lnTo>
                <a:lnTo>
                  <a:pt x="1342" y="6594"/>
                </a:lnTo>
                <a:lnTo>
                  <a:pt x="1328" y="6576"/>
                </a:lnTo>
                <a:lnTo>
                  <a:pt x="1315" y="6557"/>
                </a:lnTo>
                <a:lnTo>
                  <a:pt x="1302" y="6539"/>
                </a:lnTo>
                <a:lnTo>
                  <a:pt x="1292" y="6519"/>
                </a:lnTo>
                <a:lnTo>
                  <a:pt x="1280" y="6499"/>
                </a:lnTo>
                <a:lnTo>
                  <a:pt x="1271" y="6478"/>
                </a:lnTo>
                <a:lnTo>
                  <a:pt x="1262" y="6459"/>
                </a:lnTo>
                <a:lnTo>
                  <a:pt x="1255" y="6438"/>
                </a:lnTo>
                <a:lnTo>
                  <a:pt x="1248" y="6416"/>
                </a:lnTo>
                <a:lnTo>
                  <a:pt x="1242" y="6394"/>
                </a:lnTo>
                <a:lnTo>
                  <a:pt x="1237" y="6372"/>
                </a:lnTo>
                <a:lnTo>
                  <a:pt x="1233" y="6349"/>
                </a:lnTo>
                <a:lnTo>
                  <a:pt x="1230" y="6325"/>
                </a:lnTo>
                <a:lnTo>
                  <a:pt x="1229" y="6301"/>
                </a:lnTo>
                <a:lnTo>
                  <a:pt x="1228" y="6277"/>
                </a:lnTo>
                <a:lnTo>
                  <a:pt x="1229" y="6251"/>
                </a:lnTo>
                <a:lnTo>
                  <a:pt x="1230" y="6226"/>
                </a:lnTo>
                <a:lnTo>
                  <a:pt x="1234" y="6200"/>
                </a:lnTo>
                <a:lnTo>
                  <a:pt x="1238" y="6174"/>
                </a:lnTo>
                <a:lnTo>
                  <a:pt x="1244" y="6146"/>
                </a:lnTo>
                <a:lnTo>
                  <a:pt x="1250" y="6118"/>
                </a:lnTo>
                <a:lnTo>
                  <a:pt x="1258" y="6089"/>
                </a:lnTo>
                <a:lnTo>
                  <a:pt x="1268" y="6060"/>
                </a:lnTo>
                <a:lnTo>
                  <a:pt x="1279" y="6030"/>
                </a:lnTo>
                <a:lnTo>
                  <a:pt x="1291" y="6000"/>
                </a:lnTo>
                <a:lnTo>
                  <a:pt x="1304" y="5968"/>
                </a:lnTo>
                <a:lnTo>
                  <a:pt x="1319" y="5936"/>
                </a:lnTo>
                <a:lnTo>
                  <a:pt x="1336" y="5903"/>
                </a:lnTo>
                <a:lnTo>
                  <a:pt x="1354" y="5870"/>
                </a:lnTo>
                <a:lnTo>
                  <a:pt x="1373" y="5835"/>
                </a:lnTo>
                <a:lnTo>
                  <a:pt x="1394" y="5800"/>
                </a:lnTo>
                <a:lnTo>
                  <a:pt x="1955" y="5093"/>
                </a:lnTo>
                <a:lnTo>
                  <a:pt x="1959" y="1797"/>
                </a:lnTo>
                <a:lnTo>
                  <a:pt x="1958" y="1782"/>
                </a:lnTo>
                <a:lnTo>
                  <a:pt x="1957" y="1767"/>
                </a:lnTo>
                <a:lnTo>
                  <a:pt x="1954" y="1752"/>
                </a:lnTo>
                <a:lnTo>
                  <a:pt x="1950" y="1737"/>
                </a:lnTo>
                <a:lnTo>
                  <a:pt x="1947" y="1723"/>
                </a:lnTo>
                <a:lnTo>
                  <a:pt x="1941" y="1710"/>
                </a:lnTo>
                <a:lnTo>
                  <a:pt x="1934" y="1696"/>
                </a:lnTo>
                <a:lnTo>
                  <a:pt x="1927" y="1683"/>
                </a:lnTo>
                <a:lnTo>
                  <a:pt x="1918" y="1672"/>
                </a:lnTo>
                <a:lnTo>
                  <a:pt x="1908" y="1660"/>
                </a:lnTo>
                <a:lnTo>
                  <a:pt x="1897" y="1649"/>
                </a:lnTo>
                <a:lnTo>
                  <a:pt x="1885" y="1638"/>
                </a:lnTo>
                <a:lnTo>
                  <a:pt x="1871" y="1629"/>
                </a:lnTo>
                <a:lnTo>
                  <a:pt x="1856" y="1620"/>
                </a:lnTo>
                <a:lnTo>
                  <a:pt x="1839" y="1611"/>
                </a:lnTo>
                <a:lnTo>
                  <a:pt x="1821" y="1603"/>
                </a:lnTo>
                <a:lnTo>
                  <a:pt x="986" y="1603"/>
                </a:lnTo>
                <a:lnTo>
                  <a:pt x="2" y="509"/>
                </a:lnTo>
                <a:close/>
                <a:moveTo>
                  <a:pt x="3728" y="64"/>
                </a:moveTo>
                <a:lnTo>
                  <a:pt x="3728" y="64"/>
                </a:lnTo>
                <a:lnTo>
                  <a:pt x="3704" y="64"/>
                </a:lnTo>
                <a:lnTo>
                  <a:pt x="3681" y="66"/>
                </a:lnTo>
                <a:lnTo>
                  <a:pt x="3657" y="69"/>
                </a:lnTo>
                <a:lnTo>
                  <a:pt x="3634" y="73"/>
                </a:lnTo>
                <a:lnTo>
                  <a:pt x="3612" y="78"/>
                </a:lnTo>
                <a:lnTo>
                  <a:pt x="3590" y="85"/>
                </a:lnTo>
                <a:lnTo>
                  <a:pt x="3568" y="92"/>
                </a:lnTo>
                <a:lnTo>
                  <a:pt x="3547" y="100"/>
                </a:lnTo>
                <a:lnTo>
                  <a:pt x="3526" y="109"/>
                </a:lnTo>
                <a:lnTo>
                  <a:pt x="3507" y="120"/>
                </a:lnTo>
                <a:lnTo>
                  <a:pt x="3487" y="131"/>
                </a:lnTo>
                <a:lnTo>
                  <a:pt x="3468" y="143"/>
                </a:lnTo>
                <a:lnTo>
                  <a:pt x="3450" y="157"/>
                </a:lnTo>
                <a:lnTo>
                  <a:pt x="3433" y="171"/>
                </a:lnTo>
                <a:lnTo>
                  <a:pt x="3415" y="185"/>
                </a:lnTo>
                <a:lnTo>
                  <a:pt x="3399" y="201"/>
                </a:lnTo>
                <a:lnTo>
                  <a:pt x="3384" y="217"/>
                </a:lnTo>
                <a:lnTo>
                  <a:pt x="3369" y="233"/>
                </a:lnTo>
                <a:lnTo>
                  <a:pt x="3355" y="251"/>
                </a:lnTo>
                <a:lnTo>
                  <a:pt x="3342" y="269"/>
                </a:lnTo>
                <a:lnTo>
                  <a:pt x="3331" y="288"/>
                </a:lnTo>
                <a:lnTo>
                  <a:pt x="3319" y="308"/>
                </a:lnTo>
                <a:lnTo>
                  <a:pt x="3308" y="327"/>
                </a:lnTo>
                <a:lnTo>
                  <a:pt x="3299" y="348"/>
                </a:lnTo>
                <a:lnTo>
                  <a:pt x="3291" y="369"/>
                </a:lnTo>
                <a:lnTo>
                  <a:pt x="3284" y="391"/>
                </a:lnTo>
                <a:lnTo>
                  <a:pt x="3277" y="413"/>
                </a:lnTo>
                <a:lnTo>
                  <a:pt x="3273" y="435"/>
                </a:lnTo>
                <a:lnTo>
                  <a:pt x="3268" y="458"/>
                </a:lnTo>
                <a:lnTo>
                  <a:pt x="3264" y="481"/>
                </a:lnTo>
                <a:lnTo>
                  <a:pt x="3263" y="506"/>
                </a:lnTo>
                <a:lnTo>
                  <a:pt x="3262" y="529"/>
                </a:lnTo>
                <a:lnTo>
                  <a:pt x="3263" y="553"/>
                </a:lnTo>
                <a:lnTo>
                  <a:pt x="3264" y="576"/>
                </a:lnTo>
                <a:lnTo>
                  <a:pt x="3268" y="600"/>
                </a:lnTo>
                <a:lnTo>
                  <a:pt x="3273" y="623"/>
                </a:lnTo>
                <a:lnTo>
                  <a:pt x="3277" y="645"/>
                </a:lnTo>
                <a:lnTo>
                  <a:pt x="3284" y="667"/>
                </a:lnTo>
                <a:lnTo>
                  <a:pt x="3291" y="689"/>
                </a:lnTo>
                <a:lnTo>
                  <a:pt x="3299" y="710"/>
                </a:lnTo>
                <a:lnTo>
                  <a:pt x="3308" y="731"/>
                </a:lnTo>
                <a:lnTo>
                  <a:pt x="3319" y="750"/>
                </a:lnTo>
                <a:lnTo>
                  <a:pt x="3331" y="770"/>
                </a:lnTo>
                <a:lnTo>
                  <a:pt x="3342" y="789"/>
                </a:lnTo>
                <a:lnTo>
                  <a:pt x="3355" y="807"/>
                </a:lnTo>
                <a:lnTo>
                  <a:pt x="3369" y="824"/>
                </a:lnTo>
                <a:lnTo>
                  <a:pt x="3384" y="842"/>
                </a:lnTo>
                <a:lnTo>
                  <a:pt x="3399" y="858"/>
                </a:lnTo>
                <a:lnTo>
                  <a:pt x="3415" y="873"/>
                </a:lnTo>
                <a:lnTo>
                  <a:pt x="3433" y="888"/>
                </a:lnTo>
                <a:lnTo>
                  <a:pt x="3450" y="902"/>
                </a:lnTo>
                <a:lnTo>
                  <a:pt x="3468" y="915"/>
                </a:lnTo>
                <a:lnTo>
                  <a:pt x="3487" y="926"/>
                </a:lnTo>
                <a:lnTo>
                  <a:pt x="3507" y="938"/>
                </a:lnTo>
                <a:lnTo>
                  <a:pt x="3526" y="948"/>
                </a:lnTo>
                <a:lnTo>
                  <a:pt x="3547" y="958"/>
                </a:lnTo>
                <a:lnTo>
                  <a:pt x="3568" y="966"/>
                </a:lnTo>
                <a:lnTo>
                  <a:pt x="3590" y="974"/>
                </a:lnTo>
                <a:lnTo>
                  <a:pt x="3612" y="980"/>
                </a:lnTo>
                <a:lnTo>
                  <a:pt x="3634" y="986"/>
                </a:lnTo>
                <a:lnTo>
                  <a:pt x="3657" y="989"/>
                </a:lnTo>
                <a:lnTo>
                  <a:pt x="3681" y="993"/>
                </a:lnTo>
                <a:lnTo>
                  <a:pt x="3704" y="994"/>
                </a:lnTo>
                <a:lnTo>
                  <a:pt x="3728" y="995"/>
                </a:lnTo>
                <a:lnTo>
                  <a:pt x="3751" y="994"/>
                </a:lnTo>
                <a:lnTo>
                  <a:pt x="3776" y="993"/>
                </a:lnTo>
                <a:lnTo>
                  <a:pt x="3799" y="989"/>
                </a:lnTo>
                <a:lnTo>
                  <a:pt x="3822" y="986"/>
                </a:lnTo>
                <a:lnTo>
                  <a:pt x="3844" y="980"/>
                </a:lnTo>
                <a:lnTo>
                  <a:pt x="3866" y="974"/>
                </a:lnTo>
                <a:lnTo>
                  <a:pt x="3888" y="966"/>
                </a:lnTo>
                <a:lnTo>
                  <a:pt x="3909" y="958"/>
                </a:lnTo>
                <a:lnTo>
                  <a:pt x="3930" y="948"/>
                </a:lnTo>
                <a:lnTo>
                  <a:pt x="3949" y="938"/>
                </a:lnTo>
                <a:lnTo>
                  <a:pt x="3969" y="926"/>
                </a:lnTo>
                <a:lnTo>
                  <a:pt x="3988" y="915"/>
                </a:lnTo>
                <a:lnTo>
                  <a:pt x="4006" y="902"/>
                </a:lnTo>
                <a:lnTo>
                  <a:pt x="4024" y="888"/>
                </a:lnTo>
                <a:lnTo>
                  <a:pt x="4041" y="873"/>
                </a:lnTo>
                <a:lnTo>
                  <a:pt x="4057" y="858"/>
                </a:lnTo>
                <a:lnTo>
                  <a:pt x="4072" y="842"/>
                </a:lnTo>
                <a:lnTo>
                  <a:pt x="4086" y="824"/>
                </a:lnTo>
                <a:lnTo>
                  <a:pt x="4100" y="807"/>
                </a:lnTo>
                <a:lnTo>
                  <a:pt x="4114" y="789"/>
                </a:lnTo>
                <a:lnTo>
                  <a:pt x="4126" y="770"/>
                </a:lnTo>
                <a:lnTo>
                  <a:pt x="4137" y="750"/>
                </a:lnTo>
                <a:lnTo>
                  <a:pt x="4148" y="731"/>
                </a:lnTo>
                <a:lnTo>
                  <a:pt x="4157" y="710"/>
                </a:lnTo>
                <a:lnTo>
                  <a:pt x="4165" y="689"/>
                </a:lnTo>
                <a:lnTo>
                  <a:pt x="4172" y="667"/>
                </a:lnTo>
                <a:lnTo>
                  <a:pt x="4179" y="645"/>
                </a:lnTo>
                <a:lnTo>
                  <a:pt x="4184" y="623"/>
                </a:lnTo>
                <a:lnTo>
                  <a:pt x="4188" y="600"/>
                </a:lnTo>
                <a:lnTo>
                  <a:pt x="4191" y="576"/>
                </a:lnTo>
                <a:lnTo>
                  <a:pt x="4193" y="553"/>
                </a:lnTo>
                <a:lnTo>
                  <a:pt x="4193" y="529"/>
                </a:lnTo>
                <a:lnTo>
                  <a:pt x="4193" y="506"/>
                </a:lnTo>
                <a:lnTo>
                  <a:pt x="4191" y="481"/>
                </a:lnTo>
                <a:lnTo>
                  <a:pt x="4188" y="458"/>
                </a:lnTo>
                <a:lnTo>
                  <a:pt x="4184" y="435"/>
                </a:lnTo>
                <a:lnTo>
                  <a:pt x="4179" y="413"/>
                </a:lnTo>
                <a:lnTo>
                  <a:pt x="4172" y="391"/>
                </a:lnTo>
                <a:lnTo>
                  <a:pt x="4165" y="369"/>
                </a:lnTo>
                <a:lnTo>
                  <a:pt x="4157" y="348"/>
                </a:lnTo>
                <a:lnTo>
                  <a:pt x="4148" y="327"/>
                </a:lnTo>
                <a:lnTo>
                  <a:pt x="4137" y="308"/>
                </a:lnTo>
                <a:lnTo>
                  <a:pt x="4126" y="288"/>
                </a:lnTo>
                <a:lnTo>
                  <a:pt x="4114" y="269"/>
                </a:lnTo>
                <a:lnTo>
                  <a:pt x="4100" y="251"/>
                </a:lnTo>
                <a:lnTo>
                  <a:pt x="4086" y="233"/>
                </a:lnTo>
                <a:lnTo>
                  <a:pt x="4072" y="217"/>
                </a:lnTo>
                <a:lnTo>
                  <a:pt x="4057" y="201"/>
                </a:lnTo>
                <a:lnTo>
                  <a:pt x="4041" y="185"/>
                </a:lnTo>
                <a:lnTo>
                  <a:pt x="4024" y="171"/>
                </a:lnTo>
                <a:lnTo>
                  <a:pt x="4006" y="157"/>
                </a:lnTo>
                <a:lnTo>
                  <a:pt x="3988" y="143"/>
                </a:lnTo>
                <a:lnTo>
                  <a:pt x="3969" y="131"/>
                </a:lnTo>
                <a:lnTo>
                  <a:pt x="3949" y="120"/>
                </a:lnTo>
                <a:lnTo>
                  <a:pt x="3930" y="109"/>
                </a:lnTo>
                <a:lnTo>
                  <a:pt x="3909" y="100"/>
                </a:lnTo>
                <a:lnTo>
                  <a:pt x="3888" y="92"/>
                </a:lnTo>
                <a:lnTo>
                  <a:pt x="3866" y="85"/>
                </a:lnTo>
                <a:lnTo>
                  <a:pt x="3844" y="78"/>
                </a:lnTo>
                <a:lnTo>
                  <a:pt x="3822" y="73"/>
                </a:lnTo>
                <a:lnTo>
                  <a:pt x="3799" y="69"/>
                </a:lnTo>
                <a:lnTo>
                  <a:pt x="3776" y="66"/>
                </a:lnTo>
                <a:lnTo>
                  <a:pt x="3751" y="64"/>
                </a:lnTo>
                <a:lnTo>
                  <a:pt x="3728" y="64"/>
                </a:lnTo>
                <a:close/>
                <a:moveTo>
                  <a:pt x="2550" y="0"/>
                </a:moveTo>
                <a:lnTo>
                  <a:pt x="2550" y="0"/>
                </a:lnTo>
                <a:lnTo>
                  <a:pt x="2526" y="0"/>
                </a:lnTo>
                <a:lnTo>
                  <a:pt x="2503" y="3"/>
                </a:lnTo>
                <a:lnTo>
                  <a:pt x="2480" y="5"/>
                </a:lnTo>
                <a:lnTo>
                  <a:pt x="2457" y="10"/>
                </a:lnTo>
                <a:lnTo>
                  <a:pt x="2435" y="14"/>
                </a:lnTo>
                <a:lnTo>
                  <a:pt x="2413" y="21"/>
                </a:lnTo>
                <a:lnTo>
                  <a:pt x="2390" y="28"/>
                </a:lnTo>
                <a:lnTo>
                  <a:pt x="2370" y="36"/>
                </a:lnTo>
                <a:lnTo>
                  <a:pt x="2349" y="47"/>
                </a:lnTo>
                <a:lnTo>
                  <a:pt x="2329" y="56"/>
                </a:lnTo>
                <a:lnTo>
                  <a:pt x="2309" y="68"/>
                </a:lnTo>
                <a:lnTo>
                  <a:pt x="2291" y="80"/>
                </a:lnTo>
                <a:lnTo>
                  <a:pt x="2272" y="93"/>
                </a:lnTo>
                <a:lnTo>
                  <a:pt x="2255" y="107"/>
                </a:lnTo>
                <a:lnTo>
                  <a:pt x="2237" y="121"/>
                </a:lnTo>
                <a:lnTo>
                  <a:pt x="2221" y="137"/>
                </a:lnTo>
                <a:lnTo>
                  <a:pt x="2206" y="153"/>
                </a:lnTo>
                <a:lnTo>
                  <a:pt x="2191" y="170"/>
                </a:lnTo>
                <a:lnTo>
                  <a:pt x="2177" y="187"/>
                </a:lnTo>
                <a:lnTo>
                  <a:pt x="2164" y="206"/>
                </a:lnTo>
                <a:lnTo>
                  <a:pt x="2153" y="224"/>
                </a:lnTo>
                <a:lnTo>
                  <a:pt x="2141" y="244"/>
                </a:lnTo>
                <a:lnTo>
                  <a:pt x="2131" y="265"/>
                </a:lnTo>
                <a:lnTo>
                  <a:pt x="2122" y="284"/>
                </a:lnTo>
                <a:lnTo>
                  <a:pt x="2113" y="306"/>
                </a:lnTo>
                <a:lnTo>
                  <a:pt x="2107" y="327"/>
                </a:lnTo>
                <a:lnTo>
                  <a:pt x="2100" y="349"/>
                </a:lnTo>
                <a:lnTo>
                  <a:pt x="2095" y="372"/>
                </a:lnTo>
                <a:lnTo>
                  <a:pt x="2090" y="394"/>
                </a:lnTo>
                <a:lnTo>
                  <a:pt x="2088" y="418"/>
                </a:lnTo>
                <a:lnTo>
                  <a:pt x="2086" y="442"/>
                </a:lnTo>
                <a:lnTo>
                  <a:pt x="2086" y="465"/>
                </a:lnTo>
                <a:lnTo>
                  <a:pt x="2086" y="490"/>
                </a:lnTo>
                <a:lnTo>
                  <a:pt x="2088" y="513"/>
                </a:lnTo>
                <a:lnTo>
                  <a:pt x="2090" y="536"/>
                </a:lnTo>
                <a:lnTo>
                  <a:pt x="2095" y="559"/>
                </a:lnTo>
                <a:lnTo>
                  <a:pt x="2100" y="582"/>
                </a:lnTo>
                <a:lnTo>
                  <a:pt x="2107" y="604"/>
                </a:lnTo>
                <a:lnTo>
                  <a:pt x="2113" y="625"/>
                </a:lnTo>
                <a:lnTo>
                  <a:pt x="2122" y="646"/>
                </a:lnTo>
                <a:lnTo>
                  <a:pt x="2131" y="667"/>
                </a:lnTo>
                <a:lnTo>
                  <a:pt x="2141" y="688"/>
                </a:lnTo>
                <a:lnTo>
                  <a:pt x="2153" y="706"/>
                </a:lnTo>
                <a:lnTo>
                  <a:pt x="2164" y="726"/>
                </a:lnTo>
                <a:lnTo>
                  <a:pt x="2177" y="743"/>
                </a:lnTo>
                <a:lnTo>
                  <a:pt x="2191" y="762"/>
                </a:lnTo>
                <a:lnTo>
                  <a:pt x="2206" y="778"/>
                </a:lnTo>
                <a:lnTo>
                  <a:pt x="2221" y="794"/>
                </a:lnTo>
                <a:lnTo>
                  <a:pt x="2237" y="809"/>
                </a:lnTo>
                <a:lnTo>
                  <a:pt x="2255" y="824"/>
                </a:lnTo>
                <a:lnTo>
                  <a:pt x="2272" y="838"/>
                </a:lnTo>
                <a:lnTo>
                  <a:pt x="2291" y="851"/>
                </a:lnTo>
                <a:lnTo>
                  <a:pt x="2309" y="864"/>
                </a:lnTo>
                <a:lnTo>
                  <a:pt x="2329" y="874"/>
                </a:lnTo>
                <a:lnTo>
                  <a:pt x="2349" y="885"/>
                </a:lnTo>
                <a:lnTo>
                  <a:pt x="2370" y="894"/>
                </a:lnTo>
                <a:lnTo>
                  <a:pt x="2390" y="902"/>
                </a:lnTo>
                <a:lnTo>
                  <a:pt x="2413" y="910"/>
                </a:lnTo>
                <a:lnTo>
                  <a:pt x="2435" y="916"/>
                </a:lnTo>
                <a:lnTo>
                  <a:pt x="2457" y="922"/>
                </a:lnTo>
                <a:lnTo>
                  <a:pt x="2480" y="925"/>
                </a:lnTo>
                <a:lnTo>
                  <a:pt x="2503" y="929"/>
                </a:lnTo>
                <a:lnTo>
                  <a:pt x="2526" y="930"/>
                </a:lnTo>
                <a:lnTo>
                  <a:pt x="2550" y="931"/>
                </a:lnTo>
                <a:lnTo>
                  <a:pt x="2575" y="930"/>
                </a:lnTo>
                <a:lnTo>
                  <a:pt x="2598" y="929"/>
                </a:lnTo>
                <a:lnTo>
                  <a:pt x="2621" y="925"/>
                </a:lnTo>
                <a:lnTo>
                  <a:pt x="2644" y="922"/>
                </a:lnTo>
                <a:lnTo>
                  <a:pt x="2666" y="916"/>
                </a:lnTo>
                <a:lnTo>
                  <a:pt x="2688" y="910"/>
                </a:lnTo>
                <a:lnTo>
                  <a:pt x="2710" y="902"/>
                </a:lnTo>
                <a:lnTo>
                  <a:pt x="2731" y="894"/>
                </a:lnTo>
                <a:lnTo>
                  <a:pt x="2752" y="885"/>
                </a:lnTo>
                <a:lnTo>
                  <a:pt x="2772" y="874"/>
                </a:lnTo>
                <a:lnTo>
                  <a:pt x="2792" y="864"/>
                </a:lnTo>
                <a:lnTo>
                  <a:pt x="2810" y="851"/>
                </a:lnTo>
                <a:lnTo>
                  <a:pt x="2829" y="838"/>
                </a:lnTo>
                <a:lnTo>
                  <a:pt x="2846" y="824"/>
                </a:lnTo>
                <a:lnTo>
                  <a:pt x="2863" y="809"/>
                </a:lnTo>
                <a:lnTo>
                  <a:pt x="2880" y="794"/>
                </a:lnTo>
                <a:lnTo>
                  <a:pt x="2895" y="778"/>
                </a:lnTo>
                <a:lnTo>
                  <a:pt x="2910" y="762"/>
                </a:lnTo>
                <a:lnTo>
                  <a:pt x="2924" y="743"/>
                </a:lnTo>
                <a:lnTo>
                  <a:pt x="2936" y="726"/>
                </a:lnTo>
                <a:lnTo>
                  <a:pt x="2948" y="706"/>
                </a:lnTo>
                <a:lnTo>
                  <a:pt x="2960" y="688"/>
                </a:lnTo>
                <a:lnTo>
                  <a:pt x="2970" y="667"/>
                </a:lnTo>
                <a:lnTo>
                  <a:pt x="2979" y="646"/>
                </a:lnTo>
                <a:lnTo>
                  <a:pt x="2987" y="625"/>
                </a:lnTo>
                <a:lnTo>
                  <a:pt x="2994" y="604"/>
                </a:lnTo>
                <a:lnTo>
                  <a:pt x="3001" y="582"/>
                </a:lnTo>
                <a:lnTo>
                  <a:pt x="3006" y="559"/>
                </a:lnTo>
                <a:lnTo>
                  <a:pt x="3011" y="536"/>
                </a:lnTo>
                <a:lnTo>
                  <a:pt x="3013" y="513"/>
                </a:lnTo>
                <a:lnTo>
                  <a:pt x="3015" y="490"/>
                </a:lnTo>
                <a:lnTo>
                  <a:pt x="3016" y="465"/>
                </a:lnTo>
                <a:lnTo>
                  <a:pt x="3015" y="442"/>
                </a:lnTo>
                <a:lnTo>
                  <a:pt x="3013" y="418"/>
                </a:lnTo>
                <a:lnTo>
                  <a:pt x="3011" y="394"/>
                </a:lnTo>
                <a:lnTo>
                  <a:pt x="3006" y="372"/>
                </a:lnTo>
                <a:lnTo>
                  <a:pt x="3001" y="349"/>
                </a:lnTo>
                <a:lnTo>
                  <a:pt x="2994" y="327"/>
                </a:lnTo>
                <a:lnTo>
                  <a:pt x="2987" y="306"/>
                </a:lnTo>
                <a:lnTo>
                  <a:pt x="2979" y="284"/>
                </a:lnTo>
                <a:lnTo>
                  <a:pt x="2970" y="265"/>
                </a:lnTo>
                <a:lnTo>
                  <a:pt x="2960" y="244"/>
                </a:lnTo>
                <a:lnTo>
                  <a:pt x="2948" y="224"/>
                </a:lnTo>
                <a:lnTo>
                  <a:pt x="2936" y="206"/>
                </a:lnTo>
                <a:lnTo>
                  <a:pt x="2924" y="187"/>
                </a:lnTo>
                <a:lnTo>
                  <a:pt x="2910" y="170"/>
                </a:lnTo>
                <a:lnTo>
                  <a:pt x="2895" y="153"/>
                </a:lnTo>
                <a:lnTo>
                  <a:pt x="2880" y="137"/>
                </a:lnTo>
                <a:lnTo>
                  <a:pt x="2863" y="121"/>
                </a:lnTo>
                <a:lnTo>
                  <a:pt x="2846" y="107"/>
                </a:lnTo>
                <a:lnTo>
                  <a:pt x="2829" y="93"/>
                </a:lnTo>
                <a:lnTo>
                  <a:pt x="2810" y="80"/>
                </a:lnTo>
                <a:lnTo>
                  <a:pt x="2792" y="68"/>
                </a:lnTo>
                <a:lnTo>
                  <a:pt x="2772" y="56"/>
                </a:lnTo>
                <a:lnTo>
                  <a:pt x="2752" y="47"/>
                </a:lnTo>
                <a:lnTo>
                  <a:pt x="2731" y="36"/>
                </a:lnTo>
                <a:lnTo>
                  <a:pt x="2710" y="28"/>
                </a:lnTo>
                <a:lnTo>
                  <a:pt x="2688" y="21"/>
                </a:lnTo>
                <a:lnTo>
                  <a:pt x="2666" y="14"/>
                </a:lnTo>
                <a:lnTo>
                  <a:pt x="2644" y="10"/>
                </a:lnTo>
                <a:lnTo>
                  <a:pt x="2621" y="5"/>
                </a:lnTo>
                <a:lnTo>
                  <a:pt x="2598" y="3"/>
                </a:lnTo>
                <a:lnTo>
                  <a:pt x="2575" y="0"/>
                </a:lnTo>
                <a:lnTo>
                  <a:pt x="2550" y="0"/>
                </a:lnTo>
                <a:close/>
                <a:moveTo>
                  <a:pt x="413" y="369"/>
                </a:moveTo>
                <a:lnTo>
                  <a:pt x="1155" y="1149"/>
                </a:lnTo>
                <a:lnTo>
                  <a:pt x="1588" y="1157"/>
                </a:lnTo>
                <a:lnTo>
                  <a:pt x="1593" y="1150"/>
                </a:lnTo>
                <a:lnTo>
                  <a:pt x="1598" y="1144"/>
                </a:lnTo>
                <a:lnTo>
                  <a:pt x="1600" y="1137"/>
                </a:lnTo>
                <a:lnTo>
                  <a:pt x="1602" y="1130"/>
                </a:lnTo>
                <a:lnTo>
                  <a:pt x="1601" y="1124"/>
                </a:lnTo>
                <a:lnTo>
                  <a:pt x="1600" y="1115"/>
                </a:lnTo>
                <a:lnTo>
                  <a:pt x="1595" y="1107"/>
                </a:lnTo>
                <a:lnTo>
                  <a:pt x="1588" y="1098"/>
                </a:lnTo>
                <a:lnTo>
                  <a:pt x="680" y="152"/>
                </a:lnTo>
                <a:lnTo>
                  <a:pt x="665" y="145"/>
                </a:lnTo>
                <a:lnTo>
                  <a:pt x="651" y="139"/>
                </a:lnTo>
                <a:lnTo>
                  <a:pt x="636" y="135"/>
                </a:lnTo>
                <a:lnTo>
                  <a:pt x="621" y="131"/>
                </a:lnTo>
                <a:lnTo>
                  <a:pt x="606" y="130"/>
                </a:lnTo>
                <a:lnTo>
                  <a:pt x="592" y="129"/>
                </a:lnTo>
                <a:lnTo>
                  <a:pt x="578" y="130"/>
                </a:lnTo>
                <a:lnTo>
                  <a:pt x="564" y="133"/>
                </a:lnTo>
                <a:lnTo>
                  <a:pt x="550" y="135"/>
                </a:lnTo>
                <a:lnTo>
                  <a:pt x="536" y="138"/>
                </a:lnTo>
                <a:lnTo>
                  <a:pt x="523" y="144"/>
                </a:lnTo>
                <a:lnTo>
                  <a:pt x="510" y="150"/>
                </a:lnTo>
                <a:lnTo>
                  <a:pt x="499" y="156"/>
                </a:lnTo>
                <a:lnTo>
                  <a:pt x="487" y="164"/>
                </a:lnTo>
                <a:lnTo>
                  <a:pt x="476" y="172"/>
                </a:lnTo>
                <a:lnTo>
                  <a:pt x="465" y="180"/>
                </a:lnTo>
                <a:lnTo>
                  <a:pt x="456" y="189"/>
                </a:lnTo>
                <a:lnTo>
                  <a:pt x="447" y="200"/>
                </a:lnTo>
                <a:lnTo>
                  <a:pt x="439" y="210"/>
                </a:lnTo>
                <a:lnTo>
                  <a:pt x="430" y="222"/>
                </a:lnTo>
                <a:lnTo>
                  <a:pt x="424" y="233"/>
                </a:lnTo>
                <a:lnTo>
                  <a:pt x="418" y="245"/>
                </a:lnTo>
                <a:lnTo>
                  <a:pt x="412" y="257"/>
                </a:lnTo>
                <a:lnTo>
                  <a:pt x="408" y="269"/>
                </a:lnTo>
                <a:lnTo>
                  <a:pt x="405" y="282"/>
                </a:lnTo>
                <a:lnTo>
                  <a:pt x="403" y="294"/>
                </a:lnTo>
                <a:lnTo>
                  <a:pt x="402" y="306"/>
                </a:lnTo>
                <a:lnTo>
                  <a:pt x="402" y="319"/>
                </a:lnTo>
                <a:lnTo>
                  <a:pt x="403" y="332"/>
                </a:lnTo>
                <a:lnTo>
                  <a:pt x="405" y="345"/>
                </a:lnTo>
                <a:lnTo>
                  <a:pt x="408" y="357"/>
                </a:lnTo>
                <a:lnTo>
                  <a:pt x="413" y="369"/>
                </a:lnTo>
                <a:close/>
                <a:moveTo>
                  <a:pt x="3216" y="1178"/>
                </a:moveTo>
                <a:lnTo>
                  <a:pt x="4079" y="2627"/>
                </a:lnTo>
                <a:lnTo>
                  <a:pt x="5555" y="2618"/>
                </a:lnTo>
                <a:lnTo>
                  <a:pt x="5574" y="2597"/>
                </a:lnTo>
                <a:lnTo>
                  <a:pt x="5593" y="2577"/>
                </a:lnTo>
                <a:lnTo>
                  <a:pt x="5609" y="2557"/>
                </a:lnTo>
                <a:lnTo>
                  <a:pt x="5622" y="2538"/>
                </a:lnTo>
                <a:lnTo>
                  <a:pt x="5632" y="2517"/>
                </a:lnTo>
                <a:lnTo>
                  <a:pt x="5642" y="2497"/>
                </a:lnTo>
                <a:lnTo>
                  <a:pt x="5646" y="2477"/>
                </a:lnTo>
                <a:lnTo>
                  <a:pt x="5649" y="2467"/>
                </a:lnTo>
                <a:lnTo>
                  <a:pt x="5649" y="2456"/>
                </a:lnTo>
                <a:lnTo>
                  <a:pt x="5650" y="2447"/>
                </a:lnTo>
                <a:lnTo>
                  <a:pt x="5649" y="2437"/>
                </a:lnTo>
                <a:lnTo>
                  <a:pt x="5648" y="2426"/>
                </a:lnTo>
                <a:lnTo>
                  <a:pt x="5645" y="2416"/>
                </a:lnTo>
                <a:lnTo>
                  <a:pt x="5643" y="2407"/>
                </a:lnTo>
                <a:lnTo>
                  <a:pt x="5638" y="2396"/>
                </a:lnTo>
                <a:lnTo>
                  <a:pt x="5634" y="2386"/>
                </a:lnTo>
                <a:lnTo>
                  <a:pt x="5629" y="2375"/>
                </a:lnTo>
                <a:lnTo>
                  <a:pt x="5623" y="2365"/>
                </a:lnTo>
                <a:lnTo>
                  <a:pt x="5615" y="2356"/>
                </a:lnTo>
                <a:lnTo>
                  <a:pt x="5599" y="2335"/>
                </a:lnTo>
                <a:lnTo>
                  <a:pt x="5578" y="2314"/>
                </a:lnTo>
                <a:lnTo>
                  <a:pt x="5555" y="2293"/>
                </a:lnTo>
                <a:lnTo>
                  <a:pt x="4470" y="2284"/>
                </a:lnTo>
                <a:lnTo>
                  <a:pt x="3786" y="1242"/>
                </a:lnTo>
                <a:lnTo>
                  <a:pt x="3756" y="1223"/>
                </a:lnTo>
                <a:lnTo>
                  <a:pt x="3726" y="1208"/>
                </a:lnTo>
                <a:lnTo>
                  <a:pt x="3694" y="1193"/>
                </a:lnTo>
                <a:lnTo>
                  <a:pt x="3662" y="1180"/>
                </a:lnTo>
                <a:lnTo>
                  <a:pt x="3630" y="1170"/>
                </a:lnTo>
                <a:lnTo>
                  <a:pt x="3596" y="1161"/>
                </a:lnTo>
                <a:lnTo>
                  <a:pt x="3561" y="1154"/>
                </a:lnTo>
                <a:lnTo>
                  <a:pt x="3526" y="1148"/>
                </a:lnTo>
                <a:lnTo>
                  <a:pt x="3490" y="1144"/>
                </a:lnTo>
                <a:lnTo>
                  <a:pt x="3455" y="1143"/>
                </a:lnTo>
                <a:lnTo>
                  <a:pt x="3416" y="1143"/>
                </a:lnTo>
                <a:lnTo>
                  <a:pt x="3378" y="1147"/>
                </a:lnTo>
                <a:lnTo>
                  <a:pt x="3340" y="1151"/>
                </a:lnTo>
                <a:lnTo>
                  <a:pt x="3299" y="1158"/>
                </a:lnTo>
                <a:lnTo>
                  <a:pt x="3259" y="1166"/>
                </a:lnTo>
                <a:lnTo>
                  <a:pt x="3216" y="1178"/>
                </a:lnTo>
                <a:close/>
                <a:moveTo>
                  <a:pt x="3230" y="2047"/>
                </a:moveTo>
                <a:lnTo>
                  <a:pt x="3230" y="4172"/>
                </a:lnTo>
                <a:lnTo>
                  <a:pt x="5160" y="4165"/>
                </a:lnTo>
                <a:lnTo>
                  <a:pt x="4337" y="3032"/>
                </a:lnTo>
                <a:lnTo>
                  <a:pt x="3846" y="3029"/>
                </a:lnTo>
                <a:lnTo>
                  <a:pt x="3230" y="2047"/>
                </a:lnTo>
                <a:close/>
              </a:path>
            </a:pathLst>
          </a:custGeom>
          <a:solidFill>
            <a:schemeClr val="accent1"/>
          </a:solidFill>
          <a:ln>
            <a:noFill/>
          </a:ln>
          <a:extLst>
            <a:ext uri="{91240B29-F687-4F45-9708-019B960494DF}"/>
          </a:extLst>
        </p:spPr>
        <p:txBody>
          <a:bodyPr anchor="ctr">
            <a:scene3d>
              <a:camera prst="orthographicFront"/>
              <a:lightRig rig="threePt" dir="t"/>
            </a:scene3d>
            <a:sp3d contourW="12700">
              <a:contourClr>
                <a:srgbClr val="FFFFFF"/>
              </a:contourClr>
            </a:sp3d>
          </a:bodyPr>
          <a:lstStyle/>
          <a:p>
            <a:pPr algn="ctr" fontAlgn="auto">
              <a:defRPr/>
            </a:pPr>
            <a:endParaRPr lang="zh-CN" altLang="en-US" sz="2400" noProof="1">
              <a:solidFill>
                <a:srgbClr val="FFFFFF"/>
              </a:solidFill>
            </a:endParaRPr>
          </a:p>
        </p:txBody>
      </p:sp>
      <p:sp>
        <p:nvSpPr>
          <p:cNvPr id="42" name="文本框 41"/>
          <p:cNvSpPr txBox="1">
            <a:spLocks noChangeArrowheads="1"/>
          </p:cNvSpPr>
          <p:nvPr/>
        </p:nvSpPr>
        <p:spPr bwMode="auto">
          <a:xfrm>
            <a:off x="155575" y="1314450"/>
            <a:ext cx="3935413" cy="4892675"/>
          </a:xfrm>
          <a:prstGeom prst="rect">
            <a:avLst/>
          </a:prstGeom>
          <a:noFill/>
          <a:ln w="9525">
            <a:noFill/>
            <a:miter lim="800000"/>
            <a:headEnd/>
            <a:tailEnd/>
          </a:ln>
        </p:spPr>
        <p:txBody>
          <a:bodyPr>
            <a:spAutoFit/>
          </a:bodyPr>
          <a:lstStyle/>
          <a:p>
            <a:pPr>
              <a:lnSpc>
                <a:spcPct val="130000"/>
              </a:lnSpc>
            </a:pPr>
            <a:r>
              <a:rPr lang="zh-CN" altLang="en-US" sz="8000">
                <a:solidFill>
                  <a:srgbClr val="FF0000"/>
                </a:solidFill>
                <a:latin typeface="方正隶变_GBK" pitchFamily="65" charset="-122"/>
                <a:ea typeface="方正隶变_GBK" pitchFamily="65" charset="-122"/>
              </a:rPr>
              <a:t>卷</a:t>
            </a:r>
          </a:p>
          <a:p>
            <a:pPr>
              <a:lnSpc>
                <a:spcPct val="130000"/>
              </a:lnSpc>
            </a:pPr>
            <a:r>
              <a:rPr lang="zh-CN" altLang="en-US" sz="8000">
                <a:solidFill>
                  <a:srgbClr val="FF0000"/>
                </a:solidFill>
                <a:latin typeface="方正隶变_GBK" pitchFamily="65" charset="-122"/>
                <a:ea typeface="方正隶变_GBK" pitchFamily="65" charset="-122"/>
              </a:rPr>
              <a:t>  首</a:t>
            </a:r>
          </a:p>
          <a:p>
            <a:pPr>
              <a:lnSpc>
                <a:spcPct val="130000"/>
              </a:lnSpc>
            </a:pPr>
            <a:r>
              <a:rPr lang="zh-CN" altLang="en-US" sz="8000">
                <a:solidFill>
                  <a:srgbClr val="FF0000"/>
                </a:solidFill>
                <a:latin typeface="方正隶变_GBK" pitchFamily="65" charset="-122"/>
                <a:ea typeface="方正隶变_GBK" pitchFamily="65" charset="-122"/>
              </a:rPr>
              <a:t>语</a:t>
            </a:r>
          </a:p>
        </p:txBody>
      </p:sp>
      <p:sp>
        <p:nvSpPr>
          <p:cNvPr id="17412" name="矩形 37"/>
          <p:cNvSpPr>
            <a:spLocks noChangeArrowheads="1"/>
          </p:cNvSpPr>
          <p:nvPr/>
        </p:nvSpPr>
        <p:spPr bwMode="auto">
          <a:xfrm>
            <a:off x="2033588" y="395288"/>
            <a:ext cx="9229725" cy="5570537"/>
          </a:xfrm>
          <a:prstGeom prst="rect">
            <a:avLst/>
          </a:prstGeom>
          <a:noFill/>
          <a:ln w="9525">
            <a:noFill/>
            <a:miter lim="800000"/>
            <a:headEnd/>
            <a:tailEnd/>
          </a:ln>
        </p:spPr>
        <p:txBody>
          <a:bodyPr>
            <a:spAutoFit/>
          </a:bodyPr>
          <a:lstStyle/>
          <a:p>
            <a:r>
              <a:rPr lang="zh-CN" altLang="en-US" b="1"/>
              <a:t>                                                           </a:t>
            </a:r>
            <a:r>
              <a:rPr lang="zh-CN" altLang="en-US" sz="3200" b="1"/>
              <a:t>教育者的幸福</a:t>
            </a:r>
          </a:p>
          <a:p>
            <a:r>
              <a:rPr lang="zh-CN" altLang="en-US" b="1"/>
              <a:t> </a:t>
            </a:r>
            <a:r>
              <a:rPr lang="zh-CN" altLang="en-US" b="1">
                <a:latin typeface="楷体" pitchFamily="49" charset="-122"/>
                <a:ea typeface="楷体" pitchFamily="49" charset="-122"/>
              </a:rPr>
              <a:t>    </a:t>
            </a:r>
            <a:r>
              <a:rPr lang="zh-CN" altLang="en-US">
                <a:latin typeface="楷体" pitchFamily="49" charset="-122"/>
                <a:ea typeface="楷体" pitchFamily="49" charset="-122"/>
              </a:rPr>
              <a:t>教育者的幸福在于蓦然回首，桃李芬芳。王国维认为人生的最高境界是“众里寻他千百度，蓦然回首，那人却在灯火阑珊处”，这种人生的最高境界其实表征了一种人生的幸福感。</a:t>
            </a:r>
          </a:p>
          <a:p>
            <a:r>
              <a:rPr lang="zh-CN" altLang="en-US">
                <a:latin typeface="楷体" pitchFamily="49" charset="-122"/>
                <a:ea typeface="楷体" pitchFamily="49" charset="-122"/>
              </a:rPr>
              <a:t>    但这种最高的幸福必须历经“昨夜西风凋碧树。独上高楼，望尽天涯路”和“衣带渐宽终不悔，为伊消得人憔悴”两个艰苦的求索过程。这种幸福观对于教育者而言，具</a:t>
            </a:r>
          </a:p>
          <a:p>
            <a:r>
              <a:rPr lang="zh-CN" altLang="en-US">
                <a:latin typeface="楷体" pitchFamily="49" charset="-122"/>
                <a:ea typeface="楷体" pitchFamily="49" charset="-122"/>
              </a:rPr>
              <a:t>有极大的指引价值。</a:t>
            </a:r>
          </a:p>
          <a:p>
            <a:r>
              <a:rPr lang="zh-CN" altLang="en-US">
                <a:latin typeface="楷体" pitchFamily="49" charset="-122"/>
                <a:ea typeface="楷体" pitchFamily="49" charset="-122"/>
              </a:rPr>
              <a:t>    教育者应坚守“独上高楼，望尽天涯路”的寂寞。教师要耐得住寂寞，寂寞中自有不昧本心的轻松与自在。这种坚守关键在于心态，心态决定状态，有好的心态就有好的心情，有好的心情脸上就会常挂微笑，常挂微笑就能感染学生，让学生获取微笑的魅力、幸福的感悟。有了这种坚守，教师自己才能调整心态，成为一个幸福的人；这是作为一个教师自己的需要，也是教育的需要。为了完成这种坚守，我们必须要学会自我调节；当面对学生求知的渴望时，我们必须保持快乐与幸福，因为这是他们求知的最佳催化剂。</a:t>
            </a:r>
          </a:p>
          <a:p>
            <a:r>
              <a:rPr lang="zh-CN" altLang="en-US">
                <a:latin typeface="楷体" pitchFamily="49" charset="-122"/>
                <a:ea typeface="楷体" pitchFamily="49" charset="-122"/>
              </a:rPr>
              <a:t>    教育者应经受“衣带渐宽终不悔，为伊消得人憔悴”的艰辛。教育工作的确充满艰辛，但绝对不是“春蚕到死”、“蜡炬成灰”的悲壮。我们应在平淡琐碎的艰辛中不断发现新鲜和新奇，不断体会到知识开花的满足和成就，不断看到希望的萌芽和生长。</a:t>
            </a:r>
          </a:p>
          <a:p>
            <a:r>
              <a:rPr lang="zh-CN" altLang="en-US">
                <a:latin typeface="楷体" pitchFamily="49" charset="-122"/>
                <a:ea typeface="楷体" pitchFamily="49" charset="-122"/>
              </a:rPr>
              <a:t>    作为一个教育者，如果从明天起，你决定做一个幸福的人，你就应该当学生面对知识的海洋时，让他们体验到海子“面朝大海，春暖花开”的幸福；只有让学生体验到教诲的春风化雨，你才能收获春意盎然的幸福。</a:t>
            </a:r>
          </a:p>
        </p:txBody>
      </p:sp>
      <p:pic>
        <p:nvPicPr>
          <p:cNvPr id="39" name="虫儿飞 - 钢琴伴奏.mp3">
            <a:hlinkClick r:id="" action="ppaction://media"/>
          </p:cNvPr>
          <p:cNvPicPr>
            <a:picLocks noRot="1" noChangeAspect="1"/>
          </p:cNvPicPr>
          <p:nvPr>
            <a:audioFile r:link="rId1"/>
          </p:nvPr>
        </p:nvPicPr>
        <p:blipFill>
          <a:blip r:embed="rId3" cstate="print"/>
          <a:srcRect/>
          <a:stretch>
            <a:fillRect/>
          </a:stretch>
        </p:blipFill>
        <p:spPr bwMode="auto">
          <a:xfrm>
            <a:off x="5943600" y="3276600"/>
            <a:ext cx="304800" cy="304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750"/>
                                        <p:tgtEl>
                                          <p:spTgt spid="42"/>
                                        </p:tgtEl>
                                      </p:cBhvr>
                                    </p:animEffect>
                                  </p:childTnLst>
                                </p:cTn>
                              </p:par>
                            </p:childTnLst>
                          </p:cTn>
                        </p:par>
                        <p:par>
                          <p:cTn id="8" fill="hold">
                            <p:stCondLst>
                              <p:cond delay="750"/>
                            </p:stCondLst>
                            <p:childTnLst>
                              <p:par>
                                <p:cTn id="9" presetID="1" presetClass="mediacall" presetSubtype="0" fill="hold" nodeType="afterEffect">
                                  <p:stCondLst>
                                    <p:cond delay="0"/>
                                  </p:stCondLst>
                                  <p:childTnLst>
                                    <p:cmd type="call" cmd="playFrom(0.0)">
                                      <p:cBhvr>
                                        <p:cTn id="10" dur="162984"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a:spLocks noChangeArrowheads="1"/>
          </p:cNvSpPr>
          <p:nvPr/>
        </p:nvSpPr>
        <p:spPr bwMode="auto">
          <a:xfrm>
            <a:off x="300038" y="409575"/>
            <a:ext cx="4449762" cy="814388"/>
          </a:xfrm>
          <a:prstGeom prst="rect">
            <a:avLst/>
          </a:prstGeom>
          <a:noFill/>
          <a:ln w="9525">
            <a:noFill/>
            <a:miter lim="800000"/>
            <a:headEnd/>
            <a:tailEnd/>
          </a:ln>
        </p:spPr>
        <p:txBody>
          <a:bodyPr>
            <a:spAutoFit/>
          </a:bodyPr>
          <a:lstStyle/>
          <a:p>
            <a:pPr>
              <a:lnSpc>
                <a:spcPct val="130000"/>
              </a:lnSpc>
            </a:pPr>
            <a:r>
              <a:rPr lang="zh-CN" altLang="en-US" sz="4000">
                <a:solidFill>
                  <a:srgbClr val="FF0000"/>
                </a:solidFill>
                <a:latin typeface="方正隶变_GBK" pitchFamily="65" charset="-122"/>
                <a:ea typeface="方正隶变_GBK" pitchFamily="65" charset="-122"/>
              </a:rPr>
              <a:t>学员考核标准</a:t>
            </a:r>
          </a:p>
        </p:txBody>
      </p:sp>
      <p:sp>
        <p:nvSpPr>
          <p:cNvPr id="31" name="TextBox 3"/>
          <p:cNvSpPr txBox="1"/>
          <p:nvPr/>
        </p:nvSpPr>
        <p:spPr>
          <a:xfrm>
            <a:off x="1682750" y="868363"/>
            <a:ext cx="8978900" cy="792162"/>
          </a:xfrm>
          <a:prstGeom prst="rect">
            <a:avLst/>
          </a:prstGeom>
          <a:noFill/>
          <a:ln w="9525">
            <a:noFill/>
          </a:ln>
        </p:spPr>
        <p:txBody>
          <a:bodyPr>
            <a:spAutoFit/>
          </a:bodyPr>
          <a:lstStyle/>
          <a:p>
            <a:pPr>
              <a:defRPr/>
            </a:pPr>
            <a:endParaRPr lang="en-US" altLang="zh-CN" sz="2875" b="1" noProof="1"/>
          </a:p>
          <a:p>
            <a:pPr>
              <a:defRPr/>
            </a:pPr>
            <a:r>
              <a:rPr lang="zh-CN" altLang="zh-CN" sz="1680" b="1" noProof="1"/>
              <a:t>考核内容包括：课程学习、课程作业、研讨交流、研修日志，</a:t>
            </a:r>
            <a:r>
              <a:rPr lang="zh-CN" altLang="zh-CN" sz="1680" b="1" noProof="1">
                <a:solidFill>
                  <a:srgbClr val="FF0000"/>
                </a:solidFill>
              </a:rPr>
              <a:t>满分为</a:t>
            </a:r>
            <a:r>
              <a:rPr lang="en-US" altLang="zh-CN" sz="1680" b="1" noProof="1">
                <a:solidFill>
                  <a:srgbClr val="FF0000"/>
                </a:solidFill>
              </a:rPr>
              <a:t>100</a:t>
            </a:r>
            <a:r>
              <a:rPr lang="zh-CN" altLang="zh-CN" sz="1680" b="1" noProof="1">
                <a:solidFill>
                  <a:srgbClr val="FF0000"/>
                </a:solidFill>
              </a:rPr>
              <a:t>分，</a:t>
            </a:r>
            <a:r>
              <a:rPr lang="zh-CN" altLang="en-US" sz="1680" b="1" noProof="1">
                <a:solidFill>
                  <a:srgbClr val="FF0000"/>
                </a:solidFill>
              </a:rPr>
              <a:t>及格为</a:t>
            </a:r>
            <a:r>
              <a:rPr lang="en-US" altLang="zh-CN" sz="1680" b="1" noProof="1">
                <a:solidFill>
                  <a:srgbClr val="FF0000"/>
                </a:solidFill>
              </a:rPr>
              <a:t>60</a:t>
            </a:r>
            <a:r>
              <a:rPr lang="zh-CN" altLang="en-US" sz="1680" b="1" noProof="1">
                <a:solidFill>
                  <a:srgbClr val="FF0000"/>
                </a:solidFill>
              </a:rPr>
              <a:t>分。</a:t>
            </a:r>
            <a:endParaRPr lang="zh-CN" altLang="zh-CN" sz="1680" noProof="1">
              <a:solidFill>
                <a:srgbClr val="FF0000"/>
              </a:solidFill>
            </a:endParaRPr>
          </a:p>
        </p:txBody>
      </p:sp>
      <p:graphicFrame>
        <p:nvGraphicFramePr>
          <p:cNvPr id="32" name="表格 31"/>
          <p:cNvGraphicFramePr>
            <a:graphicFrameLocks noGrp="1"/>
          </p:cNvGraphicFramePr>
          <p:nvPr/>
        </p:nvGraphicFramePr>
        <p:xfrm>
          <a:off x="1992313" y="1801813"/>
          <a:ext cx="8024884" cy="5056496"/>
        </p:xfrm>
        <a:graphic>
          <a:graphicData uri="http://schemas.openxmlformats.org/drawingml/2006/table">
            <a:tbl>
              <a:tblPr/>
              <a:tblGrid>
                <a:gridCol w="1430500"/>
                <a:gridCol w="3386561"/>
                <a:gridCol w="938673"/>
                <a:gridCol w="2269150"/>
              </a:tblGrid>
              <a:tr h="252825">
                <a:tc>
                  <a:txBody>
                    <a:bodyPr/>
                    <a:lstStyle/>
                    <a:p>
                      <a:pPr algn="ctr">
                        <a:spcAft>
                          <a:spcPts val="0"/>
                        </a:spcAft>
                      </a:pPr>
                      <a:r>
                        <a:rPr lang="zh-CN" sz="1440" b="1" kern="100" dirty="0">
                          <a:effectLst/>
                          <a:latin typeface="Times New Roman" panose="02020603050405020304"/>
                          <a:ea typeface="宋体" panose="02010600030101010101" pitchFamily="2" charset="-122"/>
                          <a:cs typeface="Times New Roman" panose="02020603050405020304"/>
                        </a:rPr>
                        <a:t>考核内容</a:t>
                      </a:r>
                      <a:endParaRPr lang="zh-CN" sz="1260" kern="100" dirty="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40" b="1" kern="100" dirty="0">
                          <a:effectLst/>
                          <a:latin typeface="Times New Roman" panose="02020603050405020304"/>
                          <a:ea typeface="宋体" panose="02010600030101010101" pitchFamily="2" charset="-122"/>
                          <a:cs typeface="Times New Roman" panose="02020603050405020304"/>
                        </a:rPr>
                        <a:t>考核要求</a:t>
                      </a:r>
                      <a:endParaRPr lang="zh-CN" sz="1260" kern="100" dirty="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40" b="1" kern="100">
                          <a:effectLst/>
                          <a:latin typeface="Times New Roman" panose="02020603050405020304"/>
                          <a:ea typeface="宋体" panose="02010600030101010101" pitchFamily="2" charset="-122"/>
                          <a:cs typeface="Times New Roman" panose="02020603050405020304"/>
                        </a:rPr>
                        <a:t>权重</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40" b="1" kern="100">
                          <a:effectLst/>
                          <a:latin typeface="Times New Roman" panose="02020603050405020304"/>
                          <a:ea typeface="宋体" panose="02010600030101010101" pitchFamily="2" charset="-122"/>
                          <a:cs typeface="Times New Roman" panose="02020603050405020304"/>
                        </a:rPr>
                        <a:t>备注</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299">
                <a:tc>
                  <a:txBody>
                    <a:bodyPr/>
                    <a:lstStyle/>
                    <a:p>
                      <a:pPr algn="ctr">
                        <a:spcAft>
                          <a:spcPts val="0"/>
                        </a:spcAft>
                      </a:pPr>
                      <a:r>
                        <a:rPr lang="zh-CN" sz="1440" b="1" kern="100" dirty="0">
                          <a:effectLst/>
                          <a:latin typeface="Times New Roman" panose="02020603050405020304"/>
                          <a:ea typeface="宋体" panose="02010600030101010101" pitchFamily="2" charset="-122"/>
                          <a:cs typeface="Times New Roman" panose="02020603050405020304"/>
                        </a:rPr>
                        <a:t>课程学习</a:t>
                      </a:r>
                      <a:endParaRPr lang="zh-CN" sz="1260" kern="100" dirty="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40" b="1" kern="100" dirty="0">
                          <a:effectLst/>
                          <a:latin typeface="Times New Roman" panose="02020603050405020304"/>
                          <a:ea typeface="宋体" panose="02010600030101010101" pitchFamily="2" charset="-122"/>
                          <a:cs typeface="Times New Roman" panose="02020603050405020304"/>
                        </a:rPr>
                        <a:t>课程总学习时间达到或超过</a:t>
                      </a:r>
                      <a:r>
                        <a:rPr lang="en-US" sz="1440" b="1" kern="100" dirty="0">
                          <a:effectLst/>
                          <a:latin typeface="Times New Roman" panose="02020603050405020304"/>
                          <a:ea typeface="宋体" panose="02010600030101010101" pitchFamily="2" charset="-122"/>
                          <a:cs typeface="Times New Roman" panose="02020603050405020304"/>
                        </a:rPr>
                        <a:t>50</a:t>
                      </a:r>
                      <a:r>
                        <a:rPr lang="zh-CN" altLang="en-US" sz="1440" b="1" kern="100" dirty="0">
                          <a:effectLst/>
                          <a:latin typeface="Times New Roman" panose="02020603050405020304"/>
                          <a:ea typeface="宋体" panose="02010600030101010101" pitchFamily="2" charset="-122"/>
                          <a:cs typeface="Times New Roman" panose="02020603050405020304"/>
                        </a:rPr>
                        <a:t>学时 </a:t>
                      </a:r>
                      <a:r>
                        <a:rPr lang="zh-CN" sz="1440" b="1" kern="100" dirty="0">
                          <a:effectLst/>
                          <a:latin typeface="Times New Roman" panose="02020603050405020304"/>
                          <a:ea typeface="宋体" panose="02010600030101010101" pitchFamily="2" charset="-122"/>
                          <a:cs typeface="Times New Roman" panose="02020603050405020304"/>
                        </a:rPr>
                        <a:t>，此项得满分</a:t>
                      </a:r>
                      <a:r>
                        <a:rPr lang="en-US" sz="1440" b="1" kern="100" dirty="0">
                          <a:effectLst/>
                          <a:latin typeface="Times New Roman" panose="02020603050405020304"/>
                          <a:ea typeface="宋体" panose="02010600030101010101" pitchFamily="2" charset="-122"/>
                          <a:cs typeface="Times New Roman" panose="02020603050405020304"/>
                        </a:rPr>
                        <a:t>30</a:t>
                      </a:r>
                      <a:r>
                        <a:rPr lang="zh-CN" sz="1440" b="1" kern="100" dirty="0">
                          <a:effectLst/>
                          <a:latin typeface="Times New Roman" panose="02020603050405020304"/>
                          <a:ea typeface="宋体" panose="02010600030101010101" pitchFamily="2" charset="-122"/>
                          <a:cs typeface="Times New Roman" panose="02020603050405020304"/>
                        </a:rPr>
                        <a:t>分。</a:t>
                      </a:r>
                      <a:endParaRPr lang="zh-CN" sz="1260" kern="100" dirty="0">
                        <a:effectLst/>
                        <a:latin typeface="Times New Roman" panose="02020603050405020304"/>
                        <a:ea typeface="宋体" panose="02010600030101010101" pitchFamily="2" charset="-122"/>
                        <a:cs typeface="Times New Roman" panose="02020603050405020304"/>
                      </a:endParaRPr>
                    </a:p>
                    <a:p>
                      <a:pPr algn="just">
                        <a:spcAft>
                          <a:spcPts val="0"/>
                        </a:spcAft>
                      </a:pPr>
                      <a:r>
                        <a:rPr lang="zh-CN" sz="1440" b="1" kern="100" dirty="0">
                          <a:effectLst/>
                          <a:latin typeface="Times New Roman" panose="02020603050405020304"/>
                          <a:ea typeface="宋体" panose="02010600030101010101" pitchFamily="2" charset="-122"/>
                          <a:cs typeface="Times New Roman" panose="02020603050405020304"/>
                        </a:rPr>
                        <a:t>若未达到</a:t>
                      </a:r>
                      <a:r>
                        <a:rPr lang="en-US" altLang="zh-CN" sz="1440" b="1" kern="100" dirty="0">
                          <a:effectLst/>
                          <a:latin typeface="Times New Roman" panose="02020603050405020304"/>
                          <a:ea typeface="宋体" panose="02010600030101010101" pitchFamily="2" charset="-122"/>
                          <a:cs typeface="Times New Roman" panose="02020603050405020304"/>
                        </a:rPr>
                        <a:t>50</a:t>
                      </a:r>
                      <a:r>
                        <a:rPr lang="zh-CN" altLang="en-US" sz="1440" b="1" kern="100" dirty="0">
                          <a:effectLst/>
                          <a:latin typeface="Times New Roman" panose="02020603050405020304"/>
                          <a:ea typeface="宋体" panose="02010600030101010101" pitchFamily="2" charset="-122"/>
                          <a:cs typeface="Times New Roman" panose="02020603050405020304"/>
                        </a:rPr>
                        <a:t>学时</a:t>
                      </a:r>
                      <a:r>
                        <a:rPr lang="zh-CN" sz="1440" b="1" kern="100" dirty="0">
                          <a:effectLst/>
                          <a:latin typeface="Times New Roman" panose="02020603050405020304"/>
                          <a:ea typeface="宋体" panose="02010600030101010101" pitchFamily="2" charset="-122"/>
                          <a:cs typeface="Times New Roman" panose="02020603050405020304"/>
                        </a:rPr>
                        <a:t>，则根据实际学时得到相应分数。</a:t>
                      </a:r>
                      <a:endParaRPr lang="en-US" altLang="zh-CN" sz="1440" b="1" kern="100" dirty="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40" b="1" kern="100">
                          <a:effectLst/>
                          <a:latin typeface="宋体" panose="02010600030101010101" pitchFamily="2" charset="-122"/>
                          <a:ea typeface="宋体" panose="02010600030101010101" pitchFamily="2" charset="-122"/>
                          <a:cs typeface="Times New Roman" panose="02020603050405020304"/>
                        </a:rPr>
                        <a:t>30%</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40" b="1" kern="100" dirty="0">
                          <a:effectLst/>
                          <a:latin typeface="Times New Roman" panose="02020603050405020304"/>
                          <a:ea typeface="宋体" panose="02010600030101010101" pitchFamily="2" charset="-122"/>
                          <a:cs typeface="Times New Roman" panose="02020603050405020304"/>
                        </a:rPr>
                        <a:t>此次培训课程为必修课程</a:t>
                      </a:r>
                      <a:r>
                        <a:rPr lang="en-US" altLang="zh-CN" sz="1440" b="1" kern="100" dirty="0">
                          <a:effectLst/>
                          <a:latin typeface="Times New Roman" panose="02020603050405020304"/>
                          <a:ea typeface="宋体" panose="02010600030101010101" pitchFamily="2" charset="-122"/>
                          <a:cs typeface="Times New Roman" panose="02020603050405020304"/>
                        </a:rPr>
                        <a:t>.</a:t>
                      </a: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6949">
                <a:tc>
                  <a:txBody>
                    <a:bodyPr/>
                    <a:lstStyle/>
                    <a:p>
                      <a:pPr algn="ctr">
                        <a:spcAft>
                          <a:spcPts val="0"/>
                        </a:spcAft>
                      </a:pPr>
                      <a:r>
                        <a:rPr lang="zh-CN" sz="1440" b="1" kern="100">
                          <a:effectLst/>
                          <a:latin typeface="Times New Roman" panose="02020603050405020304"/>
                          <a:ea typeface="宋体" panose="02010600030101010101" pitchFamily="2" charset="-122"/>
                          <a:cs typeface="Times New Roman" panose="02020603050405020304"/>
                        </a:rPr>
                        <a:t>课程作业</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40" b="1" kern="100" dirty="0">
                          <a:effectLst/>
                          <a:latin typeface="Times New Roman" panose="02020603050405020304"/>
                          <a:ea typeface="宋体" panose="02010600030101010101" pitchFamily="2" charset="-122"/>
                          <a:cs typeface="Times New Roman" panose="02020603050405020304"/>
                        </a:rPr>
                        <a:t>提交</a:t>
                      </a:r>
                      <a:r>
                        <a:rPr lang="en-US" sz="1440" b="1" kern="100" dirty="0">
                          <a:effectLst/>
                          <a:latin typeface="Times New Roman" panose="02020603050405020304"/>
                          <a:ea typeface="宋体" panose="02010600030101010101" pitchFamily="2" charset="-122"/>
                          <a:cs typeface="Times New Roman" panose="02020603050405020304"/>
                        </a:rPr>
                        <a:t>1</a:t>
                      </a:r>
                      <a:r>
                        <a:rPr lang="zh-CN" sz="1440" b="1" kern="100" dirty="0">
                          <a:effectLst/>
                          <a:latin typeface="Times New Roman" panose="02020603050405020304"/>
                          <a:ea typeface="宋体" panose="02010600030101010101" pitchFamily="2" charset="-122"/>
                          <a:cs typeface="Times New Roman" panose="02020603050405020304"/>
                        </a:rPr>
                        <a:t>次作业，满分为</a:t>
                      </a:r>
                      <a:r>
                        <a:rPr lang="en-US" sz="1440" b="1" kern="100" dirty="0">
                          <a:effectLst/>
                          <a:latin typeface="Times New Roman" panose="02020603050405020304"/>
                          <a:ea typeface="宋体" panose="02010600030101010101" pitchFamily="2" charset="-122"/>
                          <a:cs typeface="Times New Roman" panose="02020603050405020304"/>
                        </a:rPr>
                        <a:t>30</a:t>
                      </a:r>
                      <a:r>
                        <a:rPr lang="zh-CN" sz="1440" b="1" kern="100" dirty="0">
                          <a:effectLst/>
                          <a:latin typeface="Times New Roman" panose="02020603050405020304"/>
                          <a:ea typeface="宋体" panose="02010600030101010101" pitchFamily="2" charset="-122"/>
                          <a:cs typeface="Times New Roman" panose="02020603050405020304"/>
                        </a:rPr>
                        <a:t>分。每次作业在规定时间内已提交得</a:t>
                      </a:r>
                      <a:r>
                        <a:rPr lang="en-US" sz="1440" b="1" kern="100" dirty="0">
                          <a:effectLst/>
                          <a:latin typeface="Times New Roman" panose="02020603050405020304"/>
                          <a:ea typeface="宋体" panose="02010600030101010101" pitchFamily="2" charset="-122"/>
                          <a:cs typeface="Times New Roman" panose="02020603050405020304"/>
                        </a:rPr>
                        <a:t>15</a:t>
                      </a:r>
                      <a:r>
                        <a:rPr lang="zh-CN" sz="1440" b="1" kern="100" dirty="0">
                          <a:effectLst/>
                          <a:latin typeface="Times New Roman" panose="02020603050405020304"/>
                          <a:ea typeface="宋体" panose="02010600030101010101" pitchFamily="2" charset="-122"/>
                          <a:cs typeface="Times New Roman" panose="02020603050405020304"/>
                        </a:rPr>
                        <a:t>分，被辅导教师批阅为优秀加</a:t>
                      </a:r>
                      <a:r>
                        <a:rPr lang="en-US" sz="1440" b="1" kern="100" dirty="0">
                          <a:effectLst/>
                          <a:latin typeface="Times New Roman" panose="02020603050405020304"/>
                          <a:ea typeface="宋体" panose="02010600030101010101" pitchFamily="2" charset="-122"/>
                          <a:cs typeface="Times New Roman" panose="02020603050405020304"/>
                        </a:rPr>
                        <a:t>15</a:t>
                      </a:r>
                      <a:r>
                        <a:rPr lang="zh-CN" sz="1440" b="1" kern="100" dirty="0">
                          <a:effectLst/>
                          <a:latin typeface="Times New Roman" panose="02020603050405020304"/>
                          <a:ea typeface="宋体" panose="02010600030101010101" pitchFamily="2" charset="-122"/>
                          <a:cs typeface="Times New Roman" panose="02020603050405020304"/>
                        </a:rPr>
                        <a:t>分，批阅为良好加</a:t>
                      </a:r>
                      <a:r>
                        <a:rPr lang="en-US" sz="1440" b="1" kern="100" dirty="0">
                          <a:effectLst/>
                          <a:latin typeface="Times New Roman" panose="02020603050405020304"/>
                          <a:ea typeface="宋体" panose="02010600030101010101" pitchFamily="2" charset="-122"/>
                          <a:cs typeface="Times New Roman" panose="02020603050405020304"/>
                        </a:rPr>
                        <a:t>10</a:t>
                      </a:r>
                      <a:r>
                        <a:rPr lang="zh-CN" sz="1440" b="1" kern="100" dirty="0">
                          <a:effectLst/>
                          <a:latin typeface="Times New Roman" panose="02020603050405020304"/>
                          <a:ea typeface="宋体" panose="02010600030101010101" pitchFamily="2" charset="-122"/>
                          <a:cs typeface="Times New Roman" panose="02020603050405020304"/>
                        </a:rPr>
                        <a:t>分，批阅为合格加</a:t>
                      </a:r>
                      <a:r>
                        <a:rPr lang="en-US" sz="1440" b="1" kern="100" dirty="0">
                          <a:effectLst/>
                          <a:latin typeface="Times New Roman" panose="02020603050405020304"/>
                          <a:ea typeface="宋体" panose="02010600030101010101" pitchFamily="2" charset="-122"/>
                          <a:cs typeface="Times New Roman" panose="02020603050405020304"/>
                        </a:rPr>
                        <a:t>5</a:t>
                      </a:r>
                      <a:r>
                        <a:rPr lang="zh-CN" sz="1440" b="1" kern="100" dirty="0">
                          <a:effectLst/>
                          <a:latin typeface="Times New Roman" panose="02020603050405020304"/>
                          <a:ea typeface="宋体" panose="02010600030101010101" pitchFamily="2" charset="-122"/>
                          <a:cs typeface="Times New Roman" panose="02020603050405020304"/>
                        </a:rPr>
                        <a:t>分，批阅为不合格不加分。</a:t>
                      </a:r>
                      <a:endParaRPr lang="zh-CN" sz="1260" kern="100" dirty="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40" b="1" kern="100">
                          <a:effectLst/>
                          <a:latin typeface="宋体" panose="02010600030101010101" pitchFamily="2" charset="-122"/>
                          <a:ea typeface="宋体" panose="02010600030101010101" pitchFamily="2" charset="-122"/>
                          <a:cs typeface="Times New Roman" panose="02020603050405020304"/>
                        </a:rPr>
                        <a:t>30%</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40" b="1" kern="100">
                          <a:effectLst/>
                          <a:latin typeface="Times New Roman" panose="02020603050405020304"/>
                          <a:ea typeface="宋体" panose="02010600030101010101" pitchFamily="2" charset="-122"/>
                          <a:cs typeface="Times New Roman" panose="02020603050405020304"/>
                        </a:rPr>
                        <a:t>作业需在布置要求后、截止日期前提交；内容必须按照要求撰写，且是自己的真实感受及认识，无抄袭现象，字数要求为</a:t>
                      </a:r>
                      <a:r>
                        <a:rPr lang="en-US" sz="1440" b="1" kern="100">
                          <a:effectLst/>
                          <a:latin typeface="Times New Roman" panose="02020603050405020304"/>
                          <a:ea typeface="宋体" panose="02010600030101010101" pitchFamily="2" charset="-122"/>
                          <a:cs typeface="Times New Roman" panose="02020603050405020304"/>
                        </a:rPr>
                        <a:t>300</a:t>
                      </a:r>
                      <a:r>
                        <a:rPr lang="zh-CN" sz="1440" b="1" kern="100">
                          <a:effectLst/>
                          <a:latin typeface="Times New Roman" panose="02020603050405020304"/>
                          <a:ea typeface="宋体" panose="02010600030101010101" pitchFamily="2" charset="-122"/>
                          <a:cs typeface="Times New Roman" panose="02020603050405020304"/>
                        </a:rPr>
                        <a:t>字以上。</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299">
                <a:tc>
                  <a:txBody>
                    <a:bodyPr/>
                    <a:lstStyle/>
                    <a:p>
                      <a:pPr algn="ctr">
                        <a:spcAft>
                          <a:spcPts val="0"/>
                        </a:spcAft>
                      </a:pPr>
                      <a:r>
                        <a:rPr lang="zh-CN" sz="1440" b="1" kern="100" dirty="0">
                          <a:effectLst/>
                          <a:latin typeface="Times New Roman" panose="02020603050405020304"/>
                          <a:ea typeface="宋体" panose="02010600030101010101" pitchFamily="2" charset="-122"/>
                          <a:cs typeface="Times New Roman" panose="02020603050405020304"/>
                        </a:rPr>
                        <a:t>研讨交流</a:t>
                      </a:r>
                      <a:endParaRPr lang="zh-CN" sz="1260" kern="100" dirty="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40" b="1" kern="100">
                          <a:effectLst/>
                          <a:latin typeface="Times New Roman" panose="02020603050405020304"/>
                          <a:ea typeface="宋体" panose="02010600030101010101" pitchFamily="2" charset="-122"/>
                          <a:cs typeface="Times New Roman" panose="02020603050405020304"/>
                        </a:rPr>
                        <a:t>在论坛中发布不少于</a:t>
                      </a:r>
                      <a:r>
                        <a:rPr lang="en-US" sz="1440" b="1" kern="100">
                          <a:effectLst/>
                          <a:latin typeface="Times New Roman" panose="02020603050405020304"/>
                          <a:ea typeface="宋体" panose="02010600030101010101" pitchFamily="2" charset="-122"/>
                          <a:cs typeface="Times New Roman" panose="02020603050405020304"/>
                        </a:rPr>
                        <a:t>5</a:t>
                      </a:r>
                      <a:r>
                        <a:rPr lang="zh-CN" sz="1440" b="1" kern="100">
                          <a:effectLst/>
                          <a:latin typeface="Times New Roman" panose="02020603050405020304"/>
                          <a:ea typeface="宋体" panose="02010600030101010101" pitchFamily="2" charset="-122"/>
                          <a:cs typeface="Times New Roman" panose="02020603050405020304"/>
                        </a:rPr>
                        <a:t>个主题帖及不少于</a:t>
                      </a:r>
                      <a:r>
                        <a:rPr lang="en-US" sz="1440" b="1" kern="100">
                          <a:effectLst/>
                          <a:latin typeface="Times New Roman" panose="02020603050405020304"/>
                          <a:ea typeface="宋体" panose="02010600030101010101" pitchFamily="2" charset="-122"/>
                          <a:cs typeface="Times New Roman" panose="02020603050405020304"/>
                        </a:rPr>
                        <a:t>15</a:t>
                      </a:r>
                      <a:r>
                        <a:rPr lang="zh-CN" sz="1440" b="1" kern="100">
                          <a:effectLst/>
                          <a:latin typeface="Times New Roman" panose="02020603050405020304"/>
                          <a:ea typeface="宋体" panose="02010600030101010101" pitchFamily="2" charset="-122"/>
                          <a:cs typeface="Times New Roman" panose="02020603050405020304"/>
                        </a:rPr>
                        <a:t>个回复帖。满分为</a:t>
                      </a:r>
                      <a:r>
                        <a:rPr lang="en-US" sz="1440" b="1" kern="100">
                          <a:effectLst/>
                          <a:latin typeface="Times New Roman" panose="02020603050405020304"/>
                          <a:ea typeface="宋体" panose="02010600030101010101" pitchFamily="2" charset="-122"/>
                          <a:cs typeface="Times New Roman" panose="02020603050405020304"/>
                        </a:rPr>
                        <a:t>20</a:t>
                      </a:r>
                      <a:r>
                        <a:rPr lang="zh-CN" sz="1440" b="1" kern="100">
                          <a:effectLst/>
                          <a:latin typeface="Times New Roman" panose="02020603050405020304"/>
                          <a:ea typeface="宋体" panose="02010600030101010101" pitchFamily="2" charset="-122"/>
                          <a:cs typeface="Times New Roman" panose="02020603050405020304"/>
                        </a:rPr>
                        <a:t>分。</a:t>
                      </a:r>
                      <a:endParaRPr lang="zh-CN" sz="1260" kern="100">
                        <a:effectLst/>
                        <a:latin typeface="Times New Roman" panose="02020603050405020304"/>
                        <a:ea typeface="宋体" panose="02010600030101010101" pitchFamily="2" charset="-122"/>
                        <a:cs typeface="Times New Roman" panose="02020603050405020304"/>
                      </a:endParaRPr>
                    </a:p>
                    <a:p>
                      <a:pPr algn="just">
                        <a:spcAft>
                          <a:spcPts val="0"/>
                        </a:spcAft>
                      </a:pPr>
                      <a:r>
                        <a:rPr lang="zh-CN" sz="1440" b="1" kern="100">
                          <a:effectLst/>
                          <a:latin typeface="Times New Roman" panose="02020603050405020304"/>
                          <a:ea typeface="宋体" panose="02010600030101010101" pitchFamily="2" charset="-122"/>
                          <a:cs typeface="Times New Roman" panose="02020603050405020304"/>
                        </a:rPr>
                        <a:t>发表</a:t>
                      </a:r>
                      <a:r>
                        <a:rPr lang="en-US" sz="1440" b="1" kern="100">
                          <a:effectLst/>
                          <a:latin typeface="Times New Roman" panose="02020603050405020304"/>
                          <a:ea typeface="宋体" panose="02010600030101010101" pitchFamily="2" charset="-122"/>
                          <a:cs typeface="Times New Roman" panose="02020603050405020304"/>
                        </a:rPr>
                        <a:t>1</a:t>
                      </a:r>
                      <a:r>
                        <a:rPr lang="zh-CN" sz="1440" b="1" kern="100">
                          <a:effectLst/>
                          <a:latin typeface="Times New Roman" panose="02020603050405020304"/>
                          <a:ea typeface="宋体" panose="02010600030101010101" pitchFamily="2" charset="-122"/>
                          <a:cs typeface="Times New Roman" panose="02020603050405020304"/>
                        </a:rPr>
                        <a:t>个主题帖得</a:t>
                      </a:r>
                      <a:r>
                        <a:rPr lang="en-US" sz="1440" b="1" kern="100">
                          <a:effectLst/>
                          <a:latin typeface="Times New Roman" panose="02020603050405020304"/>
                          <a:ea typeface="宋体" panose="02010600030101010101" pitchFamily="2" charset="-122"/>
                          <a:cs typeface="Times New Roman" panose="02020603050405020304"/>
                        </a:rPr>
                        <a:t>1</a:t>
                      </a:r>
                      <a:r>
                        <a:rPr lang="zh-CN" sz="1440" b="1" kern="100">
                          <a:effectLst/>
                          <a:latin typeface="Times New Roman" panose="02020603050405020304"/>
                          <a:ea typeface="宋体" panose="02010600030101010101" pitchFamily="2" charset="-122"/>
                          <a:cs typeface="Times New Roman" panose="02020603050405020304"/>
                        </a:rPr>
                        <a:t>分，回复</a:t>
                      </a:r>
                      <a:r>
                        <a:rPr lang="en-US" sz="1440" b="1" kern="100">
                          <a:effectLst/>
                          <a:latin typeface="Times New Roman" panose="02020603050405020304"/>
                          <a:ea typeface="宋体" panose="02010600030101010101" pitchFamily="2" charset="-122"/>
                          <a:cs typeface="Times New Roman" panose="02020603050405020304"/>
                        </a:rPr>
                        <a:t>1</a:t>
                      </a:r>
                      <a:r>
                        <a:rPr lang="zh-CN" sz="1440" b="1" kern="100">
                          <a:effectLst/>
                          <a:latin typeface="Times New Roman" panose="02020603050405020304"/>
                          <a:ea typeface="宋体" panose="02010600030101010101" pitchFamily="2" charset="-122"/>
                          <a:cs typeface="Times New Roman" panose="02020603050405020304"/>
                        </a:rPr>
                        <a:t>个帖子得</a:t>
                      </a:r>
                      <a:r>
                        <a:rPr lang="en-US" sz="1440" b="1" kern="100">
                          <a:effectLst/>
                          <a:latin typeface="Times New Roman" panose="02020603050405020304"/>
                          <a:ea typeface="宋体" panose="02010600030101010101" pitchFamily="2" charset="-122"/>
                          <a:cs typeface="Times New Roman" panose="02020603050405020304"/>
                        </a:rPr>
                        <a:t>1</a:t>
                      </a:r>
                      <a:r>
                        <a:rPr lang="zh-CN" sz="1440" b="1" kern="100">
                          <a:effectLst/>
                          <a:latin typeface="Times New Roman" panose="02020603050405020304"/>
                          <a:ea typeface="宋体" panose="02010600030101010101" pitchFamily="2" charset="-122"/>
                          <a:cs typeface="Times New Roman" panose="02020603050405020304"/>
                        </a:rPr>
                        <a:t>分。</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40" b="1" kern="100">
                          <a:effectLst/>
                          <a:latin typeface="宋体" panose="02010600030101010101" pitchFamily="2" charset="-122"/>
                          <a:ea typeface="宋体" panose="02010600030101010101" pitchFamily="2" charset="-122"/>
                          <a:cs typeface="Times New Roman" panose="02020603050405020304"/>
                        </a:rPr>
                        <a:t>20%</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40" b="1" kern="100">
                          <a:effectLst/>
                          <a:latin typeface="Times New Roman" panose="02020603050405020304"/>
                          <a:ea typeface="宋体" panose="02010600030101010101" pitchFamily="2" charset="-122"/>
                          <a:cs typeface="Times New Roman" panose="02020603050405020304"/>
                        </a:rPr>
                        <a:t>培训期间可随时发表，杜绝灌水帖。</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4124">
                <a:tc>
                  <a:txBody>
                    <a:bodyPr/>
                    <a:lstStyle/>
                    <a:p>
                      <a:pPr algn="ctr">
                        <a:spcAft>
                          <a:spcPts val="0"/>
                        </a:spcAft>
                      </a:pPr>
                      <a:r>
                        <a:rPr lang="zh-CN" sz="1440" b="1" kern="100" dirty="0">
                          <a:effectLst/>
                          <a:latin typeface="Times New Roman" panose="02020603050405020304"/>
                          <a:ea typeface="宋体" panose="02010600030101010101" pitchFamily="2" charset="-122"/>
                          <a:cs typeface="Times New Roman" panose="02020603050405020304"/>
                        </a:rPr>
                        <a:t>研修日志</a:t>
                      </a:r>
                      <a:endParaRPr lang="zh-CN" sz="1260" kern="100" dirty="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40" b="1" kern="100">
                          <a:effectLst/>
                          <a:latin typeface="Times New Roman" panose="02020603050405020304"/>
                          <a:ea typeface="宋体" panose="02010600030101010101" pitchFamily="2" charset="-122"/>
                          <a:cs typeface="Times New Roman" panose="02020603050405020304"/>
                        </a:rPr>
                        <a:t>提交</a:t>
                      </a:r>
                      <a:r>
                        <a:rPr lang="en-US" sz="1440" b="1" kern="100">
                          <a:effectLst/>
                          <a:latin typeface="Times New Roman" panose="02020603050405020304"/>
                          <a:ea typeface="宋体" panose="02010600030101010101" pitchFamily="2" charset="-122"/>
                          <a:cs typeface="Times New Roman" panose="02020603050405020304"/>
                        </a:rPr>
                        <a:t>2</a:t>
                      </a:r>
                      <a:r>
                        <a:rPr lang="zh-CN" sz="1440" b="1" kern="100">
                          <a:effectLst/>
                          <a:latin typeface="Times New Roman" panose="02020603050405020304"/>
                          <a:ea typeface="宋体" panose="02010600030101010101" pitchFamily="2" charset="-122"/>
                          <a:cs typeface="Times New Roman" panose="02020603050405020304"/>
                        </a:rPr>
                        <a:t>篇研修日志，每篇</a:t>
                      </a:r>
                      <a:r>
                        <a:rPr lang="en-US" sz="1440" b="1" kern="100">
                          <a:effectLst/>
                          <a:latin typeface="Times New Roman" panose="02020603050405020304"/>
                          <a:ea typeface="宋体" panose="02010600030101010101" pitchFamily="2" charset="-122"/>
                          <a:cs typeface="Times New Roman" panose="02020603050405020304"/>
                        </a:rPr>
                        <a:t>10</a:t>
                      </a:r>
                      <a:r>
                        <a:rPr lang="zh-CN" sz="1440" b="1" kern="100">
                          <a:effectLst/>
                          <a:latin typeface="Times New Roman" panose="02020603050405020304"/>
                          <a:ea typeface="宋体" panose="02010600030101010101" pitchFamily="2" charset="-122"/>
                          <a:cs typeface="Times New Roman" panose="02020603050405020304"/>
                        </a:rPr>
                        <a:t>分，满分</a:t>
                      </a:r>
                      <a:r>
                        <a:rPr lang="en-US" sz="1440" b="1" kern="100">
                          <a:effectLst/>
                          <a:latin typeface="Times New Roman" panose="02020603050405020304"/>
                          <a:ea typeface="宋体" panose="02010600030101010101" pitchFamily="2" charset="-122"/>
                          <a:cs typeface="Times New Roman" panose="02020603050405020304"/>
                        </a:rPr>
                        <a:t>20</a:t>
                      </a:r>
                      <a:r>
                        <a:rPr lang="zh-CN" sz="1440" b="1" kern="100">
                          <a:effectLst/>
                          <a:latin typeface="Times New Roman" panose="02020603050405020304"/>
                          <a:ea typeface="宋体" panose="02010600030101010101" pitchFamily="2" charset="-122"/>
                          <a:cs typeface="Times New Roman" panose="02020603050405020304"/>
                        </a:rPr>
                        <a:t>分。不提交不得分。</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40" b="1" kern="100">
                          <a:effectLst/>
                          <a:latin typeface="宋体" panose="02010600030101010101" pitchFamily="2" charset="-122"/>
                          <a:ea typeface="宋体" panose="02010600030101010101" pitchFamily="2" charset="-122"/>
                          <a:cs typeface="Times New Roman" panose="02020603050405020304"/>
                        </a:rPr>
                        <a:t>20%</a:t>
                      </a:r>
                      <a:endParaRPr lang="zh-CN" sz="1260" kern="10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40" b="1" kern="100" dirty="0">
                          <a:effectLst/>
                          <a:latin typeface="Times New Roman" panose="02020603050405020304"/>
                          <a:ea typeface="宋体" panose="02010600030101010101" pitchFamily="2" charset="-122"/>
                          <a:cs typeface="Times New Roman" panose="02020603050405020304"/>
                        </a:rPr>
                        <a:t>要结合所学课程内容，联系教学实践，写</a:t>
                      </a:r>
                      <a:r>
                        <a:rPr lang="en-US" sz="1440" b="1" kern="100" dirty="0">
                          <a:effectLst/>
                          <a:latin typeface="Times New Roman" panose="02020603050405020304"/>
                          <a:ea typeface="宋体" panose="02010600030101010101" pitchFamily="2" charset="-122"/>
                          <a:cs typeface="Times New Roman" panose="02020603050405020304"/>
                        </a:rPr>
                        <a:t>2</a:t>
                      </a:r>
                      <a:r>
                        <a:rPr lang="zh-CN" sz="1440" b="1" kern="100" dirty="0">
                          <a:effectLst/>
                          <a:latin typeface="Times New Roman" panose="02020603050405020304"/>
                          <a:ea typeface="宋体" panose="02010600030101010101" pitchFamily="2" charset="-122"/>
                          <a:cs typeface="Times New Roman" panose="02020603050405020304"/>
                        </a:rPr>
                        <a:t>篇研修日志，需为自己真实感受，无抄袭现象。</a:t>
                      </a:r>
                      <a:endParaRPr lang="zh-CN" sz="1260" kern="100" dirty="0">
                        <a:effectLst/>
                        <a:latin typeface="Times New Roman" panose="02020603050405020304"/>
                        <a:ea typeface="宋体" panose="02010600030101010101" pitchFamily="2" charset="-122"/>
                        <a:cs typeface="Times New Roman" panose="02020603050405020304"/>
                      </a:endParaRPr>
                    </a:p>
                  </a:txBody>
                  <a:tcPr marL="82222" marR="82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a:spLocks noChangeArrowheads="1"/>
          </p:cNvSpPr>
          <p:nvPr/>
        </p:nvSpPr>
        <p:spPr bwMode="auto">
          <a:xfrm>
            <a:off x="231775" y="900113"/>
            <a:ext cx="2033588" cy="4894262"/>
          </a:xfrm>
          <a:prstGeom prst="rect">
            <a:avLst/>
          </a:prstGeom>
          <a:noFill/>
          <a:ln w="9525">
            <a:noFill/>
            <a:miter lim="800000"/>
            <a:headEnd/>
            <a:tailEnd/>
          </a:ln>
        </p:spPr>
        <p:txBody>
          <a:bodyPr>
            <a:spAutoFit/>
          </a:bodyPr>
          <a:lstStyle/>
          <a:p>
            <a:pPr algn="just">
              <a:lnSpc>
                <a:spcPct val="130000"/>
              </a:lnSpc>
            </a:pPr>
            <a:r>
              <a:rPr lang="zh-CN" altLang="en-US" sz="6000">
                <a:solidFill>
                  <a:srgbClr val="FF0000"/>
                </a:solidFill>
                <a:latin typeface="华文行楷" pitchFamily="2" charset="-122"/>
                <a:ea typeface="华文行楷" pitchFamily="2" charset="-122"/>
              </a:rPr>
              <a:t>精</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彩</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花</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絮</a:t>
            </a:r>
          </a:p>
        </p:txBody>
      </p:sp>
      <p:sp>
        <p:nvSpPr>
          <p:cNvPr id="19459" name="矩形 33"/>
          <p:cNvSpPr>
            <a:spLocks noChangeArrowheads="1"/>
          </p:cNvSpPr>
          <p:nvPr/>
        </p:nvSpPr>
        <p:spPr bwMode="auto">
          <a:xfrm>
            <a:off x="1309688" y="341313"/>
            <a:ext cx="9936162" cy="812800"/>
          </a:xfrm>
          <a:prstGeom prst="rect">
            <a:avLst/>
          </a:prstGeom>
          <a:noFill/>
          <a:ln w="9525">
            <a:noFill/>
            <a:miter lim="800000"/>
            <a:headEnd/>
            <a:tailEnd/>
          </a:ln>
        </p:spPr>
        <p:txBody>
          <a:bodyPr>
            <a:spAutoFit/>
          </a:bodyPr>
          <a:lstStyle/>
          <a:p>
            <a:pPr>
              <a:lnSpc>
                <a:spcPct val="130000"/>
              </a:lnSpc>
            </a:pPr>
            <a:r>
              <a:rPr lang="en-US" altLang="zh-CN" sz="3600" b="1">
                <a:solidFill>
                  <a:srgbClr val="FF0000"/>
                </a:solidFill>
                <a:latin typeface="汉仪中圆简" pitchFamily="49" charset="-122"/>
                <a:ea typeface="汉仪中圆简" pitchFamily="49" charset="-122"/>
              </a:rPr>
              <a:t>2017</a:t>
            </a:r>
            <a:r>
              <a:rPr lang="zh-CN" altLang="zh-CN" sz="3600" b="1">
                <a:solidFill>
                  <a:srgbClr val="FF0000"/>
                </a:solidFill>
                <a:latin typeface="汉仪中圆简" pitchFamily="49" charset="-122"/>
                <a:ea typeface="汉仪中圆简" pitchFamily="49" charset="-122"/>
              </a:rPr>
              <a:t>高唐县</a:t>
            </a:r>
            <a:r>
              <a:rPr lang="zh-CN" altLang="en-US" sz="3600" b="1">
                <a:solidFill>
                  <a:srgbClr val="FF0000"/>
                </a:solidFill>
                <a:latin typeface="汉仪中圆简" pitchFamily="49" charset="-122"/>
                <a:ea typeface="汉仪中圆简" pitchFamily="49" charset="-122"/>
              </a:rPr>
              <a:t>新教师岗位适应性培训（培训一班）</a:t>
            </a:r>
            <a:endParaRPr lang="zh-CN" altLang="zh-CN" sz="3600" b="1">
              <a:solidFill>
                <a:srgbClr val="FF0000"/>
              </a:solidFill>
              <a:latin typeface="汉仪中圆简" pitchFamily="49" charset="-122"/>
              <a:ea typeface="汉仪中圆简" pitchFamily="49" charset="-122"/>
            </a:endParaRPr>
          </a:p>
        </p:txBody>
      </p:sp>
      <p:pic>
        <p:nvPicPr>
          <p:cNvPr id="19460" name="Picture 12" descr="http://www.gaotangedu.cn/d/file/jydt/jyxw/2017-09-26/15063900012616.png"/>
          <p:cNvPicPr>
            <a:picLocks noChangeAspect="1" noChangeArrowheads="1"/>
          </p:cNvPicPr>
          <p:nvPr/>
        </p:nvPicPr>
        <p:blipFill>
          <a:blip r:embed="rId2" cstate="print"/>
          <a:srcRect/>
          <a:stretch>
            <a:fillRect/>
          </a:stretch>
        </p:blipFill>
        <p:spPr bwMode="auto">
          <a:xfrm>
            <a:off x="3155950" y="1522413"/>
            <a:ext cx="5276850" cy="3514725"/>
          </a:xfrm>
          <a:prstGeom prst="rect">
            <a:avLst/>
          </a:prstGeom>
          <a:noFill/>
          <a:ln w="9525">
            <a:noFill/>
            <a:miter lim="800000"/>
            <a:headEnd/>
            <a:tailEnd/>
          </a:ln>
        </p:spPr>
      </p:pic>
      <p:sp>
        <p:nvSpPr>
          <p:cNvPr id="19461" name="矩形 12"/>
          <p:cNvSpPr>
            <a:spLocks noChangeArrowheads="1"/>
          </p:cNvSpPr>
          <p:nvPr/>
        </p:nvSpPr>
        <p:spPr bwMode="auto">
          <a:xfrm>
            <a:off x="1924050" y="5273675"/>
            <a:ext cx="8858250" cy="1200150"/>
          </a:xfrm>
          <a:prstGeom prst="rect">
            <a:avLst/>
          </a:prstGeom>
          <a:noFill/>
          <a:ln w="9525">
            <a:noFill/>
            <a:miter lim="800000"/>
            <a:headEnd/>
            <a:tailEnd/>
          </a:ln>
        </p:spPr>
        <p:txBody>
          <a:bodyPr>
            <a:spAutoFit/>
          </a:bodyPr>
          <a:lstStyle/>
          <a:p>
            <a:r>
              <a:rPr lang="en-US" altLang="zh-CN" sz="2400"/>
              <a:t>9</a:t>
            </a:r>
            <a:r>
              <a:rPr lang="zh-CN" altLang="en-US" sz="2400"/>
              <a:t>月</a:t>
            </a:r>
            <a:r>
              <a:rPr lang="en-US" altLang="zh-CN" sz="2400"/>
              <a:t>22</a:t>
            </a:r>
            <a:r>
              <a:rPr lang="zh-CN" altLang="en-US" sz="2400"/>
              <a:t>日，高唐县教育局在民族实验小学博艺厅举行陶继新教授报告会暨</a:t>
            </a:r>
            <a:r>
              <a:rPr lang="en-US" altLang="zh-CN" sz="2400"/>
              <a:t>2017</a:t>
            </a:r>
            <a:r>
              <a:rPr lang="zh-CN" altLang="en-US" sz="2400"/>
              <a:t>年新任教师岗位适应性培训启动仪式，对新招录的</a:t>
            </a:r>
            <a:r>
              <a:rPr lang="en-US" altLang="zh-CN" sz="2400"/>
              <a:t>188</a:t>
            </a:r>
            <a:r>
              <a:rPr lang="zh-CN" altLang="en-US" sz="2400"/>
              <a:t>名教师进行岗位适应性培训。</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a:spLocks noChangeArrowheads="1"/>
          </p:cNvSpPr>
          <p:nvPr/>
        </p:nvSpPr>
        <p:spPr bwMode="auto">
          <a:xfrm>
            <a:off x="466725" y="1314450"/>
            <a:ext cx="1798638" cy="4894263"/>
          </a:xfrm>
          <a:prstGeom prst="rect">
            <a:avLst/>
          </a:prstGeom>
          <a:noFill/>
          <a:ln w="9525">
            <a:noFill/>
            <a:miter lim="800000"/>
            <a:headEnd/>
            <a:tailEnd/>
          </a:ln>
        </p:spPr>
        <p:txBody>
          <a:bodyPr>
            <a:spAutoFit/>
          </a:bodyPr>
          <a:lstStyle/>
          <a:p>
            <a:pPr algn="just">
              <a:lnSpc>
                <a:spcPct val="130000"/>
              </a:lnSpc>
            </a:pPr>
            <a:r>
              <a:rPr lang="zh-CN" altLang="en-US" sz="6000">
                <a:solidFill>
                  <a:srgbClr val="FF0000"/>
                </a:solidFill>
                <a:latin typeface="华文行楷" pitchFamily="2" charset="-122"/>
                <a:ea typeface="华文行楷" pitchFamily="2" charset="-122"/>
              </a:rPr>
              <a:t>精</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彩</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花</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絮</a:t>
            </a:r>
          </a:p>
        </p:txBody>
      </p:sp>
      <p:pic>
        <p:nvPicPr>
          <p:cNvPr id="20483" name="Picture 12" descr="http://www.gaotangedu.cn/d/file/jydt/jyxw/2017-09-26/15063900198700.png"/>
          <p:cNvPicPr>
            <a:picLocks noChangeAspect="1" noChangeArrowheads="1"/>
          </p:cNvPicPr>
          <p:nvPr/>
        </p:nvPicPr>
        <p:blipFill>
          <a:blip r:embed="rId3" cstate="print"/>
          <a:srcRect/>
          <a:stretch>
            <a:fillRect/>
          </a:stretch>
        </p:blipFill>
        <p:spPr bwMode="auto">
          <a:xfrm>
            <a:off x="3279775" y="1031875"/>
            <a:ext cx="5276850" cy="3514725"/>
          </a:xfrm>
          <a:prstGeom prst="rect">
            <a:avLst/>
          </a:prstGeom>
          <a:noFill/>
          <a:ln w="9525">
            <a:noFill/>
            <a:miter lim="800000"/>
            <a:headEnd/>
            <a:tailEnd/>
          </a:ln>
        </p:spPr>
      </p:pic>
      <p:sp>
        <p:nvSpPr>
          <p:cNvPr id="20484" name="矩形 12"/>
          <p:cNvSpPr>
            <a:spLocks noChangeArrowheads="1"/>
          </p:cNvSpPr>
          <p:nvPr/>
        </p:nvSpPr>
        <p:spPr bwMode="auto">
          <a:xfrm>
            <a:off x="3048000" y="4497388"/>
            <a:ext cx="7815263" cy="954087"/>
          </a:xfrm>
          <a:prstGeom prst="rect">
            <a:avLst/>
          </a:prstGeom>
          <a:noFill/>
          <a:ln w="9525">
            <a:noFill/>
            <a:miter lim="800000"/>
            <a:headEnd/>
            <a:tailEnd/>
          </a:ln>
        </p:spPr>
        <p:txBody>
          <a:bodyPr>
            <a:spAutoFit/>
          </a:bodyPr>
          <a:lstStyle/>
          <a:p>
            <a:r>
              <a:rPr lang="zh-CN" altLang="en-US" sz="2800"/>
              <a:t>本次培训采取集中培训、跟岗培训、远程培训与返岗实践相结合的方式。</a:t>
            </a:r>
          </a:p>
        </p:txBody>
      </p:sp>
      <p:sp>
        <p:nvSpPr>
          <p:cNvPr id="20485" name="矩形 33"/>
          <p:cNvSpPr>
            <a:spLocks noChangeArrowheads="1"/>
          </p:cNvSpPr>
          <p:nvPr/>
        </p:nvSpPr>
        <p:spPr bwMode="auto">
          <a:xfrm>
            <a:off x="1309688" y="341313"/>
            <a:ext cx="9936162" cy="812800"/>
          </a:xfrm>
          <a:prstGeom prst="rect">
            <a:avLst/>
          </a:prstGeom>
          <a:noFill/>
          <a:ln w="9525">
            <a:noFill/>
            <a:miter lim="800000"/>
            <a:headEnd/>
            <a:tailEnd/>
          </a:ln>
        </p:spPr>
        <p:txBody>
          <a:bodyPr>
            <a:spAutoFit/>
          </a:bodyPr>
          <a:lstStyle/>
          <a:p>
            <a:pPr>
              <a:lnSpc>
                <a:spcPct val="130000"/>
              </a:lnSpc>
            </a:pPr>
            <a:r>
              <a:rPr lang="en-US" altLang="zh-CN" sz="3600" b="1">
                <a:solidFill>
                  <a:srgbClr val="FF0000"/>
                </a:solidFill>
                <a:latin typeface="汉仪中圆简" pitchFamily="49" charset="-122"/>
                <a:ea typeface="汉仪中圆简" pitchFamily="49" charset="-122"/>
              </a:rPr>
              <a:t>2017</a:t>
            </a:r>
            <a:r>
              <a:rPr lang="zh-CN" altLang="zh-CN" sz="3600" b="1">
                <a:solidFill>
                  <a:srgbClr val="FF0000"/>
                </a:solidFill>
                <a:latin typeface="汉仪中圆简" pitchFamily="49" charset="-122"/>
                <a:ea typeface="汉仪中圆简" pitchFamily="49" charset="-122"/>
              </a:rPr>
              <a:t>高唐县</a:t>
            </a:r>
            <a:r>
              <a:rPr lang="zh-CN" altLang="en-US" sz="3600" b="1">
                <a:solidFill>
                  <a:srgbClr val="FF0000"/>
                </a:solidFill>
                <a:latin typeface="汉仪中圆简" pitchFamily="49" charset="-122"/>
                <a:ea typeface="汉仪中圆简" pitchFamily="49" charset="-122"/>
              </a:rPr>
              <a:t>新教师岗位适应性培训（培训一班）</a:t>
            </a:r>
            <a:endParaRPr lang="zh-CN" altLang="zh-CN" sz="3600" b="1">
              <a:solidFill>
                <a:srgbClr val="FF0000"/>
              </a:solidFill>
              <a:latin typeface="汉仪中圆简" pitchFamily="49" charset="-122"/>
              <a:ea typeface="汉仪中圆简" pitchFamily="49" charset="-122"/>
            </a:endParaRPr>
          </a:p>
        </p:txBody>
      </p:sp>
      <p:pic>
        <p:nvPicPr>
          <p:cNvPr id="16" name="虫儿飞 - 钢琴伴奏.mp3">
            <a:hlinkClick r:id="" action="ppaction://media"/>
          </p:cNvPr>
          <p:cNvPicPr>
            <a:picLocks noRot="1" noChangeAspect="1"/>
          </p:cNvPicPr>
          <p:nvPr>
            <a:audioFile r:link="rId1"/>
          </p:nvPr>
        </p:nvPicPr>
        <p:blipFill>
          <a:blip r:embed="rId4" cstate="print"/>
          <a:srcRect/>
          <a:stretch>
            <a:fillRect/>
          </a:stretch>
        </p:blipFill>
        <p:spPr bwMode="auto">
          <a:xfrm>
            <a:off x="5943600" y="3276600"/>
            <a:ext cx="304800" cy="304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2"/>
                                        </p:tgtEl>
                                        <p:attrNameLst>
                                          <p:attrName>style.visibility</p:attrName>
                                        </p:attrNameLst>
                                      </p:cBhvr>
                                      <p:to>
                                        <p:strVal val="visible"/>
                                      </p:to>
                                    </p:set>
                                  </p:child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162984"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4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a:spLocks noChangeArrowheads="1"/>
          </p:cNvSpPr>
          <p:nvPr/>
        </p:nvSpPr>
        <p:spPr bwMode="auto">
          <a:xfrm>
            <a:off x="466725" y="1314450"/>
            <a:ext cx="1798638" cy="4894263"/>
          </a:xfrm>
          <a:prstGeom prst="rect">
            <a:avLst/>
          </a:prstGeom>
          <a:noFill/>
          <a:ln w="9525">
            <a:noFill/>
            <a:miter lim="800000"/>
            <a:headEnd/>
            <a:tailEnd/>
          </a:ln>
        </p:spPr>
        <p:txBody>
          <a:bodyPr>
            <a:spAutoFit/>
          </a:bodyPr>
          <a:lstStyle/>
          <a:p>
            <a:pPr algn="just">
              <a:lnSpc>
                <a:spcPct val="130000"/>
              </a:lnSpc>
            </a:pPr>
            <a:r>
              <a:rPr lang="zh-CN" altLang="en-US" sz="6000">
                <a:solidFill>
                  <a:srgbClr val="FF0000"/>
                </a:solidFill>
                <a:latin typeface="华文行楷" pitchFamily="2" charset="-122"/>
                <a:ea typeface="华文行楷" pitchFamily="2" charset="-122"/>
              </a:rPr>
              <a:t>精</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彩</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花</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絮</a:t>
            </a:r>
          </a:p>
        </p:txBody>
      </p:sp>
      <p:pic>
        <p:nvPicPr>
          <p:cNvPr id="21507" name="Picture 13" descr="http://www.gaotangedu.cn/d/file/jydt/jyxw/2017-09-26/15063900772602.png"/>
          <p:cNvPicPr>
            <a:picLocks noChangeAspect="1" noChangeArrowheads="1"/>
          </p:cNvPicPr>
          <p:nvPr/>
        </p:nvPicPr>
        <p:blipFill>
          <a:blip r:embed="rId2" cstate="print"/>
          <a:srcRect/>
          <a:stretch>
            <a:fillRect/>
          </a:stretch>
        </p:blipFill>
        <p:spPr bwMode="auto">
          <a:xfrm>
            <a:off x="3497263" y="846138"/>
            <a:ext cx="5276850" cy="3952875"/>
          </a:xfrm>
          <a:prstGeom prst="rect">
            <a:avLst/>
          </a:prstGeom>
          <a:noFill/>
          <a:ln w="9525">
            <a:noFill/>
            <a:miter lim="800000"/>
            <a:headEnd/>
            <a:tailEnd/>
          </a:ln>
        </p:spPr>
      </p:pic>
      <p:sp>
        <p:nvSpPr>
          <p:cNvPr id="21508" name="矩形 15"/>
          <p:cNvSpPr>
            <a:spLocks noChangeArrowheads="1"/>
          </p:cNvSpPr>
          <p:nvPr/>
        </p:nvSpPr>
        <p:spPr bwMode="auto">
          <a:xfrm>
            <a:off x="3074988" y="4794250"/>
            <a:ext cx="7461250" cy="1323975"/>
          </a:xfrm>
          <a:prstGeom prst="rect">
            <a:avLst/>
          </a:prstGeom>
          <a:noFill/>
          <a:ln w="9525">
            <a:noFill/>
            <a:miter lim="800000"/>
            <a:headEnd/>
            <a:tailEnd/>
          </a:ln>
        </p:spPr>
        <p:txBody>
          <a:bodyPr>
            <a:spAutoFit/>
          </a:bodyPr>
          <a:lstStyle/>
          <a:p>
            <a:r>
              <a:rPr lang="zh-CN" altLang="en-US" sz="2000"/>
              <a:t>远程培训为期</a:t>
            </a:r>
            <a:r>
              <a:rPr lang="en-US" altLang="zh-CN" sz="2000"/>
              <a:t>3</a:t>
            </a:r>
            <a:r>
              <a:rPr lang="zh-CN" altLang="en-US" sz="2000"/>
              <a:t>个月，与跟岗培训同步进行，依托中国教师教育网开展，通过观看视频课程、浏览相关学习资料，参与不同类型的主题研修活动，以学促教，学以致用，提高新任教师岗位适应能力和教育教学实践能力。</a:t>
            </a:r>
          </a:p>
        </p:txBody>
      </p:sp>
      <p:sp>
        <p:nvSpPr>
          <p:cNvPr id="21509" name="矩形 33"/>
          <p:cNvSpPr>
            <a:spLocks noChangeArrowheads="1"/>
          </p:cNvSpPr>
          <p:nvPr/>
        </p:nvSpPr>
        <p:spPr bwMode="auto">
          <a:xfrm>
            <a:off x="1363663" y="163513"/>
            <a:ext cx="9936162" cy="812800"/>
          </a:xfrm>
          <a:prstGeom prst="rect">
            <a:avLst/>
          </a:prstGeom>
          <a:noFill/>
          <a:ln w="9525">
            <a:noFill/>
            <a:miter lim="800000"/>
            <a:headEnd/>
            <a:tailEnd/>
          </a:ln>
        </p:spPr>
        <p:txBody>
          <a:bodyPr>
            <a:spAutoFit/>
          </a:bodyPr>
          <a:lstStyle/>
          <a:p>
            <a:pPr>
              <a:lnSpc>
                <a:spcPct val="130000"/>
              </a:lnSpc>
            </a:pPr>
            <a:r>
              <a:rPr lang="en-US" altLang="zh-CN" sz="3600" b="1">
                <a:solidFill>
                  <a:srgbClr val="FF0000"/>
                </a:solidFill>
                <a:latin typeface="汉仪中圆简" pitchFamily="49" charset="-122"/>
                <a:ea typeface="汉仪中圆简" pitchFamily="49" charset="-122"/>
              </a:rPr>
              <a:t>2017</a:t>
            </a:r>
            <a:r>
              <a:rPr lang="zh-CN" altLang="zh-CN" sz="3600" b="1">
                <a:solidFill>
                  <a:srgbClr val="FF0000"/>
                </a:solidFill>
                <a:latin typeface="汉仪中圆简" pitchFamily="49" charset="-122"/>
                <a:ea typeface="汉仪中圆简" pitchFamily="49" charset="-122"/>
              </a:rPr>
              <a:t>高唐县</a:t>
            </a:r>
            <a:r>
              <a:rPr lang="zh-CN" altLang="en-US" sz="3600" b="1">
                <a:solidFill>
                  <a:srgbClr val="FF0000"/>
                </a:solidFill>
                <a:latin typeface="汉仪中圆简" pitchFamily="49" charset="-122"/>
                <a:ea typeface="汉仪中圆简" pitchFamily="49" charset="-122"/>
              </a:rPr>
              <a:t>新教师岗位适应性培训（培训一班）</a:t>
            </a:r>
            <a:endParaRPr lang="zh-CN" altLang="zh-CN" sz="3600" b="1">
              <a:solidFill>
                <a:srgbClr val="FF0000"/>
              </a:solidFill>
              <a:latin typeface="汉仪中圆简" pitchFamily="49" charset="-122"/>
              <a:ea typeface="汉仪中圆简"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SO_Shape"/>
          <p:cNvSpPr/>
          <p:nvPr/>
        </p:nvSpPr>
        <p:spPr bwMode="auto">
          <a:xfrm>
            <a:off x="334963" y="280988"/>
            <a:ext cx="854075" cy="665162"/>
          </a:xfrm>
          <a:custGeom>
            <a:avLst/>
            <a:gdLst>
              <a:gd name="T0" fmla="*/ 687218611 w 5699"/>
              <a:gd name="T1" fmla="*/ 2147483646 h 6929"/>
              <a:gd name="T2" fmla="*/ 2147483646 w 5699"/>
              <a:gd name="T3" fmla="*/ 2147483646 h 6929"/>
              <a:gd name="T4" fmla="*/ 2147483646 w 5699"/>
              <a:gd name="T5" fmla="*/ 2147483646 h 6929"/>
              <a:gd name="T6" fmla="*/ 2147483646 w 5699"/>
              <a:gd name="T7" fmla="*/ 2147483646 h 6929"/>
              <a:gd name="T8" fmla="*/ 2147483646 w 5699"/>
              <a:gd name="T9" fmla="*/ 1932691645 h 6929"/>
              <a:gd name="T10" fmla="*/ 2147483646 w 5699"/>
              <a:gd name="T11" fmla="*/ 2147483646 h 6929"/>
              <a:gd name="T12" fmla="*/ 2147483646 w 5699"/>
              <a:gd name="T13" fmla="*/ 2147483646 h 6929"/>
              <a:gd name="T14" fmla="*/ 2147483646 w 5699"/>
              <a:gd name="T15" fmla="*/ 2147483646 h 6929"/>
              <a:gd name="T16" fmla="*/ 2147483646 w 5699"/>
              <a:gd name="T17" fmla="*/ 2147483646 h 6929"/>
              <a:gd name="T18" fmla="*/ 2147483646 w 5699"/>
              <a:gd name="T19" fmla="*/ 2147483646 h 6929"/>
              <a:gd name="T20" fmla="*/ 2147483646 w 5699"/>
              <a:gd name="T21" fmla="*/ 2147483646 h 6929"/>
              <a:gd name="T22" fmla="*/ 2147483646 w 5699"/>
              <a:gd name="T23" fmla="*/ 2147483646 h 6929"/>
              <a:gd name="T24" fmla="*/ 2147483646 w 5699"/>
              <a:gd name="T25" fmla="*/ 2147483646 h 6929"/>
              <a:gd name="T26" fmla="*/ 2147483646 w 5699"/>
              <a:gd name="T27" fmla="*/ 2147483646 h 6929"/>
              <a:gd name="T28" fmla="*/ 2147483646 w 5699"/>
              <a:gd name="T29" fmla="*/ 2147483646 h 6929"/>
              <a:gd name="T30" fmla="*/ 2147483646 w 5699"/>
              <a:gd name="T31" fmla="*/ 2147483646 h 6929"/>
              <a:gd name="T32" fmla="*/ 2147483646 w 5699"/>
              <a:gd name="T33" fmla="*/ 2147483646 h 6929"/>
              <a:gd name="T34" fmla="*/ 2147483646 w 5699"/>
              <a:gd name="T35" fmla="*/ 2147483646 h 6929"/>
              <a:gd name="T36" fmla="*/ 2147483646 w 5699"/>
              <a:gd name="T37" fmla="*/ 2147483646 h 6929"/>
              <a:gd name="T38" fmla="*/ 2147483646 w 5699"/>
              <a:gd name="T39" fmla="*/ 2147483646 h 6929"/>
              <a:gd name="T40" fmla="*/ 2147483646 w 5699"/>
              <a:gd name="T41" fmla="*/ 2147483646 h 6929"/>
              <a:gd name="T42" fmla="*/ 2147483646 w 5699"/>
              <a:gd name="T43" fmla="*/ 2147483646 h 6929"/>
              <a:gd name="T44" fmla="*/ 2147483646 w 5699"/>
              <a:gd name="T45" fmla="*/ 2147483646 h 6929"/>
              <a:gd name="T46" fmla="*/ 2147483646 w 5699"/>
              <a:gd name="T47" fmla="*/ 2147483646 h 6929"/>
              <a:gd name="T48" fmla="*/ 2147483646 w 5699"/>
              <a:gd name="T49" fmla="*/ 2147483646 h 6929"/>
              <a:gd name="T50" fmla="*/ 2147483646 w 5699"/>
              <a:gd name="T51" fmla="*/ 2147483646 h 6929"/>
              <a:gd name="T52" fmla="*/ 2147483646 w 5699"/>
              <a:gd name="T53" fmla="*/ 2147483646 h 6929"/>
              <a:gd name="T54" fmla="*/ 2147483646 w 5699"/>
              <a:gd name="T55" fmla="*/ 2147483646 h 6929"/>
              <a:gd name="T56" fmla="*/ 2147483646 w 5699"/>
              <a:gd name="T57" fmla="*/ 2147483646 h 6929"/>
              <a:gd name="T58" fmla="*/ 2147483646 w 5699"/>
              <a:gd name="T59" fmla="*/ 1766399634 h 6929"/>
              <a:gd name="T60" fmla="*/ 2147483646 w 5699"/>
              <a:gd name="T61" fmla="*/ 2147483646 h 6929"/>
              <a:gd name="T62" fmla="*/ 2147483646 w 5699"/>
              <a:gd name="T63" fmla="*/ 2147483646 h 6929"/>
              <a:gd name="T64" fmla="*/ 2147483646 w 5699"/>
              <a:gd name="T65" fmla="*/ 2147483646 h 6929"/>
              <a:gd name="T66" fmla="*/ 2147483646 w 5699"/>
              <a:gd name="T67" fmla="*/ 2147483646 h 6929"/>
              <a:gd name="T68" fmla="*/ 2147483646 w 5699"/>
              <a:gd name="T69" fmla="*/ 2147483646 h 6929"/>
              <a:gd name="T70" fmla="*/ 2147483646 w 5699"/>
              <a:gd name="T71" fmla="*/ 2147483646 h 6929"/>
              <a:gd name="T72" fmla="*/ 2147483646 w 5699"/>
              <a:gd name="T73" fmla="*/ 2147483646 h 6929"/>
              <a:gd name="T74" fmla="*/ 2147483646 w 5699"/>
              <a:gd name="T75" fmla="*/ 2147483646 h 6929"/>
              <a:gd name="T76" fmla="*/ 2147483646 w 5699"/>
              <a:gd name="T77" fmla="*/ 2147483646 h 6929"/>
              <a:gd name="T78" fmla="*/ 2147483646 w 5699"/>
              <a:gd name="T79" fmla="*/ 2147483646 h 6929"/>
              <a:gd name="T80" fmla="*/ 2147483646 w 5699"/>
              <a:gd name="T81" fmla="*/ 1517037086 h 6929"/>
              <a:gd name="T82" fmla="*/ 2147483646 w 5699"/>
              <a:gd name="T83" fmla="*/ 207789614 h 6929"/>
              <a:gd name="T84" fmla="*/ 2147483646 w 5699"/>
              <a:gd name="T85" fmla="*/ 2147483646 h 6929"/>
              <a:gd name="T86" fmla="*/ 2147483646 w 5699"/>
              <a:gd name="T87" fmla="*/ 2147483646 h 6929"/>
              <a:gd name="T88" fmla="*/ 2147483646 w 5699"/>
              <a:gd name="T89" fmla="*/ 2147483646 h 6929"/>
              <a:gd name="T90" fmla="*/ 2147483646 w 5699"/>
              <a:gd name="T91" fmla="*/ 2147483646 h 6929"/>
              <a:gd name="T92" fmla="*/ 2147483646 w 5699"/>
              <a:gd name="T93" fmla="*/ 2147483646 h 6929"/>
              <a:gd name="T94" fmla="*/ 2147483646 w 5699"/>
              <a:gd name="T95" fmla="*/ 2147483646 h 6929"/>
              <a:gd name="T96" fmla="*/ 2147483646 w 5699"/>
              <a:gd name="T97" fmla="*/ 2147483646 h 6929"/>
              <a:gd name="T98" fmla="*/ 2147483646 w 5699"/>
              <a:gd name="T99" fmla="*/ 2147483646 h 6929"/>
              <a:gd name="T100" fmla="*/ 2147483646 w 5699"/>
              <a:gd name="T101" fmla="*/ 2147483646 h 6929"/>
              <a:gd name="T102" fmla="*/ 2147483646 w 5699"/>
              <a:gd name="T103" fmla="*/ 2147483646 h 6929"/>
              <a:gd name="T104" fmla="*/ 2147483646 w 5699"/>
              <a:gd name="T105" fmla="*/ 436441026 h 6929"/>
              <a:gd name="T106" fmla="*/ 2147483646 w 5699"/>
              <a:gd name="T107" fmla="*/ 2147483646 h 6929"/>
              <a:gd name="T108" fmla="*/ 2147483646 w 5699"/>
              <a:gd name="T109" fmla="*/ 2147483646 h 6929"/>
              <a:gd name="T110" fmla="*/ 2147483646 w 5699"/>
              <a:gd name="T111" fmla="*/ 2147483646 h 6929"/>
              <a:gd name="T112" fmla="*/ 2147483646 w 5699"/>
              <a:gd name="T113" fmla="*/ 2147483646 h 6929"/>
              <a:gd name="T114" fmla="*/ 2147483646 w 5699"/>
              <a:gd name="T115" fmla="*/ 2147483646 h 6929"/>
              <a:gd name="T116" fmla="*/ 2147483646 w 5699"/>
              <a:gd name="T117" fmla="*/ 2147483646 h 6929"/>
              <a:gd name="T118" fmla="*/ 2147483646 w 5699"/>
              <a:gd name="T119" fmla="*/ 2147483646 h 6929"/>
              <a:gd name="T120" fmla="*/ 2147483646 w 5699"/>
              <a:gd name="T121" fmla="*/ 2147483646 h 6929"/>
              <a:gd name="T122" fmla="*/ 2147483646 w 5699"/>
              <a:gd name="T123" fmla="*/ 2147483646 h 6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9" h="6929">
                <a:moveTo>
                  <a:pt x="2" y="509"/>
                </a:moveTo>
                <a:lnTo>
                  <a:pt x="2" y="509"/>
                </a:lnTo>
                <a:lnTo>
                  <a:pt x="0" y="490"/>
                </a:lnTo>
                <a:lnTo>
                  <a:pt x="2" y="470"/>
                </a:lnTo>
                <a:lnTo>
                  <a:pt x="3" y="452"/>
                </a:lnTo>
                <a:lnTo>
                  <a:pt x="6" y="435"/>
                </a:lnTo>
                <a:lnTo>
                  <a:pt x="10" y="419"/>
                </a:lnTo>
                <a:lnTo>
                  <a:pt x="14" y="403"/>
                </a:lnTo>
                <a:lnTo>
                  <a:pt x="19" y="388"/>
                </a:lnTo>
                <a:lnTo>
                  <a:pt x="26" y="374"/>
                </a:lnTo>
                <a:lnTo>
                  <a:pt x="33" y="360"/>
                </a:lnTo>
                <a:lnTo>
                  <a:pt x="41" y="348"/>
                </a:lnTo>
                <a:lnTo>
                  <a:pt x="50" y="337"/>
                </a:lnTo>
                <a:lnTo>
                  <a:pt x="60" y="325"/>
                </a:lnTo>
                <a:lnTo>
                  <a:pt x="70" y="316"/>
                </a:lnTo>
                <a:lnTo>
                  <a:pt x="82" y="306"/>
                </a:lnTo>
                <a:lnTo>
                  <a:pt x="93" y="298"/>
                </a:lnTo>
                <a:lnTo>
                  <a:pt x="105" y="291"/>
                </a:lnTo>
                <a:lnTo>
                  <a:pt x="118" y="284"/>
                </a:lnTo>
                <a:lnTo>
                  <a:pt x="131" y="279"/>
                </a:lnTo>
                <a:lnTo>
                  <a:pt x="145" y="274"/>
                </a:lnTo>
                <a:lnTo>
                  <a:pt x="159" y="270"/>
                </a:lnTo>
                <a:lnTo>
                  <a:pt x="174" y="268"/>
                </a:lnTo>
                <a:lnTo>
                  <a:pt x="189" y="266"/>
                </a:lnTo>
                <a:lnTo>
                  <a:pt x="204" y="265"/>
                </a:lnTo>
                <a:lnTo>
                  <a:pt x="221" y="265"/>
                </a:lnTo>
                <a:lnTo>
                  <a:pt x="237" y="266"/>
                </a:lnTo>
                <a:lnTo>
                  <a:pt x="254" y="268"/>
                </a:lnTo>
                <a:lnTo>
                  <a:pt x="271" y="272"/>
                </a:lnTo>
                <a:lnTo>
                  <a:pt x="288" y="275"/>
                </a:lnTo>
                <a:lnTo>
                  <a:pt x="304" y="280"/>
                </a:lnTo>
                <a:lnTo>
                  <a:pt x="322" y="287"/>
                </a:lnTo>
                <a:lnTo>
                  <a:pt x="339" y="294"/>
                </a:lnTo>
                <a:lnTo>
                  <a:pt x="356" y="301"/>
                </a:lnTo>
                <a:lnTo>
                  <a:pt x="355" y="286"/>
                </a:lnTo>
                <a:lnTo>
                  <a:pt x="355" y="270"/>
                </a:lnTo>
                <a:lnTo>
                  <a:pt x="356" y="257"/>
                </a:lnTo>
                <a:lnTo>
                  <a:pt x="357" y="243"/>
                </a:lnTo>
                <a:lnTo>
                  <a:pt x="361" y="229"/>
                </a:lnTo>
                <a:lnTo>
                  <a:pt x="364" y="216"/>
                </a:lnTo>
                <a:lnTo>
                  <a:pt x="368" y="203"/>
                </a:lnTo>
                <a:lnTo>
                  <a:pt x="374" y="192"/>
                </a:lnTo>
                <a:lnTo>
                  <a:pt x="379" y="180"/>
                </a:lnTo>
                <a:lnTo>
                  <a:pt x="386" y="170"/>
                </a:lnTo>
                <a:lnTo>
                  <a:pt x="393" y="159"/>
                </a:lnTo>
                <a:lnTo>
                  <a:pt x="402" y="150"/>
                </a:lnTo>
                <a:lnTo>
                  <a:pt x="411" y="141"/>
                </a:lnTo>
                <a:lnTo>
                  <a:pt x="420" y="131"/>
                </a:lnTo>
                <a:lnTo>
                  <a:pt x="430" y="124"/>
                </a:lnTo>
                <a:lnTo>
                  <a:pt x="441" y="116"/>
                </a:lnTo>
                <a:lnTo>
                  <a:pt x="453" y="109"/>
                </a:lnTo>
                <a:lnTo>
                  <a:pt x="464" y="104"/>
                </a:lnTo>
                <a:lnTo>
                  <a:pt x="477" y="98"/>
                </a:lnTo>
                <a:lnTo>
                  <a:pt x="490" y="93"/>
                </a:lnTo>
                <a:lnTo>
                  <a:pt x="504" y="88"/>
                </a:lnTo>
                <a:lnTo>
                  <a:pt x="517" y="85"/>
                </a:lnTo>
                <a:lnTo>
                  <a:pt x="531" y="83"/>
                </a:lnTo>
                <a:lnTo>
                  <a:pt x="546" y="79"/>
                </a:lnTo>
                <a:lnTo>
                  <a:pt x="577" y="77"/>
                </a:lnTo>
                <a:lnTo>
                  <a:pt x="609" y="77"/>
                </a:lnTo>
                <a:lnTo>
                  <a:pt x="641" y="79"/>
                </a:lnTo>
                <a:lnTo>
                  <a:pt x="675" y="85"/>
                </a:lnTo>
                <a:lnTo>
                  <a:pt x="1710" y="1149"/>
                </a:lnTo>
                <a:lnTo>
                  <a:pt x="3113" y="1158"/>
                </a:lnTo>
                <a:lnTo>
                  <a:pt x="3168" y="1142"/>
                </a:lnTo>
                <a:lnTo>
                  <a:pt x="3224" y="1128"/>
                </a:lnTo>
                <a:lnTo>
                  <a:pt x="3277" y="1117"/>
                </a:lnTo>
                <a:lnTo>
                  <a:pt x="3328" y="1108"/>
                </a:lnTo>
                <a:lnTo>
                  <a:pt x="3379" y="1104"/>
                </a:lnTo>
                <a:lnTo>
                  <a:pt x="3428" y="1100"/>
                </a:lnTo>
                <a:lnTo>
                  <a:pt x="3452" y="1100"/>
                </a:lnTo>
                <a:lnTo>
                  <a:pt x="3475" y="1101"/>
                </a:lnTo>
                <a:lnTo>
                  <a:pt x="3499" y="1103"/>
                </a:lnTo>
                <a:lnTo>
                  <a:pt x="3522" y="1104"/>
                </a:lnTo>
                <a:lnTo>
                  <a:pt x="3544" y="1106"/>
                </a:lnTo>
                <a:lnTo>
                  <a:pt x="3567" y="1110"/>
                </a:lnTo>
                <a:lnTo>
                  <a:pt x="3588" y="1114"/>
                </a:lnTo>
                <a:lnTo>
                  <a:pt x="3610" y="1119"/>
                </a:lnTo>
                <a:lnTo>
                  <a:pt x="3631" y="1124"/>
                </a:lnTo>
                <a:lnTo>
                  <a:pt x="3652" y="1130"/>
                </a:lnTo>
                <a:lnTo>
                  <a:pt x="3672" y="1137"/>
                </a:lnTo>
                <a:lnTo>
                  <a:pt x="3692" y="1144"/>
                </a:lnTo>
                <a:lnTo>
                  <a:pt x="3713" y="1152"/>
                </a:lnTo>
                <a:lnTo>
                  <a:pt x="3732" y="1162"/>
                </a:lnTo>
                <a:lnTo>
                  <a:pt x="3751" y="1171"/>
                </a:lnTo>
                <a:lnTo>
                  <a:pt x="3770" y="1181"/>
                </a:lnTo>
                <a:lnTo>
                  <a:pt x="3788" y="1193"/>
                </a:lnTo>
                <a:lnTo>
                  <a:pt x="3807" y="1205"/>
                </a:lnTo>
                <a:lnTo>
                  <a:pt x="3825" y="1217"/>
                </a:lnTo>
                <a:lnTo>
                  <a:pt x="3843" y="1230"/>
                </a:lnTo>
                <a:lnTo>
                  <a:pt x="4475" y="2219"/>
                </a:lnTo>
                <a:lnTo>
                  <a:pt x="5412" y="2237"/>
                </a:lnTo>
                <a:lnTo>
                  <a:pt x="5441" y="2235"/>
                </a:lnTo>
                <a:lnTo>
                  <a:pt x="5469" y="2235"/>
                </a:lnTo>
                <a:lnTo>
                  <a:pt x="5496" y="2236"/>
                </a:lnTo>
                <a:lnTo>
                  <a:pt x="5520" y="2240"/>
                </a:lnTo>
                <a:lnTo>
                  <a:pt x="5542" y="2244"/>
                </a:lnTo>
                <a:lnTo>
                  <a:pt x="5564" y="2251"/>
                </a:lnTo>
                <a:lnTo>
                  <a:pt x="5583" y="2259"/>
                </a:lnTo>
                <a:lnTo>
                  <a:pt x="5601" y="2270"/>
                </a:lnTo>
                <a:lnTo>
                  <a:pt x="5617" y="2281"/>
                </a:lnTo>
                <a:lnTo>
                  <a:pt x="5632" y="2293"/>
                </a:lnTo>
                <a:lnTo>
                  <a:pt x="5646" y="2307"/>
                </a:lnTo>
                <a:lnTo>
                  <a:pt x="5658" y="2321"/>
                </a:lnTo>
                <a:lnTo>
                  <a:pt x="5668" y="2337"/>
                </a:lnTo>
                <a:lnTo>
                  <a:pt x="5678" y="2353"/>
                </a:lnTo>
                <a:lnTo>
                  <a:pt x="5685" y="2369"/>
                </a:lnTo>
                <a:lnTo>
                  <a:pt x="5690" y="2387"/>
                </a:lnTo>
                <a:lnTo>
                  <a:pt x="5694" y="2405"/>
                </a:lnTo>
                <a:lnTo>
                  <a:pt x="5697" y="2423"/>
                </a:lnTo>
                <a:lnTo>
                  <a:pt x="5699" y="2441"/>
                </a:lnTo>
                <a:lnTo>
                  <a:pt x="5697" y="2460"/>
                </a:lnTo>
                <a:lnTo>
                  <a:pt x="5696" y="2478"/>
                </a:lnTo>
                <a:lnTo>
                  <a:pt x="5693" y="2497"/>
                </a:lnTo>
                <a:lnTo>
                  <a:pt x="5687" y="2516"/>
                </a:lnTo>
                <a:lnTo>
                  <a:pt x="5681" y="2534"/>
                </a:lnTo>
                <a:lnTo>
                  <a:pt x="5673" y="2551"/>
                </a:lnTo>
                <a:lnTo>
                  <a:pt x="5664" y="2568"/>
                </a:lnTo>
                <a:lnTo>
                  <a:pt x="5652" y="2584"/>
                </a:lnTo>
                <a:lnTo>
                  <a:pt x="5641" y="2600"/>
                </a:lnTo>
                <a:lnTo>
                  <a:pt x="5625" y="2615"/>
                </a:lnTo>
                <a:lnTo>
                  <a:pt x="5610" y="2629"/>
                </a:lnTo>
                <a:lnTo>
                  <a:pt x="5593" y="2642"/>
                </a:lnTo>
                <a:lnTo>
                  <a:pt x="5574" y="2652"/>
                </a:lnTo>
                <a:lnTo>
                  <a:pt x="5360" y="2665"/>
                </a:lnTo>
                <a:lnTo>
                  <a:pt x="5381" y="2691"/>
                </a:lnTo>
                <a:lnTo>
                  <a:pt x="5390" y="2703"/>
                </a:lnTo>
                <a:lnTo>
                  <a:pt x="5398" y="2715"/>
                </a:lnTo>
                <a:lnTo>
                  <a:pt x="5405" y="2728"/>
                </a:lnTo>
                <a:lnTo>
                  <a:pt x="5411" y="2739"/>
                </a:lnTo>
                <a:lnTo>
                  <a:pt x="5417" y="2752"/>
                </a:lnTo>
                <a:lnTo>
                  <a:pt x="5420" y="2764"/>
                </a:lnTo>
                <a:lnTo>
                  <a:pt x="5424" y="2776"/>
                </a:lnTo>
                <a:lnTo>
                  <a:pt x="5427" y="2788"/>
                </a:lnTo>
                <a:lnTo>
                  <a:pt x="5428" y="2800"/>
                </a:lnTo>
                <a:lnTo>
                  <a:pt x="5430" y="2811"/>
                </a:lnTo>
                <a:lnTo>
                  <a:pt x="5430" y="2823"/>
                </a:lnTo>
                <a:lnTo>
                  <a:pt x="5428" y="2834"/>
                </a:lnTo>
                <a:lnTo>
                  <a:pt x="5426" y="2846"/>
                </a:lnTo>
                <a:lnTo>
                  <a:pt x="5424" y="2856"/>
                </a:lnTo>
                <a:lnTo>
                  <a:pt x="5420" y="2868"/>
                </a:lnTo>
                <a:lnTo>
                  <a:pt x="5417" y="2878"/>
                </a:lnTo>
                <a:lnTo>
                  <a:pt x="5411" y="2890"/>
                </a:lnTo>
                <a:lnTo>
                  <a:pt x="5405" y="2900"/>
                </a:lnTo>
                <a:lnTo>
                  <a:pt x="5391" y="2922"/>
                </a:lnTo>
                <a:lnTo>
                  <a:pt x="5375" y="2943"/>
                </a:lnTo>
                <a:lnTo>
                  <a:pt x="5355" y="2964"/>
                </a:lnTo>
                <a:lnTo>
                  <a:pt x="5332" y="2985"/>
                </a:lnTo>
                <a:lnTo>
                  <a:pt x="5307" y="3006"/>
                </a:lnTo>
                <a:lnTo>
                  <a:pt x="5279" y="3026"/>
                </a:lnTo>
                <a:lnTo>
                  <a:pt x="4395" y="3038"/>
                </a:lnTo>
                <a:lnTo>
                  <a:pt x="5295" y="4234"/>
                </a:lnTo>
                <a:lnTo>
                  <a:pt x="4145" y="4243"/>
                </a:lnTo>
                <a:lnTo>
                  <a:pt x="4148" y="5215"/>
                </a:lnTo>
                <a:lnTo>
                  <a:pt x="5022" y="6088"/>
                </a:lnTo>
                <a:lnTo>
                  <a:pt x="5040" y="6123"/>
                </a:lnTo>
                <a:lnTo>
                  <a:pt x="5055" y="6157"/>
                </a:lnTo>
                <a:lnTo>
                  <a:pt x="5068" y="6192"/>
                </a:lnTo>
                <a:lnTo>
                  <a:pt x="5078" y="6226"/>
                </a:lnTo>
                <a:lnTo>
                  <a:pt x="5085" y="6258"/>
                </a:lnTo>
                <a:lnTo>
                  <a:pt x="5090" y="6292"/>
                </a:lnTo>
                <a:lnTo>
                  <a:pt x="5092" y="6324"/>
                </a:lnTo>
                <a:lnTo>
                  <a:pt x="5091" y="6355"/>
                </a:lnTo>
                <a:lnTo>
                  <a:pt x="5089" y="6388"/>
                </a:lnTo>
                <a:lnTo>
                  <a:pt x="5083" y="6419"/>
                </a:lnTo>
                <a:lnTo>
                  <a:pt x="5076" y="6449"/>
                </a:lnTo>
                <a:lnTo>
                  <a:pt x="5066" y="6481"/>
                </a:lnTo>
                <a:lnTo>
                  <a:pt x="5053" y="6511"/>
                </a:lnTo>
                <a:lnTo>
                  <a:pt x="5039" y="6541"/>
                </a:lnTo>
                <a:lnTo>
                  <a:pt x="5022" y="6570"/>
                </a:lnTo>
                <a:lnTo>
                  <a:pt x="5003" y="6600"/>
                </a:lnTo>
                <a:lnTo>
                  <a:pt x="4179" y="5797"/>
                </a:lnTo>
                <a:lnTo>
                  <a:pt x="4178" y="6741"/>
                </a:lnTo>
                <a:lnTo>
                  <a:pt x="4173" y="6761"/>
                </a:lnTo>
                <a:lnTo>
                  <a:pt x="4165" y="6779"/>
                </a:lnTo>
                <a:lnTo>
                  <a:pt x="4157" y="6796"/>
                </a:lnTo>
                <a:lnTo>
                  <a:pt x="4145" y="6812"/>
                </a:lnTo>
                <a:lnTo>
                  <a:pt x="4134" y="6826"/>
                </a:lnTo>
                <a:lnTo>
                  <a:pt x="4120" y="6840"/>
                </a:lnTo>
                <a:lnTo>
                  <a:pt x="4106" y="6852"/>
                </a:lnTo>
                <a:lnTo>
                  <a:pt x="4090" y="6862"/>
                </a:lnTo>
                <a:lnTo>
                  <a:pt x="4073" y="6871"/>
                </a:lnTo>
                <a:lnTo>
                  <a:pt x="4056" y="6879"/>
                </a:lnTo>
                <a:lnTo>
                  <a:pt x="4038" y="6886"/>
                </a:lnTo>
                <a:lnTo>
                  <a:pt x="4019" y="6892"/>
                </a:lnTo>
                <a:lnTo>
                  <a:pt x="3999" y="6897"/>
                </a:lnTo>
                <a:lnTo>
                  <a:pt x="3980" y="6899"/>
                </a:lnTo>
                <a:lnTo>
                  <a:pt x="3960" y="6901"/>
                </a:lnTo>
                <a:lnTo>
                  <a:pt x="3940" y="6901"/>
                </a:lnTo>
                <a:lnTo>
                  <a:pt x="3920" y="6901"/>
                </a:lnTo>
                <a:lnTo>
                  <a:pt x="3901" y="6899"/>
                </a:lnTo>
                <a:lnTo>
                  <a:pt x="3881" y="6896"/>
                </a:lnTo>
                <a:lnTo>
                  <a:pt x="3863" y="6891"/>
                </a:lnTo>
                <a:lnTo>
                  <a:pt x="3844" y="6885"/>
                </a:lnTo>
                <a:lnTo>
                  <a:pt x="3825" y="6878"/>
                </a:lnTo>
                <a:lnTo>
                  <a:pt x="3809" y="6870"/>
                </a:lnTo>
                <a:lnTo>
                  <a:pt x="3793" y="6861"/>
                </a:lnTo>
                <a:lnTo>
                  <a:pt x="3777" y="6850"/>
                </a:lnTo>
                <a:lnTo>
                  <a:pt x="3763" y="6838"/>
                </a:lnTo>
                <a:lnTo>
                  <a:pt x="3750" y="6825"/>
                </a:lnTo>
                <a:lnTo>
                  <a:pt x="3740" y="6811"/>
                </a:lnTo>
                <a:lnTo>
                  <a:pt x="3729" y="6795"/>
                </a:lnTo>
                <a:lnTo>
                  <a:pt x="3721" y="6779"/>
                </a:lnTo>
                <a:lnTo>
                  <a:pt x="3714" y="6760"/>
                </a:lnTo>
                <a:lnTo>
                  <a:pt x="3710" y="6741"/>
                </a:lnTo>
                <a:lnTo>
                  <a:pt x="3696" y="4243"/>
                </a:lnTo>
                <a:lnTo>
                  <a:pt x="3252" y="4241"/>
                </a:lnTo>
                <a:lnTo>
                  <a:pt x="3257" y="6745"/>
                </a:lnTo>
                <a:lnTo>
                  <a:pt x="3247" y="6767"/>
                </a:lnTo>
                <a:lnTo>
                  <a:pt x="3235" y="6787"/>
                </a:lnTo>
                <a:lnTo>
                  <a:pt x="3224" y="6806"/>
                </a:lnTo>
                <a:lnTo>
                  <a:pt x="3210" y="6824"/>
                </a:lnTo>
                <a:lnTo>
                  <a:pt x="3195" y="6841"/>
                </a:lnTo>
                <a:lnTo>
                  <a:pt x="3180" y="6856"/>
                </a:lnTo>
                <a:lnTo>
                  <a:pt x="3164" y="6870"/>
                </a:lnTo>
                <a:lnTo>
                  <a:pt x="3146" y="6882"/>
                </a:lnTo>
                <a:lnTo>
                  <a:pt x="3129" y="6893"/>
                </a:lnTo>
                <a:lnTo>
                  <a:pt x="3110" y="6903"/>
                </a:lnTo>
                <a:lnTo>
                  <a:pt x="3092" y="6911"/>
                </a:lnTo>
                <a:lnTo>
                  <a:pt x="3073" y="6918"/>
                </a:lnTo>
                <a:lnTo>
                  <a:pt x="3055" y="6922"/>
                </a:lnTo>
                <a:lnTo>
                  <a:pt x="3035" y="6926"/>
                </a:lnTo>
                <a:lnTo>
                  <a:pt x="3015" y="6928"/>
                </a:lnTo>
                <a:lnTo>
                  <a:pt x="2997" y="6929"/>
                </a:lnTo>
                <a:lnTo>
                  <a:pt x="2977" y="6929"/>
                </a:lnTo>
                <a:lnTo>
                  <a:pt x="2958" y="6927"/>
                </a:lnTo>
                <a:lnTo>
                  <a:pt x="2940" y="6923"/>
                </a:lnTo>
                <a:lnTo>
                  <a:pt x="2923" y="6919"/>
                </a:lnTo>
                <a:lnTo>
                  <a:pt x="2905" y="6912"/>
                </a:lnTo>
                <a:lnTo>
                  <a:pt x="2888" y="6905"/>
                </a:lnTo>
                <a:lnTo>
                  <a:pt x="2872" y="6896"/>
                </a:lnTo>
                <a:lnTo>
                  <a:pt x="2856" y="6884"/>
                </a:lnTo>
                <a:lnTo>
                  <a:pt x="2843" y="6872"/>
                </a:lnTo>
                <a:lnTo>
                  <a:pt x="2829" y="6859"/>
                </a:lnTo>
                <a:lnTo>
                  <a:pt x="2817" y="6842"/>
                </a:lnTo>
                <a:lnTo>
                  <a:pt x="2805" y="6826"/>
                </a:lnTo>
                <a:lnTo>
                  <a:pt x="2796" y="6808"/>
                </a:lnTo>
                <a:lnTo>
                  <a:pt x="2787" y="6788"/>
                </a:lnTo>
                <a:lnTo>
                  <a:pt x="2780" y="6767"/>
                </a:lnTo>
                <a:lnTo>
                  <a:pt x="2775" y="6744"/>
                </a:lnTo>
                <a:lnTo>
                  <a:pt x="2720" y="4102"/>
                </a:lnTo>
                <a:lnTo>
                  <a:pt x="2702" y="4091"/>
                </a:lnTo>
                <a:lnTo>
                  <a:pt x="2685" y="4080"/>
                </a:lnTo>
                <a:lnTo>
                  <a:pt x="2669" y="4072"/>
                </a:lnTo>
                <a:lnTo>
                  <a:pt x="2651" y="4065"/>
                </a:lnTo>
                <a:lnTo>
                  <a:pt x="2635" y="4061"/>
                </a:lnTo>
                <a:lnTo>
                  <a:pt x="2618" y="4057"/>
                </a:lnTo>
                <a:lnTo>
                  <a:pt x="2601" y="4055"/>
                </a:lnTo>
                <a:lnTo>
                  <a:pt x="2585" y="4054"/>
                </a:lnTo>
                <a:lnTo>
                  <a:pt x="2569" y="4055"/>
                </a:lnTo>
                <a:lnTo>
                  <a:pt x="2553" y="4057"/>
                </a:lnTo>
                <a:lnTo>
                  <a:pt x="2537" y="4061"/>
                </a:lnTo>
                <a:lnTo>
                  <a:pt x="2521" y="4066"/>
                </a:lnTo>
                <a:lnTo>
                  <a:pt x="2505" y="4073"/>
                </a:lnTo>
                <a:lnTo>
                  <a:pt x="2489" y="4081"/>
                </a:lnTo>
                <a:lnTo>
                  <a:pt x="2474" y="4092"/>
                </a:lnTo>
                <a:lnTo>
                  <a:pt x="2458" y="4103"/>
                </a:lnTo>
                <a:lnTo>
                  <a:pt x="2450" y="5169"/>
                </a:lnTo>
                <a:lnTo>
                  <a:pt x="1357" y="6613"/>
                </a:lnTo>
                <a:lnTo>
                  <a:pt x="1342" y="6594"/>
                </a:lnTo>
                <a:lnTo>
                  <a:pt x="1328" y="6576"/>
                </a:lnTo>
                <a:lnTo>
                  <a:pt x="1315" y="6557"/>
                </a:lnTo>
                <a:lnTo>
                  <a:pt x="1302" y="6539"/>
                </a:lnTo>
                <a:lnTo>
                  <a:pt x="1292" y="6519"/>
                </a:lnTo>
                <a:lnTo>
                  <a:pt x="1280" y="6499"/>
                </a:lnTo>
                <a:lnTo>
                  <a:pt x="1271" y="6478"/>
                </a:lnTo>
                <a:lnTo>
                  <a:pt x="1262" y="6459"/>
                </a:lnTo>
                <a:lnTo>
                  <a:pt x="1255" y="6438"/>
                </a:lnTo>
                <a:lnTo>
                  <a:pt x="1248" y="6416"/>
                </a:lnTo>
                <a:lnTo>
                  <a:pt x="1242" y="6394"/>
                </a:lnTo>
                <a:lnTo>
                  <a:pt x="1237" y="6372"/>
                </a:lnTo>
                <a:lnTo>
                  <a:pt x="1233" y="6349"/>
                </a:lnTo>
                <a:lnTo>
                  <a:pt x="1230" y="6325"/>
                </a:lnTo>
                <a:lnTo>
                  <a:pt x="1229" y="6301"/>
                </a:lnTo>
                <a:lnTo>
                  <a:pt x="1228" y="6277"/>
                </a:lnTo>
                <a:lnTo>
                  <a:pt x="1229" y="6251"/>
                </a:lnTo>
                <a:lnTo>
                  <a:pt x="1230" y="6226"/>
                </a:lnTo>
                <a:lnTo>
                  <a:pt x="1234" y="6200"/>
                </a:lnTo>
                <a:lnTo>
                  <a:pt x="1238" y="6174"/>
                </a:lnTo>
                <a:lnTo>
                  <a:pt x="1244" y="6146"/>
                </a:lnTo>
                <a:lnTo>
                  <a:pt x="1250" y="6118"/>
                </a:lnTo>
                <a:lnTo>
                  <a:pt x="1258" y="6089"/>
                </a:lnTo>
                <a:lnTo>
                  <a:pt x="1268" y="6060"/>
                </a:lnTo>
                <a:lnTo>
                  <a:pt x="1279" y="6030"/>
                </a:lnTo>
                <a:lnTo>
                  <a:pt x="1291" y="6000"/>
                </a:lnTo>
                <a:lnTo>
                  <a:pt x="1304" y="5968"/>
                </a:lnTo>
                <a:lnTo>
                  <a:pt x="1319" y="5936"/>
                </a:lnTo>
                <a:lnTo>
                  <a:pt x="1336" y="5903"/>
                </a:lnTo>
                <a:lnTo>
                  <a:pt x="1354" y="5870"/>
                </a:lnTo>
                <a:lnTo>
                  <a:pt x="1373" y="5835"/>
                </a:lnTo>
                <a:lnTo>
                  <a:pt x="1394" y="5800"/>
                </a:lnTo>
                <a:lnTo>
                  <a:pt x="1955" y="5093"/>
                </a:lnTo>
                <a:lnTo>
                  <a:pt x="1959" y="1797"/>
                </a:lnTo>
                <a:lnTo>
                  <a:pt x="1958" y="1782"/>
                </a:lnTo>
                <a:lnTo>
                  <a:pt x="1957" y="1767"/>
                </a:lnTo>
                <a:lnTo>
                  <a:pt x="1954" y="1752"/>
                </a:lnTo>
                <a:lnTo>
                  <a:pt x="1950" y="1737"/>
                </a:lnTo>
                <a:lnTo>
                  <a:pt x="1947" y="1723"/>
                </a:lnTo>
                <a:lnTo>
                  <a:pt x="1941" y="1710"/>
                </a:lnTo>
                <a:lnTo>
                  <a:pt x="1934" y="1696"/>
                </a:lnTo>
                <a:lnTo>
                  <a:pt x="1927" y="1683"/>
                </a:lnTo>
                <a:lnTo>
                  <a:pt x="1918" y="1672"/>
                </a:lnTo>
                <a:lnTo>
                  <a:pt x="1908" y="1660"/>
                </a:lnTo>
                <a:lnTo>
                  <a:pt x="1897" y="1649"/>
                </a:lnTo>
                <a:lnTo>
                  <a:pt x="1885" y="1638"/>
                </a:lnTo>
                <a:lnTo>
                  <a:pt x="1871" y="1629"/>
                </a:lnTo>
                <a:lnTo>
                  <a:pt x="1856" y="1620"/>
                </a:lnTo>
                <a:lnTo>
                  <a:pt x="1839" y="1611"/>
                </a:lnTo>
                <a:lnTo>
                  <a:pt x="1821" y="1603"/>
                </a:lnTo>
                <a:lnTo>
                  <a:pt x="986" y="1603"/>
                </a:lnTo>
                <a:lnTo>
                  <a:pt x="2" y="509"/>
                </a:lnTo>
                <a:close/>
                <a:moveTo>
                  <a:pt x="3728" y="64"/>
                </a:moveTo>
                <a:lnTo>
                  <a:pt x="3728" y="64"/>
                </a:lnTo>
                <a:lnTo>
                  <a:pt x="3704" y="64"/>
                </a:lnTo>
                <a:lnTo>
                  <a:pt x="3681" y="66"/>
                </a:lnTo>
                <a:lnTo>
                  <a:pt x="3657" y="69"/>
                </a:lnTo>
                <a:lnTo>
                  <a:pt x="3634" y="73"/>
                </a:lnTo>
                <a:lnTo>
                  <a:pt x="3612" y="78"/>
                </a:lnTo>
                <a:lnTo>
                  <a:pt x="3590" y="85"/>
                </a:lnTo>
                <a:lnTo>
                  <a:pt x="3568" y="92"/>
                </a:lnTo>
                <a:lnTo>
                  <a:pt x="3547" y="100"/>
                </a:lnTo>
                <a:lnTo>
                  <a:pt x="3526" y="109"/>
                </a:lnTo>
                <a:lnTo>
                  <a:pt x="3507" y="120"/>
                </a:lnTo>
                <a:lnTo>
                  <a:pt x="3487" y="131"/>
                </a:lnTo>
                <a:lnTo>
                  <a:pt x="3468" y="143"/>
                </a:lnTo>
                <a:lnTo>
                  <a:pt x="3450" y="157"/>
                </a:lnTo>
                <a:lnTo>
                  <a:pt x="3433" y="171"/>
                </a:lnTo>
                <a:lnTo>
                  <a:pt x="3415" y="185"/>
                </a:lnTo>
                <a:lnTo>
                  <a:pt x="3399" y="201"/>
                </a:lnTo>
                <a:lnTo>
                  <a:pt x="3384" y="217"/>
                </a:lnTo>
                <a:lnTo>
                  <a:pt x="3369" y="233"/>
                </a:lnTo>
                <a:lnTo>
                  <a:pt x="3355" y="251"/>
                </a:lnTo>
                <a:lnTo>
                  <a:pt x="3342" y="269"/>
                </a:lnTo>
                <a:lnTo>
                  <a:pt x="3331" y="288"/>
                </a:lnTo>
                <a:lnTo>
                  <a:pt x="3319" y="308"/>
                </a:lnTo>
                <a:lnTo>
                  <a:pt x="3308" y="327"/>
                </a:lnTo>
                <a:lnTo>
                  <a:pt x="3299" y="348"/>
                </a:lnTo>
                <a:lnTo>
                  <a:pt x="3291" y="369"/>
                </a:lnTo>
                <a:lnTo>
                  <a:pt x="3284" y="391"/>
                </a:lnTo>
                <a:lnTo>
                  <a:pt x="3277" y="413"/>
                </a:lnTo>
                <a:lnTo>
                  <a:pt x="3273" y="435"/>
                </a:lnTo>
                <a:lnTo>
                  <a:pt x="3268" y="458"/>
                </a:lnTo>
                <a:lnTo>
                  <a:pt x="3264" y="481"/>
                </a:lnTo>
                <a:lnTo>
                  <a:pt x="3263" y="506"/>
                </a:lnTo>
                <a:lnTo>
                  <a:pt x="3262" y="529"/>
                </a:lnTo>
                <a:lnTo>
                  <a:pt x="3263" y="553"/>
                </a:lnTo>
                <a:lnTo>
                  <a:pt x="3264" y="576"/>
                </a:lnTo>
                <a:lnTo>
                  <a:pt x="3268" y="600"/>
                </a:lnTo>
                <a:lnTo>
                  <a:pt x="3273" y="623"/>
                </a:lnTo>
                <a:lnTo>
                  <a:pt x="3277" y="645"/>
                </a:lnTo>
                <a:lnTo>
                  <a:pt x="3284" y="667"/>
                </a:lnTo>
                <a:lnTo>
                  <a:pt x="3291" y="689"/>
                </a:lnTo>
                <a:lnTo>
                  <a:pt x="3299" y="710"/>
                </a:lnTo>
                <a:lnTo>
                  <a:pt x="3308" y="731"/>
                </a:lnTo>
                <a:lnTo>
                  <a:pt x="3319" y="750"/>
                </a:lnTo>
                <a:lnTo>
                  <a:pt x="3331" y="770"/>
                </a:lnTo>
                <a:lnTo>
                  <a:pt x="3342" y="789"/>
                </a:lnTo>
                <a:lnTo>
                  <a:pt x="3355" y="807"/>
                </a:lnTo>
                <a:lnTo>
                  <a:pt x="3369" y="824"/>
                </a:lnTo>
                <a:lnTo>
                  <a:pt x="3384" y="842"/>
                </a:lnTo>
                <a:lnTo>
                  <a:pt x="3399" y="858"/>
                </a:lnTo>
                <a:lnTo>
                  <a:pt x="3415" y="873"/>
                </a:lnTo>
                <a:lnTo>
                  <a:pt x="3433" y="888"/>
                </a:lnTo>
                <a:lnTo>
                  <a:pt x="3450" y="902"/>
                </a:lnTo>
                <a:lnTo>
                  <a:pt x="3468" y="915"/>
                </a:lnTo>
                <a:lnTo>
                  <a:pt x="3487" y="926"/>
                </a:lnTo>
                <a:lnTo>
                  <a:pt x="3507" y="938"/>
                </a:lnTo>
                <a:lnTo>
                  <a:pt x="3526" y="948"/>
                </a:lnTo>
                <a:lnTo>
                  <a:pt x="3547" y="958"/>
                </a:lnTo>
                <a:lnTo>
                  <a:pt x="3568" y="966"/>
                </a:lnTo>
                <a:lnTo>
                  <a:pt x="3590" y="974"/>
                </a:lnTo>
                <a:lnTo>
                  <a:pt x="3612" y="980"/>
                </a:lnTo>
                <a:lnTo>
                  <a:pt x="3634" y="986"/>
                </a:lnTo>
                <a:lnTo>
                  <a:pt x="3657" y="989"/>
                </a:lnTo>
                <a:lnTo>
                  <a:pt x="3681" y="993"/>
                </a:lnTo>
                <a:lnTo>
                  <a:pt x="3704" y="994"/>
                </a:lnTo>
                <a:lnTo>
                  <a:pt x="3728" y="995"/>
                </a:lnTo>
                <a:lnTo>
                  <a:pt x="3751" y="994"/>
                </a:lnTo>
                <a:lnTo>
                  <a:pt x="3776" y="993"/>
                </a:lnTo>
                <a:lnTo>
                  <a:pt x="3799" y="989"/>
                </a:lnTo>
                <a:lnTo>
                  <a:pt x="3822" y="986"/>
                </a:lnTo>
                <a:lnTo>
                  <a:pt x="3844" y="980"/>
                </a:lnTo>
                <a:lnTo>
                  <a:pt x="3866" y="974"/>
                </a:lnTo>
                <a:lnTo>
                  <a:pt x="3888" y="966"/>
                </a:lnTo>
                <a:lnTo>
                  <a:pt x="3909" y="958"/>
                </a:lnTo>
                <a:lnTo>
                  <a:pt x="3930" y="948"/>
                </a:lnTo>
                <a:lnTo>
                  <a:pt x="3949" y="938"/>
                </a:lnTo>
                <a:lnTo>
                  <a:pt x="3969" y="926"/>
                </a:lnTo>
                <a:lnTo>
                  <a:pt x="3988" y="915"/>
                </a:lnTo>
                <a:lnTo>
                  <a:pt x="4006" y="902"/>
                </a:lnTo>
                <a:lnTo>
                  <a:pt x="4024" y="888"/>
                </a:lnTo>
                <a:lnTo>
                  <a:pt x="4041" y="873"/>
                </a:lnTo>
                <a:lnTo>
                  <a:pt x="4057" y="858"/>
                </a:lnTo>
                <a:lnTo>
                  <a:pt x="4072" y="842"/>
                </a:lnTo>
                <a:lnTo>
                  <a:pt x="4086" y="824"/>
                </a:lnTo>
                <a:lnTo>
                  <a:pt x="4100" y="807"/>
                </a:lnTo>
                <a:lnTo>
                  <a:pt x="4114" y="789"/>
                </a:lnTo>
                <a:lnTo>
                  <a:pt x="4126" y="770"/>
                </a:lnTo>
                <a:lnTo>
                  <a:pt x="4137" y="750"/>
                </a:lnTo>
                <a:lnTo>
                  <a:pt x="4148" y="731"/>
                </a:lnTo>
                <a:lnTo>
                  <a:pt x="4157" y="710"/>
                </a:lnTo>
                <a:lnTo>
                  <a:pt x="4165" y="689"/>
                </a:lnTo>
                <a:lnTo>
                  <a:pt x="4172" y="667"/>
                </a:lnTo>
                <a:lnTo>
                  <a:pt x="4179" y="645"/>
                </a:lnTo>
                <a:lnTo>
                  <a:pt x="4184" y="623"/>
                </a:lnTo>
                <a:lnTo>
                  <a:pt x="4188" y="600"/>
                </a:lnTo>
                <a:lnTo>
                  <a:pt x="4191" y="576"/>
                </a:lnTo>
                <a:lnTo>
                  <a:pt x="4193" y="553"/>
                </a:lnTo>
                <a:lnTo>
                  <a:pt x="4193" y="529"/>
                </a:lnTo>
                <a:lnTo>
                  <a:pt x="4193" y="506"/>
                </a:lnTo>
                <a:lnTo>
                  <a:pt x="4191" y="481"/>
                </a:lnTo>
                <a:lnTo>
                  <a:pt x="4188" y="458"/>
                </a:lnTo>
                <a:lnTo>
                  <a:pt x="4184" y="435"/>
                </a:lnTo>
                <a:lnTo>
                  <a:pt x="4179" y="413"/>
                </a:lnTo>
                <a:lnTo>
                  <a:pt x="4172" y="391"/>
                </a:lnTo>
                <a:lnTo>
                  <a:pt x="4165" y="369"/>
                </a:lnTo>
                <a:lnTo>
                  <a:pt x="4157" y="348"/>
                </a:lnTo>
                <a:lnTo>
                  <a:pt x="4148" y="327"/>
                </a:lnTo>
                <a:lnTo>
                  <a:pt x="4137" y="308"/>
                </a:lnTo>
                <a:lnTo>
                  <a:pt x="4126" y="288"/>
                </a:lnTo>
                <a:lnTo>
                  <a:pt x="4114" y="269"/>
                </a:lnTo>
                <a:lnTo>
                  <a:pt x="4100" y="251"/>
                </a:lnTo>
                <a:lnTo>
                  <a:pt x="4086" y="233"/>
                </a:lnTo>
                <a:lnTo>
                  <a:pt x="4072" y="217"/>
                </a:lnTo>
                <a:lnTo>
                  <a:pt x="4057" y="201"/>
                </a:lnTo>
                <a:lnTo>
                  <a:pt x="4041" y="185"/>
                </a:lnTo>
                <a:lnTo>
                  <a:pt x="4024" y="171"/>
                </a:lnTo>
                <a:lnTo>
                  <a:pt x="4006" y="157"/>
                </a:lnTo>
                <a:lnTo>
                  <a:pt x="3988" y="143"/>
                </a:lnTo>
                <a:lnTo>
                  <a:pt x="3969" y="131"/>
                </a:lnTo>
                <a:lnTo>
                  <a:pt x="3949" y="120"/>
                </a:lnTo>
                <a:lnTo>
                  <a:pt x="3930" y="109"/>
                </a:lnTo>
                <a:lnTo>
                  <a:pt x="3909" y="100"/>
                </a:lnTo>
                <a:lnTo>
                  <a:pt x="3888" y="92"/>
                </a:lnTo>
                <a:lnTo>
                  <a:pt x="3866" y="85"/>
                </a:lnTo>
                <a:lnTo>
                  <a:pt x="3844" y="78"/>
                </a:lnTo>
                <a:lnTo>
                  <a:pt x="3822" y="73"/>
                </a:lnTo>
                <a:lnTo>
                  <a:pt x="3799" y="69"/>
                </a:lnTo>
                <a:lnTo>
                  <a:pt x="3776" y="66"/>
                </a:lnTo>
                <a:lnTo>
                  <a:pt x="3751" y="64"/>
                </a:lnTo>
                <a:lnTo>
                  <a:pt x="3728" y="64"/>
                </a:lnTo>
                <a:close/>
                <a:moveTo>
                  <a:pt x="2550" y="0"/>
                </a:moveTo>
                <a:lnTo>
                  <a:pt x="2550" y="0"/>
                </a:lnTo>
                <a:lnTo>
                  <a:pt x="2526" y="0"/>
                </a:lnTo>
                <a:lnTo>
                  <a:pt x="2503" y="3"/>
                </a:lnTo>
                <a:lnTo>
                  <a:pt x="2480" y="5"/>
                </a:lnTo>
                <a:lnTo>
                  <a:pt x="2457" y="10"/>
                </a:lnTo>
                <a:lnTo>
                  <a:pt x="2435" y="14"/>
                </a:lnTo>
                <a:lnTo>
                  <a:pt x="2413" y="21"/>
                </a:lnTo>
                <a:lnTo>
                  <a:pt x="2390" y="28"/>
                </a:lnTo>
                <a:lnTo>
                  <a:pt x="2370" y="36"/>
                </a:lnTo>
                <a:lnTo>
                  <a:pt x="2349" y="47"/>
                </a:lnTo>
                <a:lnTo>
                  <a:pt x="2329" y="56"/>
                </a:lnTo>
                <a:lnTo>
                  <a:pt x="2309" y="68"/>
                </a:lnTo>
                <a:lnTo>
                  <a:pt x="2291" y="80"/>
                </a:lnTo>
                <a:lnTo>
                  <a:pt x="2272" y="93"/>
                </a:lnTo>
                <a:lnTo>
                  <a:pt x="2255" y="107"/>
                </a:lnTo>
                <a:lnTo>
                  <a:pt x="2237" y="121"/>
                </a:lnTo>
                <a:lnTo>
                  <a:pt x="2221" y="137"/>
                </a:lnTo>
                <a:lnTo>
                  <a:pt x="2206" y="153"/>
                </a:lnTo>
                <a:lnTo>
                  <a:pt x="2191" y="170"/>
                </a:lnTo>
                <a:lnTo>
                  <a:pt x="2177" y="187"/>
                </a:lnTo>
                <a:lnTo>
                  <a:pt x="2164" y="206"/>
                </a:lnTo>
                <a:lnTo>
                  <a:pt x="2153" y="224"/>
                </a:lnTo>
                <a:lnTo>
                  <a:pt x="2141" y="244"/>
                </a:lnTo>
                <a:lnTo>
                  <a:pt x="2131" y="265"/>
                </a:lnTo>
                <a:lnTo>
                  <a:pt x="2122" y="284"/>
                </a:lnTo>
                <a:lnTo>
                  <a:pt x="2113" y="306"/>
                </a:lnTo>
                <a:lnTo>
                  <a:pt x="2107" y="327"/>
                </a:lnTo>
                <a:lnTo>
                  <a:pt x="2100" y="349"/>
                </a:lnTo>
                <a:lnTo>
                  <a:pt x="2095" y="372"/>
                </a:lnTo>
                <a:lnTo>
                  <a:pt x="2090" y="394"/>
                </a:lnTo>
                <a:lnTo>
                  <a:pt x="2088" y="418"/>
                </a:lnTo>
                <a:lnTo>
                  <a:pt x="2086" y="442"/>
                </a:lnTo>
                <a:lnTo>
                  <a:pt x="2086" y="465"/>
                </a:lnTo>
                <a:lnTo>
                  <a:pt x="2086" y="490"/>
                </a:lnTo>
                <a:lnTo>
                  <a:pt x="2088" y="513"/>
                </a:lnTo>
                <a:lnTo>
                  <a:pt x="2090" y="536"/>
                </a:lnTo>
                <a:lnTo>
                  <a:pt x="2095" y="559"/>
                </a:lnTo>
                <a:lnTo>
                  <a:pt x="2100" y="582"/>
                </a:lnTo>
                <a:lnTo>
                  <a:pt x="2107" y="604"/>
                </a:lnTo>
                <a:lnTo>
                  <a:pt x="2113" y="625"/>
                </a:lnTo>
                <a:lnTo>
                  <a:pt x="2122" y="646"/>
                </a:lnTo>
                <a:lnTo>
                  <a:pt x="2131" y="667"/>
                </a:lnTo>
                <a:lnTo>
                  <a:pt x="2141" y="688"/>
                </a:lnTo>
                <a:lnTo>
                  <a:pt x="2153" y="706"/>
                </a:lnTo>
                <a:lnTo>
                  <a:pt x="2164" y="726"/>
                </a:lnTo>
                <a:lnTo>
                  <a:pt x="2177" y="743"/>
                </a:lnTo>
                <a:lnTo>
                  <a:pt x="2191" y="762"/>
                </a:lnTo>
                <a:lnTo>
                  <a:pt x="2206" y="778"/>
                </a:lnTo>
                <a:lnTo>
                  <a:pt x="2221" y="794"/>
                </a:lnTo>
                <a:lnTo>
                  <a:pt x="2237" y="809"/>
                </a:lnTo>
                <a:lnTo>
                  <a:pt x="2255" y="824"/>
                </a:lnTo>
                <a:lnTo>
                  <a:pt x="2272" y="838"/>
                </a:lnTo>
                <a:lnTo>
                  <a:pt x="2291" y="851"/>
                </a:lnTo>
                <a:lnTo>
                  <a:pt x="2309" y="864"/>
                </a:lnTo>
                <a:lnTo>
                  <a:pt x="2329" y="874"/>
                </a:lnTo>
                <a:lnTo>
                  <a:pt x="2349" y="885"/>
                </a:lnTo>
                <a:lnTo>
                  <a:pt x="2370" y="894"/>
                </a:lnTo>
                <a:lnTo>
                  <a:pt x="2390" y="902"/>
                </a:lnTo>
                <a:lnTo>
                  <a:pt x="2413" y="910"/>
                </a:lnTo>
                <a:lnTo>
                  <a:pt x="2435" y="916"/>
                </a:lnTo>
                <a:lnTo>
                  <a:pt x="2457" y="922"/>
                </a:lnTo>
                <a:lnTo>
                  <a:pt x="2480" y="925"/>
                </a:lnTo>
                <a:lnTo>
                  <a:pt x="2503" y="929"/>
                </a:lnTo>
                <a:lnTo>
                  <a:pt x="2526" y="930"/>
                </a:lnTo>
                <a:lnTo>
                  <a:pt x="2550" y="931"/>
                </a:lnTo>
                <a:lnTo>
                  <a:pt x="2575" y="930"/>
                </a:lnTo>
                <a:lnTo>
                  <a:pt x="2598" y="929"/>
                </a:lnTo>
                <a:lnTo>
                  <a:pt x="2621" y="925"/>
                </a:lnTo>
                <a:lnTo>
                  <a:pt x="2644" y="922"/>
                </a:lnTo>
                <a:lnTo>
                  <a:pt x="2666" y="916"/>
                </a:lnTo>
                <a:lnTo>
                  <a:pt x="2688" y="910"/>
                </a:lnTo>
                <a:lnTo>
                  <a:pt x="2710" y="902"/>
                </a:lnTo>
                <a:lnTo>
                  <a:pt x="2731" y="894"/>
                </a:lnTo>
                <a:lnTo>
                  <a:pt x="2752" y="885"/>
                </a:lnTo>
                <a:lnTo>
                  <a:pt x="2772" y="874"/>
                </a:lnTo>
                <a:lnTo>
                  <a:pt x="2792" y="864"/>
                </a:lnTo>
                <a:lnTo>
                  <a:pt x="2810" y="851"/>
                </a:lnTo>
                <a:lnTo>
                  <a:pt x="2829" y="838"/>
                </a:lnTo>
                <a:lnTo>
                  <a:pt x="2846" y="824"/>
                </a:lnTo>
                <a:lnTo>
                  <a:pt x="2863" y="809"/>
                </a:lnTo>
                <a:lnTo>
                  <a:pt x="2880" y="794"/>
                </a:lnTo>
                <a:lnTo>
                  <a:pt x="2895" y="778"/>
                </a:lnTo>
                <a:lnTo>
                  <a:pt x="2910" y="762"/>
                </a:lnTo>
                <a:lnTo>
                  <a:pt x="2924" y="743"/>
                </a:lnTo>
                <a:lnTo>
                  <a:pt x="2936" y="726"/>
                </a:lnTo>
                <a:lnTo>
                  <a:pt x="2948" y="706"/>
                </a:lnTo>
                <a:lnTo>
                  <a:pt x="2960" y="688"/>
                </a:lnTo>
                <a:lnTo>
                  <a:pt x="2970" y="667"/>
                </a:lnTo>
                <a:lnTo>
                  <a:pt x="2979" y="646"/>
                </a:lnTo>
                <a:lnTo>
                  <a:pt x="2987" y="625"/>
                </a:lnTo>
                <a:lnTo>
                  <a:pt x="2994" y="604"/>
                </a:lnTo>
                <a:lnTo>
                  <a:pt x="3001" y="582"/>
                </a:lnTo>
                <a:lnTo>
                  <a:pt x="3006" y="559"/>
                </a:lnTo>
                <a:lnTo>
                  <a:pt x="3011" y="536"/>
                </a:lnTo>
                <a:lnTo>
                  <a:pt x="3013" y="513"/>
                </a:lnTo>
                <a:lnTo>
                  <a:pt x="3015" y="490"/>
                </a:lnTo>
                <a:lnTo>
                  <a:pt x="3016" y="465"/>
                </a:lnTo>
                <a:lnTo>
                  <a:pt x="3015" y="442"/>
                </a:lnTo>
                <a:lnTo>
                  <a:pt x="3013" y="418"/>
                </a:lnTo>
                <a:lnTo>
                  <a:pt x="3011" y="394"/>
                </a:lnTo>
                <a:lnTo>
                  <a:pt x="3006" y="372"/>
                </a:lnTo>
                <a:lnTo>
                  <a:pt x="3001" y="349"/>
                </a:lnTo>
                <a:lnTo>
                  <a:pt x="2994" y="327"/>
                </a:lnTo>
                <a:lnTo>
                  <a:pt x="2987" y="306"/>
                </a:lnTo>
                <a:lnTo>
                  <a:pt x="2979" y="284"/>
                </a:lnTo>
                <a:lnTo>
                  <a:pt x="2970" y="265"/>
                </a:lnTo>
                <a:lnTo>
                  <a:pt x="2960" y="244"/>
                </a:lnTo>
                <a:lnTo>
                  <a:pt x="2948" y="224"/>
                </a:lnTo>
                <a:lnTo>
                  <a:pt x="2936" y="206"/>
                </a:lnTo>
                <a:lnTo>
                  <a:pt x="2924" y="187"/>
                </a:lnTo>
                <a:lnTo>
                  <a:pt x="2910" y="170"/>
                </a:lnTo>
                <a:lnTo>
                  <a:pt x="2895" y="153"/>
                </a:lnTo>
                <a:lnTo>
                  <a:pt x="2880" y="137"/>
                </a:lnTo>
                <a:lnTo>
                  <a:pt x="2863" y="121"/>
                </a:lnTo>
                <a:lnTo>
                  <a:pt x="2846" y="107"/>
                </a:lnTo>
                <a:lnTo>
                  <a:pt x="2829" y="93"/>
                </a:lnTo>
                <a:lnTo>
                  <a:pt x="2810" y="80"/>
                </a:lnTo>
                <a:lnTo>
                  <a:pt x="2792" y="68"/>
                </a:lnTo>
                <a:lnTo>
                  <a:pt x="2772" y="56"/>
                </a:lnTo>
                <a:lnTo>
                  <a:pt x="2752" y="47"/>
                </a:lnTo>
                <a:lnTo>
                  <a:pt x="2731" y="36"/>
                </a:lnTo>
                <a:lnTo>
                  <a:pt x="2710" y="28"/>
                </a:lnTo>
                <a:lnTo>
                  <a:pt x="2688" y="21"/>
                </a:lnTo>
                <a:lnTo>
                  <a:pt x="2666" y="14"/>
                </a:lnTo>
                <a:lnTo>
                  <a:pt x="2644" y="10"/>
                </a:lnTo>
                <a:lnTo>
                  <a:pt x="2621" y="5"/>
                </a:lnTo>
                <a:lnTo>
                  <a:pt x="2598" y="3"/>
                </a:lnTo>
                <a:lnTo>
                  <a:pt x="2575" y="0"/>
                </a:lnTo>
                <a:lnTo>
                  <a:pt x="2550" y="0"/>
                </a:lnTo>
                <a:close/>
                <a:moveTo>
                  <a:pt x="413" y="369"/>
                </a:moveTo>
                <a:lnTo>
                  <a:pt x="1155" y="1149"/>
                </a:lnTo>
                <a:lnTo>
                  <a:pt x="1588" y="1157"/>
                </a:lnTo>
                <a:lnTo>
                  <a:pt x="1593" y="1150"/>
                </a:lnTo>
                <a:lnTo>
                  <a:pt x="1598" y="1144"/>
                </a:lnTo>
                <a:lnTo>
                  <a:pt x="1600" y="1137"/>
                </a:lnTo>
                <a:lnTo>
                  <a:pt x="1602" y="1130"/>
                </a:lnTo>
                <a:lnTo>
                  <a:pt x="1601" y="1124"/>
                </a:lnTo>
                <a:lnTo>
                  <a:pt x="1600" y="1115"/>
                </a:lnTo>
                <a:lnTo>
                  <a:pt x="1595" y="1107"/>
                </a:lnTo>
                <a:lnTo>
                  <a:pt x="1588" y="1098"/>
                </a:lnTo>
                <a:lnTo>
                  <a:pt x="680" y="152"/>
                </a:lnTo>
                <a:lnTo>
                  <a:pt x="665" y="145"/>
                </a:lnTo>
                <a:lnTo>
                  <a:pt x="651" y="139"/>
                </a:lnTo>
                <a:lnTo>
                  <a:pt x="636" y="135"/>
                </a:lnTo>
                <a:lnTo>
                  <a:pt x="621" y="131"/>
                </a:lnTo>
                <a:lnTo>
                  <a:pt x="606" y="130"/>
                </a:lnTo>
                <a:lnTo>
                  <a:pt x="592" y="129"/>
                </a:lnTo>
                <a:lnTo>
                  <a:pt x="578" y="130"/>
                </a:lnTo>
                <a:lnTo>
                  <a:pt x="564" y="133"/>
                </a:lnTo>
                <a:lnTo>
                  <a:pt x="550" y="135"/>
                </a:lnTo>
                <a:lnTo>
                  <a:pt x="536" y="138"/>
                </a:lnTo>
                <a:lnTo>
                  <a:pt x="523" y="144"/>
                </a:lnTo>
                <a:lnTo>
                  <a:pt x="510" y="150"/>
                </a:lnTo>
                <a:lnTo>
                  <a:pt x="499" y="156"/>
                </a:lnTo>
                <a:lnTo>
                  <a:pt x="487" y="164"/>
                </a:lnTo>
                <a:lnTo>
                  <a:pt x="476" y="172"/>
                </a:lnTo>
                <a:lnTo>
                  <a:pt x="465" y="180"/>
                </a:lnTo>
                <a:lnTo>
                  <a:pt x="456" y="189"/>
                </a:lnTo>
                <a:lnTo>
                  <a:pt x="447" y="200"/>
                </a:lnTo>
                <a:lnTo>
                  <a:pt x="439" y="210"/>
                </a:lnTo>
                <a:lnTo>
                  <a:pt x="430" y="222"/>
                </a:lnTo>
                <a:lnTo>
                  <a:pt x="424" y="233"/>
                </a:lnTo>
                <a:lnTo>
                  <a:pt x="418" y="245"/>
                </a:lnTo>
                <a:lnTo>
                  <a:pt x="412" y="257"/>
                </a:lnTo>
                <a:lnTo>
                  <a:pt x="408" y="269"/>
                </a:lnTo>
                <a:lnTo>
                  <a:pt x="405" y="282"/>
                </a:lnTo>
                <a:lnTo>
                  <a:pt x="403" y="294"/>
                </a:lnTo>
                <a:lnTo>
                  <a:pt x="402" y="306"/>
                </a:lnTo>
                <a:lnTo>
                  <a:pt x="402" y="319"/>
                </a:lnTo>
                <a:lnTo>
                  <a:pt x="403" y="332"/>
                </a:lnTo>
                <a:lnTo>
                  <a:pt x="405" y="345"/>
                </a:lnTo>
                <a:lnTo>
                  <a:pt x="408" y="357"/>
                </a:lnTo>
                <a:lnTo>
                  <a:pt x="413" y="369"/>
                </a:lnTo>
                <a:close/>
                <a:moveTo>
                  <a:pt x="3216" y="1178"/>
                </a:moveTo>
                <a:lnTo>
                  <a:pt x="4079" y="2627"/>
                </a:lnTo>
                <a:lnTo>
                  <a:pt x="5555" y="2618"/>
                </a:lnTo>
                <a:lnTo>
                  <a:pt x="5574" y="2597"/>
                </a:lnTo>
                <a:lnTo>
                  <a:pt x="5593" y="2577"/>
                </a:lnTo>
                <a:lnTo>
                  <a:pt x="5609" y="2557"/>
                </a:lnTo>
                <a:lnTo>
                  <a:pt x="5622" y="2538"/>
                </a:lnTo>
                <a:lnTo>
                  <a:pt x="5632" y="2517"/>
                </a:lnTo>
                <a:lnTo>
                  <a:pt x="5642" y="2497"/>
                </a:lnTo>
                <a:lnTo>
                  <a:pt x="5646" y="2477"/>
                </a:lnTo>
                <a:lnTo>
                  <a:pt x="5649" y="2467"/>
                </a:lnTo>
                <a:lnTo>
                  <a:pt x="5649" y="2456"/>
                </a:lnTo>
                <a:lnTo>
                  <a:pt x="5650" y="2447"/>
                </a:lnTo>
                <a:lnTo>
                  <a:pt x="5649" y="2437"/>
                </a:lnTo>
                <a:lnTo>
                  <a:pt x="5648" y="2426"/>
                </a:lnTo>
                <a:lnTo>
                  <a:pt x="5645" y="2416"/>
                </a:lnTo>
                <a:lnTo>
                  <a:pt x="5643" y="2407"/>
                </a:lnTo>
                <a:lnTo>
                  <a:pt x="5638" y="2396"/>
                </a:lnTo>
                <a:lnTo>
                  <a:pt x="5634" y="2386"/>
                </a:lnTo>
                <a:lnTo>
                  <a:pt x="5629" y="2375"/>
                </a:lnTo>
                <a:lnTo>
                  <a:pt x="5623" y="2365"/>
                </a:lnTo>
                <a:lnTo>
                  <a:pt x="5615" y="2356"/>
                </a:lnTo>
                <a:lnTo>
                  <a:pt x="5599" y="2335"/>
                </a:lnTo>
                <a:lnTo>
                  <a:pt x="5578" y="2314"/>
                </a:lnTo>
                <a:lnTo>
                  <a:pt x="5555" y="2293"/>
                </a:lnTo>
                <a:lnTo>
                  <a:pt x="4470" y="2284"/>
                </a:lnTo>
                <a:lnTo>
                  <a:pt x="3786" y="1242"/>
                </a:lnTo>
                <a:lnTo>
                  <a:pt x="3756" y="1223"/>
                </a:lnTo>
                <a:lnTo>
                  <a:pt x="3726" y="1208"/>
                </a:lnTo>
                <a:lnTo>
                  <a:pt x="3694" y="1193"/>
                </a:lnTo>
                <a:lnTo>
                  <a:pt x="3662" y="1180"/>
                </a:lnTo>
                <a:lnTo>
                  <a:pt x="3630" y="1170"/>
                </a:lnTo>
                <a:lnTo>
                  <a:pt x="3596" y="1161"/>
                </a:lnTo>
                <a:lnTo>
                  <a:pt x="3561" y="1154"/>
                </a:lnTo>
                <a:lnTo>
                  <a:pt x="3526" y="1148"/>
                </a:lnTo>
                <a:lnTo>
                  <a:pt x="3490" y="1144"/>
                </a:lnTo>
                <a:lnTo>
                  <a:pt x="3455" y="1143"/>
                </a:lnTo>
                <a:lnTo>
                  <a:pt x="3416" y="1143"/>
                </a:lnTo>
                <a:lnTo>
                  <a:pt x="3378" y="1147"/>
                </a:lnTo>
                <a:lnTo>
                  <a:pt x="3340" y="1151"/>
                </a:lnTo>
                <a:lnTo>
                  <a:pt x="3299" y="1158"/>
                </a:lnTo>
                <a:lnTo>
                  <a:pt x="3259" y="1166"/>
                </a:lnTo>
                <a:lnTo>
                  <a:pt x="3216" y="1178"/>
                </a:lnTo>
                <a:close/>
                <a:moveTo>
                  <a:pt x="3230" y="2047"/>
                </a:moveTo>
                <a:lnTo>
                  <a:pt x="3230" y="4172"/>
                </a:lnTo>
                <a:lnTo>
                  <a:pt x="5160" y="4165"/>
                </a:lnTo>
                <a:lnTo>
                  <a:pt x="4337" y="3032"/>
                </a:lnTo>
                <a:lnTo>
                  <a:pt x="3846" y="3029"/>
                </a:lnTo>
                <a:lnTo>
                  <a:pt x="3230" y="2047"/>
                </a:lnTo>
                <a:close/>
              </a:path>
            </a:pathLst>
          </a:custGeom>
          <a:solidFill>
            <a:schemeClr val="accent1"/>
          </a:solidFill>
          <a:ln>
            <a:noFill/>
          </a:ln>
          <a:extLst>
            <a:ext uri="{91240B29-F687-4F45-9708-019B960494DF}"/>
          </a:extLst>
        </p:spPr>
        <p:txBody>
          <a:bodyPr anchor="ctr">
            <a:scene3d>
              <a:camera prst="orthographicFront"/>
              <a:lightRig rig="threePt" dir="t"/>
            </a:scene3d>
            <a:sp3d contourW="12700">
              <a:contourClr>
                <a:srgbClr val="FFFFFF"/>
              </a:contourClr>
            </a:sp3d>
          </a:bodyPr>
          <a:lstStyle/>
          <a:p>
            <a:pPr algn="ctr" fontAlgn="auto">
              <a:defRPr/>
            </a:pPr>
            <a:endParaRPr lang="zh-CN" altLang="en-US" sz="2400" noProof="1">
              <a:solidFill>
                <a:srgbClr val="FFFFFF"/>
              </a:solidFill>
            </a:endParaRPr>
          </a:p>
        </p:txBody>
      </p:sp>
      <p:sp>
        <p:nvSpPr>
          <p:cNvPr id="16" name="文本框 41"/>
          <p:cNvSpPr txBox="1">
            <a:spLocks noChangeArrowheads="1"/>
          </p:cNvSpPr>
          <p:nvPr/>
        </p:nvSpPr>
        <p:spPr bwMode="auto">
          <a:xfrm>
            <a:off x="423863" y="996950"/>
            <a:ext cx="1774825" cy="6092825"/>
          </a:xfrm>
          <a:prstGeom prst="rect">
            <a:avLst/>
          </a:prstGeom>
          <a:noFill/>
          <a:ln w="9525">
            <a:noFill/>
            <a:miter lim="800000"/>
            <a:headEnd/>
            <a:tailEnd/>
          </a:ln>
        </p:spPr>
        <p:txBody>
          <a:bodyPr>
            <a:spAutoFit/>
          </a:bodyPr>
          <a:lstStyle/>
          <a:p>
            <a:pPr algn="just">
              <a:lnSpc>
                <a:spcPct val="130000"/>
              </a:lnSpc>
            </a:pPr>
            <a:r>
              <a:rPr lang="zh-CN" altLang="en-US" sz="6000">
                <a:solidFill>
                  <a:srgbClr val="FF0000"/>
                </a:solidFill>
                <a:latin typeface="华文行楷" pitchFamily="2" charset="-122"/>
                <a:ea typeface="华文行楷" pitchFamily="2" charset="-122"/>
              </a:rPr>
              <a:t>日</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志</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精</a:t>
            </a:r>
            <a:endParaRPr lang="en-US" altLang="zh-CN" sz="6000">
              <a:solidFill>
                <a:srgbClr val="FF0000"/>
              </a:solidFill>
              <a:latin typeface="华文行楷" pitchFamily="2" charset="-122"/>
              <a:ea typeface="华文行楷" pitchFamily="2" charset="-122"/>
            </a:endParaRPr>
          </a:p>
          <a:p>
            <a:pPr algn="just">
              <a:lnSpc>
                <a:spcPct val="130000"/>
              </a:lnSpc>
            </a:pPr>
            <a:r>
              <a:rPr lang="zh-CN" altLang="en-US" sz="6000">
                <a:solidFill>
                  <a:srgbClr val="FF0000"/>
                </a:solidFill>
                <a:latin typeface="华文行楷" pitchFamily="2" charset="-122"/>
                <a:ea typeface="华文行楷" pitchFamily="2" charset="-122"/>
              </a:rPr>
              <a:t>选</a:t>
            </a:r>
            <a:endParaRPr lang="en-US" altLang="zh-CN" sz="6000">
              <a:solidFill>
                <a:srgbClr val="FF0000"/>
              </a:solidFill>
              <a:latin typeface="华文行楷" pitchFamily="2" charset="-122"/>
              <a:ea typeface="华文行楷" pitchFamily="2" charset="-122"/>
            </a:endParaRPr>
          </a:p>
          <a:p>
            <a:pPr algn="just">
              <a:lnSpc>
                <a:spcPct val="130000"/>
              </a:lnSpc>
            </a:pPr>
            <a:endParaRPr lang="zh-CN" altLang="en-US" sz="6000">
              <a:solidFill>
                <a:srgbClr val="FF0000"/>
              </a:solidFill>
              <a:latin typeface="华文行楷" pitchFamily="2" charset="-122"/>
              <a:ea typeface="华文行楷" pitchFamily="2" charset="-122"/>
            </a:endParaRPr>
          </a:p>
        </p:txBody>
      </p:sp>
      <p:sp>
        <p:nvSpPr>
          <p:cNvPr id="22532" name="矩形 33"/>
          <p:cNvSpPr>
            <a:spLocks noChangeArrowheads="1"/>
          </p:cNvSpPr>
          <p:nvPr/>
        </p:nvSpPr>
        <p:spPr bwMode="auto">
          <a:xfrm>
            <a:off x="1309688" y="341313"/>
            <a:ext cx="9936162" cy="812800"/>
          </a:xfrm>
          <a:prstGeom prst="rect">
            <a:avLst/>
          </a:prstGeom>
          <a:noFill/>
          <a:ln w="9525">
            <a:noFill/>
            <a:miter lim="800000"/>
            <a:headEnd/>
            <a:tailEnd/>
          </a:ln>
        </p:spPr>
        <p:txBody>
          <a:bodyPr>
            <a:spAutoFit/>
          </a:bodyPr>
          <a:lstStyle/>
          <a:p>
            <a:pPr>
              <a:lnSpc>
                <a:spcPct val="130000"/>
              </a:lnSpc>
            </a:pPr>
            <a:r>
              <a:rPr lang="en-US" altLang="zh-CN" sz="3600" b="1">
                <a:solidFill>
                  <a:srgbClr val="FF0000"/>
                </a:solidFill>
                <a:latin typeface="汉仪中圆简" pitchFamily="49" charset="-122"/>
                <a:ea typeface="汉仪中圆简" pitchFamily="49" charset="-122"/>
              </a:rPr>
              <a:t>2017</a:t>
            </a:r>
            <a:r>
              <a:rPr lang="zh-CN" altLang="zh-CN" sz="3600" b="1">
                <a:solidFill>
                  <a:srgbClr val="FF0000"/>
                </a:solidFill>
                <a:latin typeface="汉仪中圆简" pitchFamily="49" charset="-122"/>
                <a:ea typeface="汉仪中圆简" pitchFamily="49" charset="-122"/>
              </a:rPr>
              <a:t>高唐县</a:t>
            </a:r>
            <a:r>
              <a:rPr lang="zh-CN" altLang="en-US" sz="3600" b="1">
                <a:solidFill>
                  <a:srgbClr val="FF0000"/>
                </a:solidFill>
                <a:latin typeface="汉仪中圆简" pitchFamily="49" charset="-122"/>
                <a:ea typeface="汉仪中圆简" pitchFamily="49" charset="-122"/>
              </a:rPr>
              <a:t>新教师岗位适应性培训（培训一班）</a:t>
            </a:r>
            <a:endParaRPr lang="zh-CN" altLang="zh-CN" sz="3600" b="1">
              <a:solidFill>
                <a:srgbClr val="FF0000"/>
              </a:solidFill>
              <a:latin typeface="汉仪中圆简" pitchFamily="49" charset="-122"/>
              <a:ea typeface="汉仪中圆简" pitchFamily="49" charset="-122"/>
            </a:endParaRPr>
          </a:p>
        </p:txBody>
      </p:sp>
      <p:sp>
        <p:nvSpPr>
          <p:cNvPr id="22533" name="矩形 10"/>
          <p:cNvSpPr>
            <a:spLocks noChangeArrowheads="1"/>
          </p:cNvSpPr>
          <p:nvPr/>
        </p:nvSpPr>
        <p:spPr bwMode="auto">
          <a:xfrm>
            <a:off x="1528763" y="1084263"/>
            <a:ext cx="9034462" cy="5262562"/>
          </a:xfrm>
          <a:prstGeom prst="rect">
            <a:avLst/>
          </a:prstGeom>
          <a:noFill/>
          <a:ln w="9525">
            <a:noFill/>
            <a:miter lim="800000"/>
            <a:headEnd/>
            <a:tailEnd/>
          </a:ln>
        </p:spPr>
        <p:txBody>
          <a:bodyPr>
            <a:spAutoFit/>
          </a:bodyPr>
          <a:lstStyle/>
          <a:p>
            <a:r>
              <a:rPr lang="zh-CN" altLang="en-US"/>
              <a:t>发布者：孙笑 发布时间：</a:t>
            </a:r>
            <a:r>
              <a:rPr lang="en-US" altLang="zh-CN"/>
              <a:t>2017-10-14      </a:t>
            </a:r>
            <a:r>
              <a:rPr lang="zh-CN" altLang="en-US"/>
              <a:t>浏览数</a:t>
            </a:r>
            <a:r>
              <a:rPr lang="en-US" altLang="zh-CN"/>
              <a:t>( 9) </a:t>
            </a:r>
            <a:r>
              <a:rPr lang="zh-CN" altLang="en-US"/>
              <a:t/>
            </a:r>
            <a:br>
              <a:rPr lang="zh-CN" altLang="en-US"/>
            </a:br>
            <a:r>
              <a:rPr lang="zh-CN" altLang="en-US"/>
              <a:t/>
            </a:r>
            <a:br>
              <a:rPr lang="zh-CN" altLang="en-US"/>
            </a:br>
            <a:r>
              <a:rPr lang="zh-CN" altLang="en-US" sz="2000"/>
              <a:t>        就在这秋高气爽的季节，我成为了一名初中语文教师。在这之前我教过小学，小孩子的热情与天真烂漫一直感染着我，他们敬重你敬畏你热爱你。而初中生正处于青春叛逆期，开始上课前我会有顾虑会有担忧，担心自己是否能上一节成功的课。当我迈进教室一刹那，我的顾虑烟消云散，他们坐的很整齐，面对一位新的老师，孩子们给了我热烈的掌声，我知道他们的心情是期待的，看见一张张年轻阳光的脸，就好像看见了当初单纯的自己。讲课前我先立了规矩，我觉得一节课能否成功，纪律好坏尤为重要，没有一个好的纪律再好的教学设计也不会有好的效果，相反沉闷的课堂也更不会有好的收获，不仅学生学着没趣老师讲着也没劲，所以我对孩子们说在我的课堂上我们是师生，你的职责是认真听课不说无关的话，但你可以畅所欲言的发表你的见解，我很喜欢有勇气积极主动的孩子，在课下我们是朋友，你们学习或生活中遇到的烦恼都可以去找我聊，我很乐意当大家的知心姐姐。整节课孩子们很配合，氛围也很轻松活跃。我感受到在教育中你爱孩子们，他们自然会爱你，你认真完成自己的职责了，他们也自然会尊敬你。虽然刚上课不久，但我觉得能成为一名初中教师，很幸福。 </a:t>
            </a:r>
            <a:r>
              <a:rPr lang="en-US" altLang="zh-CN" sz="2000"/>
              <a:t>]</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1"/>
          <p:cNvSpPr>
            <a:spLocks noGrp="1"/>
          </p:cNvSpPr>
          <p:nvPr>
            <p:ph idx="1"/>
          </p:nvPr>
        </p:nvSpPr>
        <p:spPr>
          <a:xfrm>
            <a:off x="779463" y="1036638"/>
            <a:ext cx="10629900" cy="4967287"/>
          </a:xfrm>
        </p:spPr>
        <p:txBody>
          <a:bodyPr/>
          <a:lstStyle/>
          <a:p>
            <a:r>
              <a:rPr lang="zh-CN" altLang="en-US" smtClean="0"/>
              <a:t>发布者：王玉琦      发布时间：</a:t>
            </a:r>
            <a:r>
              <a:rPr lang="en-US" altLang="zh-CN" smtClean="0"/>
              <a:t>2017-10-10           </a:t>
            </a:r>
            <a:r>
              <a:rPr lang="zh-CN" altLang="en-US" smtClean="0"/>
              <a:t>浏览数</a:t>
            </a:r>
            <a:r>
              <a:rPr lang="en-US" altLang="zh-CN" smtClean="0"/>
              <a:t>( 20) </a:t>
            </a:r>
            <a:r>
              <a:rPr lang="zh-CN" altLang="en-US" smtClean="0"/>
              <a:t/>
            </a:r>
            <a:br>
              <a:rPr lang="zh-CN" altLang="en-US" smtClean="0"/>
            </a:br>
            <a:r>
              <a:rPr lang="zh-CN" altLang="en-US" smtClean="0"/>
              <a:t>       </a:t>
            </a:r>
            <a:r>
              <a:rPr lang="zh-CN" altLang="en-US" sz="1800" smtClean="0">
                <a:solidFill>
                  <a:schemeClr val="tx1"/>
                </a:solidFill>
              </a:rPr>
              <a:t>我现在在高二跟岗，也担任了班主任。也许得益于十年在外求学，也许得益于五年的家教和一年多的企业管理经验，我发现教书和育人是不可分割的一个整体。只懂得教书不可能成为名师，想成为名师必然要走教书与育人相结合的道路，必须了解并满足学生成才的需求，育人而后教书，寄育人于教书，让学生知道为什么学、学什么、怎么学。为什么学解决学生的学习动力和主观能动性，引导学生树立现实的理想，规划合理的路线图。学什么解决学习的具体内容，明确学习范围帮助路线图的制定。怎么学解决学生学习成绩的提高，为理想和路线图保驾护航。这样教书便会事半功倍。</a:t>
            </a:r>
            <a:br>
              <a:rPr lang="zh-CN" altLang="en-US" sz="1800" smtClean="0">
                <a:solidFill>
                  <a:schemeClr val="tx1"/>
                </a:solidFill>
              </a:rPr>
            </a:br>
            <a:r>
              <a:rPr lang="zh-CN" altLang="en-US" sz="1800" smtClean="0">
                <a:solidFill>
                  <a:schemeClr val="tx1"/>
                </a:solidFill>
              </a:rPr>
              <a:t>          学生的学习成绩差距按照重要程度可以归纳为四点：努力程度、学习习惯、学习资源、智商，又受到家庭、自身和社会的影响，共计</a:t>
            </a:r>
            <a:r>
              <a:rPr lang="en-US" altLang="zh-CN" sz="1800" smtClean="0">
                <a:solidFill>
                  <a:schemeClr val="tx1"/>
                </a:solidFill>
              </a:rPr>
              <a:t>12</a:t>
            </a:r>
            <a:r>
              <a:rPr lang="zh-CN" altLang="en-US" sz="1800" smtClean="0">
                <a:solidFill>
                  <a:schemeClr val="tx1"/>
                </a:solidFill>
              </a:rPr>
              <a:t>个方面。因为自己教生物，所以针对努力程度，我会讲遗传学之父“农三代”孟德尔经过</a:t>
            </a:r>
            <a:r>
              <a:rPr lang="en-US" altLang="zh-CN" sz="1800" smtClean="0">
                <a:solidFill>
                  <a:schemeClr val="tx1"/>
                </a:solidFill>
              </a:rPr>
              <a:t>22</a:t>
            </a:r>
            <a:r>
              <a:rPr lang="zh-CN" altLang="en-US" sz="1800" smtClean="0">
                <a:solidFill>
                  <a:schemeClr val="tx1"/>
                </a:solidFill>
              </a:rPr>
              <a:t>年的杂交试验，</a:t>
            </a:r>
            <a:r>
              <a:rPr lang="en-US" altLang="zh-CN" sz="1800" smtClean="0">
                <a:solidFill>
                  <a:schemeClr val="tx1"/>
                </a:solidFill>
              </a:rPr>
              <a:t>8</a:t>
            </a:r>
            <a:r>
              <a:rPr lang="zh-CN" altLang="en-US" sz="1800" smtClean="0">
                <a:solidFill>
                  <a:schemeClr val="tx1"/>
                </a:solidFill>
              </a:rPr>
              <a:t>年的豌豆实验终获成功，让学生懂得努力改变命运，坚持成就理想，我会讲双小核草履虫和大草履虫竞争导致大草履虫的消亡，让学生懂得不努力会被淘汰，竞争是残酷的；针对学习习惯，我会讲学习要有“文理分科”、</a:t>
            </a:r>
            <a:r>
              <a:rPr lang="en-US" altLang="zh-CN" sz="1800" smtClean="0">
                <a:solidFill>
                  <a:schemeClr val="tx1"/>
                </a:solidFill>
              </a:rPr>
              <a:t>“</a:t>
            </a:r>
            <a:r>
              <a:rPr lang="zh-CN" altLang="en-US" sz="1800" smtClean="0">
                <a:solidFill>
                  <a:schemeClr val="tx1"/>
                </a:solidFill>
              </a:rPr>
              <a:t>纲目并举</a:t>
            </a:r>
            <a:r>
              <a:rPr lang="en-US" altLang="zh-CN" sz="1800" smtClean="0">
                <a:solidFill>
                  <a:schemeClr val="tx1"/>
                </a:solidFill>
              </a:rPr>
              <a:t>”</a:t>
            </a:r>
            <a:r>
              <a:rPr lang="zh-CN" altLang="en-US" sz="1800" smtClean="0">
                <a:solidFill>
                  <a:schemeClr val="tx1"/>
                </a:solidFill>
              </a:rPr>
              <a:t>的意识、要有“三本加两习”方法，提高自学能力，不断坚持、不断积累就能成功；针对学习资源，我会讲寻找适合自己的学习资料以及珍惜同学和任课老师这个最大的资源，因为君子性非异也，善假于物也；针对智商我会引导学生正确归因于努力程度。对于家庭，要因地制宜，做到家校要求一致，减小家庭不利因素，增强家庭有利影响，这一点需要大爱和经验，至于根据学生自身特点的教书育人更是一辈子在路上，不过我相信只要方向对了，罗马总是可以到的。</a:t>
            </a:r>
            <a:br>
              <a:rPr lang="zh-CN" altLang="en-US" sz="1800" smtClean="0">
                <a:solidFill>
                  <a:schemeClr val="tx1"/>
                </a:solidFill>
              </a:rPr>
            </a:br>
            <a:r>
              <a:rPr lang="zh-CN" altLang="en-US" sz="1800" smtClean="0">
                <a:solidFill>
                  <a:schemeClr val="tx1"/>
                </a:solidFill>
              </a:rPr>
              <a:t>          最后用先贤屈原的一首诗来表达我此时的感受：路漫漫其修远兮，吾将上下而求索！ </a:t>
            </a:r>
          </a:p>
        </p:txBody>
      </p:sp>
      <p:sp>
        <p:nvSpPr>
          <p:cNvPr id="23555" name="矩形 33"/>
          <p:cNvSpPr>
            <a:spLocks noGrp="1" noChangeArrowheads="1"/>
          </p:cNvSpPr>
          <p:nvPr>
            <p:ph type="title"/>
          </p:nvPr>
        </p:nvSpPr>
        <p:spPr>
          <a:xfrm>
            <a:off x="650875" y="177800"/>
            <a:ext cx="10972800" cy="812800"/>
          </a:xfrm>
          <a:noFill/>
        </p:spPr>
        <p:txBody>
          <a:bodyPr>
            <a:spAutoFit/>
          </a:bodyPr>
          <a:lstStyle/>
          <a:p>
            <a:pPr>
              <a:lnSpc>
                <a:spcPct val="130000"/>
              </a:lnSpc>
            </a:pPr>
            <a:r>
              <a:rPr lang="en-US" altLang="zh-CN" sz="3600" b="1" smtClean="0">
                <a:solidFill>
                  <a:srgbClr val="FF0000"/>
                </a:solidFill>
                <a:latin typeface="汉仪中圆简" pitchFamily="49" charset="-122"/>
                <a:ea typeface="汉仪中圆简" pitchFamily="49" charset="-122"/>
              </a:rPr>
              <a:t>2017</a:t>
            </a:r>
            <a:r>
              <a:rPr lang="zh-CN" altLang="zh-CN" sz="3600" b="1" smtClean="0">
                <a:solidFill>
                  <a:srgbClr val="FF0000"/>
                </a:solidFill>
                <a:latin typeface="汉仪中圆简" pitchFamily="49" charset="-122"/>
                <a:ea typeface="汉仪中圆简" pitchFamily="49" charset="-122"/>
              </a:rPr>
              <a:t>高唐县</a:t>
            </a:r>
            <a:r>
              <a:rPr lang="zh-CN" altLang="en-US" sz="3600" b="1" smtClean="0">
                <a:solidFill>
                  <a:srgbClr val="FF0000"/>
                </a:solidFill>
                <a:latin typeface="汉仪中圆简" pitchFamily="49" charset="-122"/>
                <a:ea typeface="汉仪中圆简" pitchFamily="49" charset="-122"/>
              </a:rPr>
              <a:t>新教师岗位适应性培训（培训一班）</a:t>
            </a:r>
            <a:endParaRPr lang="zh-CN" altLang="zh-CN" sz="3600" b="1" smtClean="0">
              <a:solidFill>
                <a:srgbClr val="FF0000"/>
              </a:solidFill>
              <a:latin typeface="汉仪中圆简" pitchFamily="49" charset="-122"/>
              <a:ea typeface="汉仪中圆简" pitchFamily="49" charset="-12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2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578</Words>
  <Application>Microsoft Office PowerPoint</Application>
  <PresentationFormat>自定义</PresentationFormat>
  <Paragraphs>83</Paragraphs>
  <Slides>10</Slides>
  <Notes>0</Notes>
  <HiddenSlides>0</HiddenSlides>
  <MMClips>4</MMClips>
  <ScaleCrop>false</ScaleCrop>
  <HeadingPairs>
    <vt:vector size="4" baseType="variant">
      <vt:variant>
        <vt:lpstr>主题</vt:lpstr>
      </vt:variant>
      <vt:variant>
        <vt:i4>2</vt:i4>
      </vt:variant>
      <vt:variant>
        <vt:lpstr>幻灯片标题</vt:lpstr>
      </vt:variant>
      <vt:variant>
        <vt:i4>10</vt:i4>
      </vt:variant>
    </vt:vector>
  </HeadingPairs>
  <TitlesOfParts>
    <vt:vector size="12" baseType="lpstr">
      <vt:lpstr>波形</vt:lpstr>
      <vt:lpstr>2_波形</vt:lpstr>
      <vt:lpstr>幻灯片 1</vt:lpstr>
      <vt:lpstr>幻灯片 2</vt:lpstr>
      <vt:lpstr>幻灯片 3</vt:lpstr>
      <vt:lpstr>幻灯片 4</vt:lpstr>
      <vt:lpstr>幻灯片 5</vt:lpstr>
      <vt:lpstr>幻灯片 6</vt:lpstr>
      <vt:lpstr>幻灯片 7</vt:lpstr>
      <vt:lpstr>幻灯片 8</vt:lpstr>
      <vt:lpstr>2017高唐县新教师岗位适应性培训（培训一班）</vt:lpstr>
      <vt:lpstr>幻灯片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lenovo1</cp:lastModifiedBy>
  <cp:revision>44</cp:revision>
  <dcterms:created xsi:type="dcterms:W3CDTF">2017-06-18T11:34:20Z</dcterms:created>
  <dcterms:modified xsi:type="dcterms:W3CDTF">2017-10-16T05:31:48Z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