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pptx" ContentType="application/vnd.openxmlformats-officedocument.presentationml.presentation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3"/>
    <p:sldId id="257" r:id="rId4"/>
    <p:sldId id="262" r:id="rId5"/>
    <p:sldId id="263" r:id="rId6"/>
    <p:sldId id="264" r:id="rId7"/>
    <p:sldId id="271" r:id="rId8"/>
    <p:sldId id="272" r:id="rId9"/>
    <p:sldId id="265" r:id="rId10"/>
    <p:sldId id="266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31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0B6E3-BF3D-4C7C-9C6A-4C9AD64DEB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B4CCC-751C-4D64-A3CF-87F78FCC9A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emf"/><Relationship Id="rId2" Type="http://schemas.openxmlformats.org/officeDocument/2006/relationships/package" Target="../embeddings/Presentation1.pptx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0953109538343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571528"/>
            <a:ext cx="9144000" cy="77867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1470" y="1722111"/>
            <a:ext cx="9144000" cy="487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2017年陵水黎族自治县中小学（幼儿园）教师全员远程培训 </a:t>
            </a:r>
            <a:endParaRPr lang="zh-CN" altLang="en-US" sz="26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488" y="2487035"/>
            <a:ext cx="357190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00B050"/>
                </a:solidFill>
              </a:rPr>
              <a:t>第二期简报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40" y="3253087"/>
            <a:ext cx="378621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B050"/>
                </a:solidFill>
              </a:rPr>
              <a:t>所在班级：幼儿园</a:t>
            </a:r>
            <a:r>
              <a:rPr lang="en-US" sz="2400" b="1" dirty="0" smtClean="0">
                <a:solidFill>
                  <a:srgbClr val="00B050"/>
                </a:solidFill>
              </a:rPr>
              <a:t>1</a:t>
            </a:r>
            <a:r>
              <a:rPr lang="zh-CN" altLang="en-US" sz="2400" b="1" dirty="0" smtClean="0">
                <a:solidFill>
                  <a:srgbClr val="00B050"/>
                </a:solidFill>
              </a:rPr>
              <a:t>班</a:t>
            </a:r>
            <a:endParaRPr lang="zh-CN" altLang="en-US" sz="24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40" y="3896029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B050"/>
                </a:solidFill>
              </a:rPr>
              <a:t>主         编： 徐 韵</a:t>
            </a:r>
            <a:endParaRPr lang="zh-CN" altLang="en-US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795395" y="3157220"/>
          <a:ext cx="15525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2070100" imgH="723900" progId="Package">
                  <p:embed/>
                </p:oleObj>
              </mc:Choice>
              <mc:Fallback>
                <p:oleObj name="" r:id="rId2" imgW="2070100" imgH="723900" progId="Package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95395" y="3157220"/>
                        <a:ext cx="1552575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 descr="1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85918" y="1357298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+mn-ea"/>
              </a:rPr>
              <a:t>    </a:t>
            </a:r>
            <a:endParaRPr lang="en-US" altLang="zh-CN" sz="2000" b="1" dirty="0" smtClean="0"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785794"/>
            <a:ext cx="5143536" cy="557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ea typeface="宋体" panose="02010600030101010101" pitchFamily="2" charset="-122"/>
              </a:rPr>
              <a:t>亲爱的老师们：</a:t>
            </a:r>
            <a:endParaRPr lang="en-US" altLang="zh-CN" sz="2400" b="1" dirty="0" smtClean="0">
              <a:ea typeface="宋体" panose="02010600030101010101" pitchFamily="2" charset="-122"/>
            </a:endParaRPr>
          </a:p>
          <a:p>
            <a:r>
              <a:rPr lang="zh-CN" altLang="en-US" sz="2400" b="1" dirty="0" smtClean="0">
                <a:latin typeface="+mn-ea"/>
              </a:rPr>
              <a:t>    截止至201</a:t>
            </a:r>
            <a:r>
              <a:rPr lang="en-US" altLang="zh-CN" sz="2400" b="1" dirty="0" smtClean="0">
                <a:latin typeface="+mn-ea"/>
              </a:rPr>
              <a:t>7</a:t>
            </a:r>
            <a:r>
              <a:rPr lang="zh-CN" altLang="en-US" sz="2400" b="1" dirty="0" smtClean="0">
                <a:latin typeface="+mn-ea"/>
              </a:rPr>
              <a:t>年</a:t>
            </a:r>
            <a:r>
              <a:rPr lang="en-US" altLang="zh-CN" sz="2400" b="1" dirty="0" smtClean="0">
                <a:latin typeface="+mn-ea"/>
              </a:rPr>
              <a:t>5</a:t>
            </a:r>
            <a:r>
              <a:rPr lang="zh-CN" altLang="en-US" sz="2400" b="1" dirty="0" smtClean="0">
                <a:latin typeface="+mn-ea"/>
              </a:rPr>
              <a:t>月</a:t>
            </a:r>
            <a:r>
              <a:rPr lang="en-US" altLang="zh-CN" sz="2400" b="1" dirty="0" smtClean="0">
                <a:latin typeface="+mn-ea"/>
              </a:rPr>
              <a:t>13</a:t>
            </a:r>
            <a:r>
              <a:rPr lang="zh-CN" altLang="en-US" sz="2400" b="1" dirty="0" smtClean="0">
                <a:latin typeface="+mn-ea"/>
              </a:rPr>
              <a:t>日，</a:t>
            </a:r>
            <a:r>
              <a:rPr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2017年陵水黎族自治县中小学（幼儿园）教师全员远程培训</a:t>
            </a:r>
            <a:r>
              <a:rPr 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幼儿园</a:t>
            </a:r>
            <a:r>
              <a:rPr lang="en-US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班</a:t>
            </a:r>
            <a:r>
              <a:rPr lang="zh-CN" altLang="en-US" sz="2400" b="1" dirty="0" smtClean="0">
                <a:solidFill>
                  <a:schemeClr val="tx1"/>
                </a:solidFill>
                <a:latin typeface="+mn-ea"/>
                <a:ea typeface="黑体" panose="02010609060101010101" pitchFamily="49" charset="-122"/>
              </a:rPr>
              <a:t>的</a:t>
            </a:r>
            <a:r>
              <a:rPr lang="zh-CN" altLang="en-US" sz="2400" b="1" dirty="0" smtClean="0">
                <a:latin typeface="+mn-ea"/>
              </a:rPr>
              <a:t>所有老师们学习成绩已经达标。教师们的学习积极性高。我相信，这段学习的旅途使教师们收获颇多，受益匪浅。</a:t>
            </a:r>
            <a:r>
              <a:rPr lang="zh-CN" altLang="en-US" sz="2400" b="1" dirty="0" smtClean="0">
                <a:ea typeface="宋体" panose="02010600030101010101" pitchFamily="2" charset="-122"/>
              </a:rPr>
              <a:t>远程培训学习的时间已经接近了尾声。在</a:t>
            </a:r>
            <a:r>
              <a:rPr sz="2400" b="1" dirty="0" smtClean="0">
                <a:solidFill>
                  <a:srgbClr val="002060"/>
                </a:solidFill>
              </a:rPr>
              <a:t>2017年陵水黎族自治县中小学（幼儿园）教师全员远程培训</a:t>
            </a:r>
            <a:r>
              <a:rPr lang="zh-CN" altLang="en-US" sz="2400" b="1" dirty="0" smtClean="0">
                <a:ea typeface="宋体" panose="02010600030101010101" pitchFamily="2" charset="-122"/>
              </a:rPr>
              <a:t>，我们一起畅游在知识的海洋里，用心收获知识的宝藏。多一份耕耘，多一份收获，愿我们学习的脚步不会因为远程培训的结束此而停止。好好学习，天天向上！加油！</a:t>
            </a:r>
            <a:endParaRPr lang="zh-CN" altLang="en-US" sz="2400" b="1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011296140d2b0108f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心形 6"/>
          <p:cNvSpPr/>
          <p:nvPr/>
        </p:nvSpPr>
        <p:spPr>
          <a:xfrm>
            <a:off x="1928794" y="285728"/>
            <a:ext cx="571504" cy="571504"/>
          </a:xfrm>
          <a:prstGeom prst="hear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571736" y="214290"/>
            <a:ext cx="4643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学员学习情况统计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95" y="1103630"/>
            <a:ext cx="9069705" cy="5557520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011296140d2b0108f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心形 7"/>
          <p:cNvSpPr/>
          <p:nvPr/>
        </p:nvSpPr>
        <p:spPr>
          <a:xfrm>
            <a:off x="1928794" y="142852"/>
            <a:ext cx="571504" cy="571504"/>
          </a:xfrm>
          <a:prstGeom prst="hear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8"/>
          <p:cNvSpPr txBox="1">
            <a:spLocks noGrp="1"/>
          </p:cNvSpPr>
          <p:nvPr>
            <p:ph type="title"/>
          </p:nvPr>
        </p:nvSpPr>
        <p:spPr>
          <a:xfrm>
            <a:off x="714348" y="-142900"/>
            <a:ext cx="82296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学员学习情况统计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3" name="内容占位符 2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235" y="1000125"/>
            <a:ext cx="8224520" cy="5494655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011296140d2b0108f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57422" y="-142900"/>
            <a:ext cx="4786346" cy="1143000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  学员学习情况统计</a:t>
            </a:r>
            <a:endParaRPr lang="zh-CN" altLang="en-US" dirty="0"/>
          </a:p>
        </p:txBody>
      </p:sp>
      <p:sp>
        <p:nvSpPr>
          <p:cNvPr id="8" name="心形 7"/>
          <p:cNvSpPr/>
          <p:nvPr/>
        </p:nvSpPr>
        <p:spPr>
          <a:xfrm>
            <a:off x="1857356" y="142852"/>
            <a:ext cx="571504" cy="571504"/>
          </a:xfrm>
          <a:prstGeom prst="hear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40" y="1326515"/>
            <a:ext cx="9011920" cy="5283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011296140d2b0108f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57422" y="-142900"/>
            <a:ext cx="4786346" cy="1143000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  学员学习情况统计</a:t>
            </a:r>
            <a:endParaRPr lang="zh-CN" altLang="en-US" dirty="0"/>
          </a:p>
        </p:txBody>
      </p:sp>
      <p:sp>
        <p:nvSpPr>
          <p:cNvPr id="8" name="心形 7"/>
          <p:cNvSpPr/>
          <p:nvPr/>
        </p:nvSpPr>
        <p:spPr>
          <a:xfrm>
            <a:off x="1857356" y="142852"/>
            <a:ext cx="571504" cy="571504"/>
          </a:xfrm>
          <a:prstGeom prst="hear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345" y="1000125"/>
            <a:ext cx="8397875" cy="5309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011296140d2b0108f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57422" y="-142900"/>
            <a:ext cx="4786346" cy="1143000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  学员学习情况统计</a:t>
            </a:r>
            <a:endParaRPr lang="zh-CN" altLang="en-US" dirty="0"/>
          </a:p>
        </p:txBody>
      </p:sp>
      <p:sp>
        <p:nvSpPr>
          <p:cNvPr id="8" name="心形 7"/>
          <p:cNvSpPr/>
          <p:nvPr/>
        </p:nvSpPr>
        <p:spPr>
          <a:xfrm>
            <a:off x="1857356" y="142852"/>
            <a:ext cx="571504" cy="571504"/>
          </a:xfrm>
          <a:prstGeom prst="hear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495" y="1485900"/>
            <a:ext cx="8229600" cy="3286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2009531095383433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5720" y="214290"/>
            <a:ext cx="857256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4400" b="1" dirty="0" smtClean="0">
                <a:solidFill>
                  <a:srgbClr val="FF0000"/>
                </a:solidFill>
              </a:rPr>
              <a:t>结束语：       </a:t>
            </a:r>
            <a:endParaRPr lang="en-US" altLang="zh-CN" sz="4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dirty="0" smtClean="0"/>
              <a:t>        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>
              <a:buNone/>
            </a:pPr>
            <a:r>
              <a:rPr lang="en-US" altLang="zh-CN" sz="2800" b="1" dirty="0" smtClean="0">
                <a:solidFill>
                  <a:srgbClr val="002060"/>
                </a:solidFill>
              </a:rPr>
              <a:t>           </a:t>
            </a:r>
            <a:r>
              <a:rPr lang="zh-CN" altLang="en-US" sz="2800" b="1" dirty="0" smtClean="0">
                <a:solidFill>
                  <a:srgbClr val="002060"/>
                </a:solidFill>
              </a:rPr>
              <a:t>远程培训学习让我们在幼教的道路上不断地学习成长、收获知识。每一次的学习，都是理论与实践相互碰撞的过程。感激远程培训平台给予我们畅游在知识的海洋里，使教师们能够将理论与实践相互结合，合理地运用到教育教学工作中，做到真正的传道授业。此次的远程培训虽然结束了，但在教育教学的学习中，我们的脚步仍然会不断地向前走。学无止境！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41Y58PICgzQ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73175" y="3754120"/>
            <a:ext cx="3761740" cy="921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002060"/>
                </a:solidFill>
              </a:rPr>
              <a:t>     谢谢观赏</a:t>
            </a:r>
            <a:endParaRPr lang="zh-CN" altLang="en-US" sz="5400" b="1" dirty="0">
              <a:solidFill>
                <a:srgbClr val="00206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7" name="心形 6"/>
          <p:cNvSpPr/>
          <p:nvPr/>
        </p:nvSpPr>
        <p:spPr>
          <a:xfrm>
            <a:off x="1403985" y="3929380"/>
            <a:ext cx="701675" cy="571500"/>
          </a:xfrm>
          <a:prstGeom prst="hear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538</Words>
  <Application>WPS 演示</Application>
  <PresentationFormat>全屏显示(4:3)</PresentationFormat>
  <Paragraphs>29</Paragraphs>
  <Slides>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宋体</vt:lpstr>
      <vt:lpstr>Wingdings</vt:lpstr>
      <vt:lpstr>黑体</vt:lpstr>
      <vt:lpstr>隶书</vt:lpstr>
      <vt:lpstr>Calibri</vt:lpstr>
      <vt:lpstr>微软雅黑</vt:lpstr>
      <vt:lpstr>Office 主题</vt:lpstr>
      <vt:lpstr>Package</vt:lpstr>
      <vt:lpstr>PowerPoint 演示文稿</vt:lpstr>
      <vt:lpstr>PowerPoint 演示文稿</vt:lpstr>
      <vt:lpstr>PowerPoint 演示文稿</vt:lpstr>
      <vt:lpstr>学员学习情况统计</vt:lpstr>
      <vt:lpstr>  学员学习情况统计</vt:lpstr>
      <vt:lpstr>  学员学习情况统计</vt:lpstr>
      <vt:lpstr>  学员学习情况统计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34</cp:revision>
  <dcterms:created xsi:type="dcterms:W3CDTF">2015-08-25T15:15:00Z</dcterms:created>
  <dcterms:modified xsi:type="dcterms:W3CDTF">2017-05-13T16:45:02Z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2052-10.1.0.6391</vt:lpwstr>
  </property>
</Properties>
</file>