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  <p:sldMasterId id="2147483673" r:id="rId4"/>
    <p:sldMasterId id="2147483685" r:id="rId5"/>
    <p:sldMasterId id="2147483697" r:id="rId6"/>
    <p:sldMasterId id="2147483709" r:id="rId7"/>
    <p:sldMasterId id="2147483721" r:id="rId8"/>
    <p:sldMasterId id="2147483733" r:id="rId9"/>
    <p:sldMasterId id="2147483745" r:id="rId10"/>
    <p:sldMasterId id="2147483757" r:id="rId11"/>
    <p:sldMasterId id="2147483769" r:id="rId12"/>
    <p:sldMasterId id="2147483781" r:id="rId13"/>
  </p:sldMasterIdLst>
  <p:sldIdLst>
    <p:sldId id="256" r:id="rId14"/>
    <p:sldId id="269" r:id="rId15"/>
    <p:sldId id="268" r:id="rId16"/>
    <p:sldId id="275" r:id="rId17"/>
    <p:sldId id="270" r:id="rId18"/>
    <p:sldId id="271" r:id="rId19"/>
    <p:sldId id="272" r:id="rId20"/>
    <p:sldId id="273" r:id="rId21"/>
    <p:sldId id="274" r:id="rId22"/>
    <p:sldId id="257" r:id="rId23"/>
    <p:sldId id="258" r:id="rId24"/>
    <p:sldId id="259" r:id="rId25"/>
    <p:sldId id="262" r:id="rId26"/>
    <p:sldId id="263" r:id="rId27"/>
    <p:sldId id="264" r:id="rId28"/>
    <p:sldId id="265" r:id="rId29"/>
    <p:sldId id="266" r:id="rId30"/>
    <p:sldId id="267" r:id="rId3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Clr>
        <a:srgbClr val="000000"/>
      </a:buClr>
      <a:buSzPct val="10000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kb1.com" initials="x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4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Master" Target="slideMasters/slideMaster8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18.xml"/><Relationship Id="rId30" Type="http://schemas.openxmlformats.org/officeDocument/2006/relationships/slide" Target="slides/slide1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16.xml"/><Relationship Id="rId28" Type="http://schemas.openxmlformats.org/officeDocument/2006/relationships/slide" Target="slides/slide15.xml"/><Relationship Id="rId27" Type="http://schemas.openxmlformats.org/officeDocument/2006/relationships/slide" Target="slides/slide14.xml"/><Relationship Id="rId26" Type="http://schemas.openxmlformats.org/officeDocument/2006/relationships/slide" Target="slides/slide13.xml"/><Relationship Id="rId25" Type="http://schemas.openxmlformats.org/officeDocument/2006/relationships/slide" Target="slides/slide12.xml"/><Relationship Id="rId24" Type="http://schemas.openxmlformats.org/officeDocument/2006/relationships/slide" Target="slides/slide11.xml"/><Relationship Id="rId23" Type="http://schemas.openxmlformats.org/officeDocument/2006/relationships/slide" Target="slides/slide10.xml"/><Relationship Id="rId22" Type="http://schemas.openxmlformats.org/officeDocument/2006/relationships/slide" Target="slides/slide9.xml"/><Relationship Id="rId21" Type="http://schemas.openxmlformats.org/officeDocument/2006/relationships/slide" Target="slides/slide8.xml"/><Relationship Id="rId20" Type="http://schemas.openxmlformats.org/officeDocument/2006/relationships/slide" Target="slides/slide7.xml"/><Relationship Id="rId2" Type="http://schemas.openxmlformats.org/officeDocument/2006/relationships/theme" Target="theme/theme1.xml"/><Relationship Id="rId19" Type="http://schemas.openxmlformats.org/officeDocument/2006/relationships/slide" Target="slides/slide6.xml"/><Relationship Id="rId18" Type="http://schemas.openxmlformats.org/officeDocument/2006/relationships/slide" Target="slides/slide5.xml"/><Relationship Id="rId17" Type="http://schemas.openxmlformats.org/officeDocument/2006/relationships/slide" Target="slides/slide4.xml"/><Relationship Id="rId16" Type="http://schemas.openxmlformats.org/officeDocument/2006/relationships/slide" Target="slides/slide3.xml"/><Relationship Id="rId15" Type="http://schemas.openxmlformats.org/officeDocument/2006/relationships/slide" Target="slides/slide2.xml"/><Relationship Id="rId14" Type="http://schemas.openxmlformats.org/officeDocument/2006/relationships/slide" Target="slides/slide1.xml"/><Relationship Id="rId13" Type="http://schemas.openxmlformats.org/officeDocument/2006/relationships/slideMaster" Target="slideMasters/slideMaster12.xml"/><Relationship Id="rId12" Type="http://schemas.openxmlformats.org/officeDocument/2006/relationships/slideMaster" Target="slideMasters/slideMaster11.xml"/><Relationship Id="rId11" Type="http://schemas.openxmlformats.org/officeDocument/2006/relationships/slideMaster" Target="slideMasters/slideMaster10.xml"/><Relationship Id="rId10" Type="http://schemas.openxmlformats.org/officeDocument/2006/relationships/slideMaster" Target="slideMasters/slideMaster9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0-12T23:28:01.164" idx="2">
    <p:pos x="2184" y="1074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1.xml"/></Relationships>
</file>

<file path=ppt/slideMasters/_rels/slideMaster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0.xml"/><Relationship Id="rId8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13.xml"/><Relationship Id="rId13" Type="http://schemas.openxmlformats.org/officeDocument/2006/relationships/theme" Target="../theme/theme1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1.xml"/><Relationship Id="rId8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4.xml"/><Relationship Id="rId13" Type="http://schemas.openxmlformats.org/officeDocument/2006/relationships/theme" Target="../theme/theme1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23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3" Type="http://schemas.openxmlformats.org/officeDocument/2006/relationships/theme" Target="../theme/theme4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3" Type="http://schemas.openxmlformats.org/officeDocument/2006/relationships/theme" Target="../theme/theme5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0.xml"/><Relationship Id="rId2" Type="http://schemas.openxmlformats.org/officeDocument/2006/relationships/slideLayout" Target="../slideLayouts/slideLayout69.xml"/><Relationship Id="rId13" Type="http://schemas.openxmlformats.org/officeDocument/2006/relationships/theme" Target="../theme/theme7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7.xml"/><Relationship Id="rId1" Type="http://schemas.openxmlformats.org/officeDocument/2006/relationships/slideLayout" Target="../slideLayouts/slideLayout68.xml"/></Relationships>
</file>

<file path=ppt/slideMasters/_rels/slideMaster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7.xml"/><Relationship Id="rId8" Type="http://schemas.openxmlformats.org/officeDocument/2006/relationships/slideLayout" Target="../slideLayouts/slideLayout86.xml"/><Relationship Id="rId7" Type="http://schemas.openxmlformats.org/officeDocument/2006/relationships/slideLayout" Target="../slideLayouts/slideLayout85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3" Type="http://schemas.openxmlformats.org/officeDocument/2006/relationships/slideLayout" Target="../slideLayouts/slideLayout81.xml"/><Relationship Id="rId2" Type="http://schemas.openxmlformats.org/officeDocument/2006/relationships/slideLayout" Target="../slideLayouts/slideLayout80.xml"/><Relationship Id="rId13" Type="http://schemas.openxmlformats.org/officeDocument/2006/relationships/theme" Target="../theme/theme8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79.xml"/></Relationships>
</file>

<file path=ppt/slideMasters/_rels/slideMaster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3.xml"/><Relationship Id="rId3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1.xml"/><Relationship Id="rId13" Type="http://schemas.openxmlformats.org/officeDocument/2006/relationships/theme" Target="../theme/theme9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你的标题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请在此键入你的内容</a:t>
            </a:r>
            <a:endParaRPr lang="zh-CN" altLang="en-US" dirty="0"/>
          </a:p>
          <a:p>
            <a:pPr lvl="1"/>
            <a:r>
              <a:rPr lang="zh-CN" altLang="en-US" dirty="0"/>
              <a:t>一级标题</a:t>
            </a:r>
            <a:endParaRPr lang="zh-CN" altLang="en-US" dirty="0"/>
          </a:p>
          <a:p>
            <a:pPr lvl="2"/>
            <a:r>
              <a:rPr lang="zh-CN" altLang="en-US" dirty="0"/>
              <a:t>二级标题</a:t>
            </a:r>
            <a:endParaRPr lang="zh-CN" altLang="en-US" dirty="0"/>
          </a:p>
          <a:p>
            <a:pPr lvl="3"/>
            <a:r>
              <a:rPr lang="zh-CN" altLang="en-US" dirty="0"/>
              <a:t>三级标题</a:t>
            </a:r>
            <a:endParaRPr lang="zh-CN" altLang="en-US" dirty="0"/>
          </a:p>
          <a:p>
            <a:pPr lvl="4"/>
            <a:r>
              <a:rPr lang="zh-CN" altLang="en-US" dirty="0"/>
              <a:t>四级标题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60C1421-4D37-429F-8C64-723975B77DE8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B48000A-0027-4BCF-B998-7BA51D9F06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2A9027BF-0F3C-4D3B-BFCC-06717F2D02D4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00544524-1E62-41EF-8FFB-5ED8037FF681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B33EC39-1CD3-423C-98F3-26B36E3AADFF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  <a:latin typeface="Calibri" panose="020F0502020204030204" pitchFamily="34" charset="0"/>
              </a:rPr>
            </a:fld>
            <a:endParaRPr lang="zh-CN" altLang="en-US"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F354A5BA-D3A5-4B1D-9ADE-2EFADA41070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EC42055-BE18-4A52-8CBD-965CB3EF71E9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785E42A2-3963-4C59-AE21-7BA4A466C62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1A47E8CA-7394-4275-A15C-C4F145C3FDC5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6B565D79-5001-4F98-8DB0-CF1D5E2EC5BC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C5253CBE-8FD6-44DD-93C3-F8BEE66D2E46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fld id="{A61B06FA-34E3-44E3-B736-1694749879E2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lvl="0" algn="r" eaLnBrk="1" hangingPunct="1"/>
            <a:fld id="{9A0DB2DC-4C9A-4742-B13C-FB6460FD3503}" type="slidenum">
              <a:rPr lang="zh-CN" altLang="en-US" sz="1200" dirty="0">
                <a:solidFill>
                  <a:srgbClr val="898989"/>
                </a:solidFill>
              </a:rPr>
            </a:fld>
            <a:endParaRPr lang="zh-CN" altLang="en-US" sz="1200" dirty="0">
              <a:solidFill>
                <a:srgbClr val="89898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/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buSzPct val="100000"/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image" Target="../media/image24.jpeg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" Target="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Rectangle 2"/>
          <p:cNvSpPr>
            <a:spLocks noGrp="1"/>
          </p:cNvSpPr>
          <p:nvPr>
            <p:ph type="ctrTitle"/>
          </p:nvPr>
        </p:nvSpPr>
        <p:spPr>
          <a:xfrm>
            <a:off x="69533" y="650240"/>
            <a:ext cx="7772400" cy="950913"/>
          </a:xfrm>
          <a:ln/>
        </p:spPr>
        <p:txBody>
          <a:bodyPr vert="horz"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en-US" altLang="zh-CN" b="1" dirty="0">
                <a:latin typeface="Times New Roman" panose="02020603050405020304" pitchFamily="18" charset="0"/>
                <a:ea typeface="华文细黑" pitchFamily="2" charset="-122"/>
              </a:rPr>
              <a:t>Unit 3 My Weekend Plan</a:t>
            </a:r>
            <a:endParaRPr lang="en-US" altLang="zh-CN" b="1" dirty="0">
              <a:latin typeface="Times New Roman" panose="02020603050405020304" pitchFamily="18" charset="0"/>
              <a:ea typeface="华文细黑" pitchFamily="2" charset="-122"/>
            </a:endParaRPr>
          </a:p>
        </p:txBody>
      </p:sp>
      <p:sp>
        <p:nvSpPr>
          <p:cNvPr id="13315" name="Rectangle 3"/>
          <p:cNvSpPr>
            <a:spLocks noGrp="1"/>
          </p:cNvSpPr>
          <p:nvPr>
            <p:ph type="subTitle"/>
          </p:nvPr>
        </p:nvSpPr>
        <p:spPr>
          <a:xfrm>
            <a:off x="506730" y="2263458"/>
            <a:ext cx="6400800" cy="598487"/>
          </a:xfrm>
          <a:ln/>
        </p:spPr>
        <p:txBody>
          <a:bodyPr vert="horz" wrap="square" lIns="91440" tIns="45720" rIns="91440" bIns="45720" anchor="t"/>
          <a:lstStyle>
            <a:lvl1pPr marL="0" lvl="0" indent="0" algn="ctr">
              <a:buNone/>
              <a:defRPr/>
            </a:lvl1pPr>
            <a:lvl2pPr marL="457200" lvl="1" indent="0" algn="ctr">
              <a:buNone/>
              <a:defRPr/>
            </a:lvl2pPr>
            <a:lvl3pPr marL="914400" lvl="2" indent="0" algn="ctr">
              <a:buNone/>
              <a:defRPr/>
            </a:lvl3pPr>
            <a:lvl4pPr marL="1371600" lvl="3" indent="0" algn="ctr">
              <a:buNone/>
              <a:defRPr/>
            </a:lvl4pPr>
            <a:lvl5pPr marL="1828800" lvl="4" indent="0" algn="ctr">
              <a:buNone/>
              <a:defRPr/>
            </a:lvl5pPr>
          </a:lstStyle>
          <a:p>
            <a:pPr lvl="0" eaLnBrk="1" hangingPunct="1"/>
            <a:r>
              <a:rPr lang="en-US" altLang="zh-CN" sz="4800" b="1" dirty="0">
                <a:latin typeface="Times New Roman" panose="02020603050405020304" pitchFamily="18" charset="0"/>
                <a:ea typeface="华文细黑" pitchFamily="2" charset="-122"/>
              </a:rPr>
              <a:t>B let’s   talk</a:t>
            </a:r>
            <a:endParaRPr lang="en-US" altLang="zh-CN" sz="4800" b="1" dirty="0">
              <a:latin typeface="Times New Roman" panose="02020603050405020304" pitchFamily="18" charset="0"/>
              <a:ea typeface="华文细黑" pitchFamily="2" charset="-122"/>
            </a:endParaRPr>
          </a:p>
        </p:txBody>
      </p:sp>
      <p:pic>
        <p:nvPicPr>
          <p:cNvPr id="13316" name="Picture 4" descr="9451519321412751766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3375" y="6597650"/>
            <a:ext cx="1155700" cy="176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Rectangle 5"/>
          <p:cNvSpPr/>
          <p:nvPr/>
        </p:nvSpPr>
        <p:spPr>
          <a:xfrm>
            <a:off x="6011863" y="5373688"/>
            <a:ext cx="579437" cy="1365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lvl="0" eaLnBrk="1" hangingPunct="1"/>
            <a:r>
              <a:rPr lang="en-US" altLang="zh-CN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ppt.glzy8.com</a:t>
            </a:r>
            <a:r>
              <a:rPr lang="zh-CN" altLang="en-US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海量</a:t>
            </a:r>
            <a:r>
              <a:rPr lang="en-US" altLang="zh-CN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PPT</a:t>
            </a:r>
            <a:r>
              <a:rPr lang="zh-CN" altLang="en-US" sz="200" dirty="0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模板免费下载</a:t>
            </a:r>
            <a:endParaRPr lang="zh-CN" altLang="en-US" sz="3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18" name="WordArt 6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36800" y="5144770"/>
            <a:ext cx="3385820" cy="36576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遂溪县洋青中心小学       陈月娥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257925" cy="1143000"/>
          </a:xfrm>
          <a:ln/>
        </p:spPr>
        <p:txBody>
          <a:bodyPr vert="horz" wrap="square" lIns="91440" tIns="45720" rIns="91440" bIns="45720" anchor="ctr"/>
          <a:p>
            <a:pPr lvl="0" algn="l" eaLnBrk="1" hangingPunct="1"/>
            <a:r>
              <a:rPr lang="en-US" altLang="zh-CN" dirty="0">
                <a:solidFill>
                  <a:srgbClr val="404040"/>
                </a:solidFill>
              </a:rPr>
              <a:t>Let’s try</a:t>
            </a:r>
            <a:endParaRPr lang="en-US" altLang="zh-CN" dirty="0">
              <a:solidFill>
                <a:srgbClr val="404040"/>
              </a:solidFill>
            </a:endParaRP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5" cy="4525963"/>
          </a:xfrm>
          <a:ln/>
        </p:spPr>
        <p:txBody>
          <a:bodyPr vert="horz" wrap="square" lIns="91440" tIns="45720" rIns="91440" bIns="45720" anchor="t"/>
          <a:p>
            <a:pPr lvl="0" eaLnBrk="1" hangingPunct="1">
              <a:buNone/>
            </a:pPr>
            <a:endParaRPr lang="zh-CN" altLang="en-US" dirty="0">
              <a:solidFill>
                <a:srgbClr val="404040"/>
              </a:solidFill>
            </a:endParaRPr>
          </a:p>
        </p:txBody>
      </p:sp>
      <p:pic>
        <p:nvPicPr>
          <p:cNvPr id="22532" name="Picture 4" descr="92611686214127517669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341438"/>
            <a:ext cx="3494087" cy="3065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5" descr="37173653514127517669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1341438"/>
            <a:ext cx="3460750" cy="3021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4" name="Text Box 6"/>
          <p:cNvSpPr txBox="1"/>
          <p:nvPr/>
        </p:nvSpPr>
        <p:spPr>
          <a:xfrm>
            <a:off x="2339975" y="4581525"/>
            <a:ext cx="6551613" cy="12636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hangingPunct="0"/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John is on his way home. </a:t>
            </a: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0" hangingPunct="0"/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He sees Amy. </a:t>
            </a: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eaLnBrk="0" hangingPunct="0"/>
            <a:r>
              <a:rPr lang="en-US" altLang="zh-CN" sz="26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Listen and answer.</a:t>
            </a:r>
            <a:endParaRPr lang="en-US" altLang="zh-CN" sz="26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468313" y="333375"/>
            <a:ext cx="8229600" cy="1143000"/>
          </a:xfrm>
          <a:solidFill>
            <a:srgbClr val="00FF00">
              <a:alpha val="100000"/>
            </a:srgbClr>
          </a:solidFill>
          <a:ln/>
        </p:spPr>
        <p:txBody>
          <a:bodyPr vert="horz" wrap="square" lIns="91440" tIns="45720" rIns="91440" bIns="45720" anchor="ctr"/>
          <a:p>
            <a:pPr lvl="0" eaLnBrk="1" hangingPunct="1"/>
            <a:r>
              <a:rPr lang="en-US" altLang="zh-CN" dirty="0">
                <a:solidFill>
                  <a:schemeClr val="bg1"/>
                </a:solidFill>
              </a:rPr>
              <a:t>Check your answers</a:t>
            </a:r>
            <a:endParaRPr lang="en-US" altLang="zh-CN" dirty="0">
              <a:solidFill>
                <a:schemeClr val="bg1"/>
              </a:solidFill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>
          <a:xfrm>
            <a:off x="457200" y="2089150"/>
            <a:ext cx="8229600" cy="4340225"/>
          </a:xfrm>
          <a:ln/>
        </p:spPr>
        <p:txBody>
          <a:bodyPr vert="horz" wrap="square" lIns="91440" tIns="45720" rIns="91440" bIns="45720" anchor="t"/>
          <a:p>
            <a:pPr lvl="0" eaLnBrk="1" hangingPunct="1">
              <a:buAutoNum type="arabicPeriod"/>
            </a:pPr>
            <a:r>
              <a:rPr lang="en-US" altLang="zh-CN" dirty="0">
                <a:solidFill>
                  <a:srgbClr val="FF0000"/>
                </a:solidFill>
              </a:rPr>
              <a:t>What is Amy going to do?</a:t>
            </a:r>
            <a:endParaRPr lang="en-US" altLang="zh-CN" dirty="0">
              <a:solidFill>
                <a:srgbClr val="FF0000"/>
              </a:solidFill>
            </a:endParaRPr>
          </a:p>
          <a:p>
            <a:pPr lvl="0" eaLnBrk="1" hangingPunct="1">
              <a:buNone/>
            </a:pPr>
            <a:endParaRPr lang="en-US" altLang="zh-CN" dirty="0">
              <a:solidFill>
                <a:srgbClr val="404040"/>
              </a:solidFill>
            </a:endParaRPr>
          </a:p>
          <a:p>
            <a:pPr lvl="0" eaLnBrk="1" hangingPunct="1">
              <a:buNone/>
            </a:pPr>
            <a:r>
              <a:rPr lang="en-US" altLang="zh-CN" dirty="0">
                <a:solidFill>
                  <a:srgbClr val="FF0000"/>
                </a:solidFill>
              </a:rPr>
              <a:t>2.Is the ice cream for John?</a:t>
            </a:r>
            <a:endParaRPr lang="en-US" altLang="zh-CN" dirty="0">
              <a:solidFill>
                <a:srgbClr val="FF0000"/>
              </a:solidFill>
            </a:endParaRPr>
          </a:p>
          <a:p>
            <a:pPr lvl="0" eaLnBrk="1" hangingPunct="1">
              <a:buNone/>
            </a:pP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15364" name="Text Box 4"/>
          <p:cNvSpPr txBox="1"/>
          <p:nvPr/>
        </p:nvSpPr>
        <p:spPr>
          <a:xfrm>
            <a:off x="757238" y="2781300"/>
            <a:ext cx="5111750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hangingPunct="0"/>
            <a:r>
              <a:rPr lang="en-US" altLang="zh-CN" sz="2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She is going to buy some fruit.</a:t>
            </a:r>
            <a:endParaRPr lang="en-US" altLang="zh-CN" sz="2600" dirty="0">
              <a:solidFill>
                <a:srgbClr val="0033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755650" y="3932238"/>
            <a:ext cx="4537075" cy="488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hangingPunct="0"/>
            <a:r>
              <a:rPr lang="en-US" altLang="zh-CN" sz="2600" dirty="0">
                <a:solidFill>
                  <a:srgbClr val="003366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No,it’s for his cousin Jack.</a:t>
            </a:r>
            <a:endParaRPr lang="en-US" altLang="zh-CN" sz="2600" dirty="0">
              <a:solidFill>
                <a:srgbClr val="003366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3558" name="Picture 6" descr="2533316251412751766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5600" y="3429000"/>
            <a:ext cx="3744913" cy="3421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9" name="WordArt 7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lvl="0" eaLnBrk="1" hangingPunct="1"/>
            <a:r>
              <a:rPr lang="en-US" altLang="zh-CN" dirty="0">
                <a:solidFill>
                  <a:srgbClr val="404040"/>
                </a:solidFill>
              </a:rPr>
              <a:t>Let’s talk</a:t>
            </a:r>
            <a:endParaRPr lang="en-US" altLang="zh-CN" dirty="0">
              <a:solidFill>
                <a:srgbClr val="404040"/>
              </a:solidFill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lvl="0" eaLnBrk="1" hangingPunct="1">
              <a:buNone/>
            </a:pPr>
            <a:endParaRPr lang="zh-CN" altLang="en-US" dirty="0">
              <a:solidFill>
                <a:srgbClr val="404040"/>
              </a:solidFill>
            </a:endParaRPr>
          </a:p>
        </p:txBody>
      </p:sp>
      <p:pic>
        <p:nvPicPr>
          <p:cNvPr id="24580" name="Picture 4" descr="67366538514127517669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1268413"/>
            <a:ext cx="8947150" cy="55451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dirty="0"/>
              <a:t>  </a:t>
            </a:r>
            <a:endParaRPr lang="zh-CN" altLang="en-US" dirty="0"/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endParaRPr lang="zh-CN" altLang="en-US" dirty="0"/>
          </a:p>
        </p:txBody>
      </p:sp>
      <p:pic>
        <p:nvPicPr>
          <p:cNvPr id="25604" name="Picture 4" descr="24406954414127517669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513" y="44450"/>
            <a:ext cx="9144000" cy="6769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WHY NOT</a:t>
            </a:r>
            <a:endParaRPr lang="en-US" altLang="zh-CN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 marL="0" indent="0">
              <a:spcBef>
                <a:spcPct val="0"/>
              </a:spcBef>
              <a:spcAft>
                <a:spcPts val="375"/>
              </a:spcAft>
              <a:buNone/>
            </a:pP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Why not</a:t>
            </a:r>
            <a:endParaRPr lang="en-US" altLang="zh-CN" sz="3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 fontAlgn="t">
              <a:spcBef>
                <a:spcPts val="375"/>
              </a:spcBef>
              <a:buNone/>
            </a:pPr>
            <a:r>
              <a:rPr lang="zh-CN" altLang="en-US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为何不</a:t>
            </a:r>
            <a:r>
              <a:rPr lang="en-US" altLang="zh-CN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…</a:t>
            </a:r>
            <a:r>
              <a:rPr lang="zh-CN" altLang="en-US" sz="3600" dirty="0">
                <a:solidFill>
                  <a:srgbClr val="333333"/>
                </a:solidFill>
                <a:latin typeface="Times New Roman" panose="02020603050405020304" pitchFamily="18" charset="0"/>
              </a:rPr>
              <a:t>（用来提建议）</a:t>
            </a:r>
            <a:endParaRPr lang="zh-CN" altLang="en-US" sz="3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/>
            <a:endParaRPr lang="zh-CN" altLang="en-US" sz="3600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Why not go on Tuesday?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Why not go to the cinema?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>
                <a:latin typeface="Times New Roman" panose="02020603050405020304" pitchFamily="18" charset="0"/>
              </a:rPr>
              <a:t>Why not go swimming?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6628" name="Picture 4" descr="60841596314127517669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72275" y="2708275"/>
            <a:ext cx="237172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29" name="Picture 5" descr="26622656014127517669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025" y="4868863"/>
            <a:ext cx="2230438" cy="1941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0" name="WordArt 6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zh-CN" altLang="en-US" sz="2600" dirty="0">
                <a:solidFill>
                  <a:srgbClr val="FF0000"/>
                </a:solidFill>
              </a:rPr>
              <a:t> </a:t>
            </a:r>
            <a:endParaRPr lang="zh-CN" altLang="en-US" sz="2600" dirty="0">
              <a:solidFill>
                <a:srgbClr val="FF0000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dirty="0"/>
              <a:t> </a:t>
            </a:r>
            <a:endParaRPr lang="zh-CN" altLang="en-US" dirty="0"/>
          </a:p>
        </p:txBody>
      </p:sp>
      <p:sp>
        <p:nvSpPr>
          <p:cNvPr id="27652" name="Rectangle 4"/>
          <p:cNvSpPr/>
          <p:nvPr/>
        </p:nvSpPr>
        <p:spPr>
          <a:xfrm>
            <a:off x="38100" y="1198563"/>
            <a:ext cx="9069388" cy="5521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hangingPunct="0"/>
            <a:r>
              <a:rPr lang="zh-CN" altLang="en-US" sz="3600" dirty="0">
                <a:solidFill>
                  <a:srgbClr val="0000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在我国许多电影院周二部分时段或全天电影票价为半价。周二半价的活动始于</a:t>
            </a:r>
            <a:r>
              <a:rPr lang="en-US" altLang="zh-CN" sz="3600" dirty="0">
                <a:solidFill>
                  <a:srgbClr val="0000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2005</a:t>
            </a:r>
            <a:r>
              <a:rPr lang="zh-CN" altLang="en-US" sz="3600" dirty="0">
                <a:solidFill>
                  <a:srgbClr val="00008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年，为了吸引更多的观众进影院看电影，广州部分影院开始试行半价制度。半价活动一试行就吸引了大量的观众。后来，中国电影放映协会向全国影院发起每周二定位电影票半价日的倡议。不过，周二半价日并不强制执行，影院可以自愿响应，也可以降半价日定在其他日期。在中国，许多影院还是将半价日定在了周二，并一直延续下来。</a:t>
            </a:r>
            <a:endParaRPr lang="zh-CN" altLang="en-US" sz="3600" dirty="0">
              <a:solidFill>
                <a:srgbClr val="00008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1509" name="WordArt 5"/>
          <p:cNvSpPr>
            <a:spLocks noChangeArrowheads="1" noChangeShapeType="1" noTextEdit="1"/>
          </p:cNvSpPr>
          <p:nvPr/>
        </p:nvSpPr>
        <p:spPr bwMode="auto">
          <a:xfrm>
            <a:off x="1979613" y="257175"/>
            <a:ext cx="4462462" cy="723900"/>
          </a:xfrm>
          <a:prstGeom prst="rect">
            <a:avLst/>
          </a:prstGeom>
        </p:spPr>
        <p:txBody>
          <a:bodyPr wrap="none" numCol="1" fromWordArt="1">
            <a:prstTxWarp prst="textCanDown">
              <a:avLst>
                <a:gd name="adj" fmla="val 14287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zh-CN" altLang="en-US" sz="3600" b="0" i="0" u="none" strike="noStrike" kern="120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周二半价？</a:t>
            </a:r>
            <a:r>
              <a:rPr kumimoji="0" lang="en-US" altLang="zh-CN" sz="3600" b="0" i="0" u="none" strike="noStrike" kern="1200" cap="none" spc="0" normalizeH="0" baseline="0" noProof="0" smtClean="0">
                <a:ln w="9525">
                  <a:solidFill>
                    <a:srgbClr val="000000"/>
                  </a:solidFill>
                  <a:round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rPr>
              <a:t>why?</a:t>
            </a:r>
            <a:endParaRPr kumimoji="0" lang="zh-CN" altLang="en-US" sz="3600" b="0" i="0" u="none" strike="noStrike" kern="1200" cap="none" spc="0" normalizeH="0" baseline="0" noProof="0" smtClean="0">
              <a:ln w="9525">
                <a:solidFill>
                  <a:srgbClr val="000000"/>
                </a:solidFill>
                <a:round/>
              </a:ln>
              <a:solidFill>
                <a:srgbClr val="000000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654" name="WordArt 6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Fill in the blanks:where what where</a:t>
            </a:r>
            <a:endParaRPr lang="en-US" altLang="zh-CN" dirty="0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lang="zh-CN" altLang="en-US" dirty="0"/>
              <a:t> </a:t>
            </a:r>
            <a:endParaRPr lang="zh-CN" altLang="en-US" dirty="0"/>
          </a:p>
        </p:txBody>
      </p:sp>
      <p:graphicFrame>
        <p:nvGraphicFramePr>
          <p:cNvPr id="22532" name="Group 4"/>
          <p:cNvGraphicFramePr>
            <a:graphicFrameLocks noGrp="1"/>
          </p:cNvGraphicFramePr>
          <p:nvPr/>
        </p:nvGraphicFramePr>
        <p:xfrm>
          <a:off x="465138" y="1704975"/>
          <a:ext cx="8202613" cy="3838575"/>
        </p:xfrm>
        <a:graphic>
          <a:graphicData uri="http://schemas.openxmlformats.org/drawingml/2006/table">
            <a:tbl>
              <a:tblPr/>
              <a:tblGrid>
                <a:gridCol w="2730500"/>
                <a:gridCol w="2735262"/>
                <a:gridCol w="2736850"/>
              </a:tblGrid>
              <a:tr h="1914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endParaRPr kumimoji="0" lang="zh-CN" alt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4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cinema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See a film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Tuesday</a:t>
                      </a:r>
                      <a:endParaRPr kumimoji="0" lang="en-US" altLang="zh-CN" sz="3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690" name="Text Box 28"/>
          <p:cNvSpPr txBox="1"/>
          <p:nvPr/>
        </p:nvSpPr>
        <p:spPr>
          <a:xfrm flipH="1">
            <a:off x="8462963" y="908050"/>
            <a:ext cx="74612" cy="77485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0" hangingPunct="0"/>
            <a:r>
              <a:rPr lang="en-US" altLang="zh-CN" sz="4200" dirty="0">
                <a:solidFill>
                  <a:srgbClr val="00008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Where what how</a:t>
            </a:r>
            <a:endParaRPr lang="en-US" altLang="zh-CN" sz="4200" dirty="0">
              <a:solidFill>
                <a:srgbClr val="00008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8691" name="WordArt 6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177800" y="188913"/>
            <a:ext cx="8713788" cy="915987"/>
          </a:xfrm>
          <a:ln/>
        </p:spPr>
        <p:txBody>
          <a:bodyPr vert="horz" wrap="square" lIns="91440" tIns="45720" rIns="91440" bIns="45720" anchor="b"/>
          <a:p>
            <a:pPr algn="l"/>
            <a:r>
              <a:rPr lang="en-US" altLang="zh-CN" sz="3600" dirty="0"/>
              <a:t>Talk about your and your friends’ weekend plan.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29699" name="Picture 3" descr="5435099591412751766968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rcRect t="22934"/>
          <a:stretch>
            <a:fillRect/>
          </a:stretch>
        </p:blipFill>
        <p:spPr>
          <a:xfrm>
            <a:off x="4716463" y="1196975"/>
            <a:ext cx="1511300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0" name="Picture 4" descr="3582093471412751766968"/>
          <p:cNvPicPr>
            <a:picLocks noChangeAspect="1"/>
          </p:cNvPicPr>
          <p:nvPr/>
        </p:nvPicPr>
        <p:blipFill>
          <a:blip r:embed="rId3"/>
          <a:srcRect l="21164" t="20999" r="21799" b="20041"/>
          <a:stretch>
            <a:fillRect/>
          </a:stretch>
        </p:blipFill>
        <p:spPr>
          <a:xfrm>
            <a:off x="0" y="1341438"/>
            <a:ext cx="2089150" cy="14716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1" name="Picture 5" descr="7689401611412751766984"/>
          <p:cNvPicPr>
            <a:picLocks noChangeAspect="1"/>
          </p:cNvPicPr>
          <p:nvPr/>
        </p:nvPicPr>
        <p:blipFill>
          <a:blip r:embed="rId4"/>
          <a:srcRect t="12854"/>
          <a:stretch>
            <a:fillRect/>
          </a:stretch>
        </p:blipFill>
        <p:spPr>
          <a:xfrm>
            <a:off x="2628900" y="1196975"/>
            <a:ext cx="1511300" cy="1597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2" name="Picture 6" descr="843710951141275176698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rcRect l="35091" t="11964" r="35901" b="71642"/>
          <a:stretch>
            <a:fillRect/>
          </a:stretch>
        </p:blipFill>
        <p:spPr>
          <a:xfrm>
            <a:off x="6804025" y="1341438"/>
            <a:ext cx="1441450" cy="1535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3" name="Picture 7" descr="8437109511412751766984">
            <a:hlinkClick r:id="" action="ppaction://noaction"/>
          </p:cNvPr>
          <p:cNvPicPr>
            <a:picLocks noChangeAspect="1"/>
          </p:cNvPicPr>
          <p:nvPr/>
        </p:nvPicPr>
        <p:blipFill>
          <a:blip r:embed="rId5"/>
          <a:srcRect l="4439" t="14838" r="71443" b="72185"/>
          <a:stretch>
            <a:fillRect/>
          </a:stretch>
        </p:blipFill>
        <p:spPr>
          <a:xfrm>
            <a:off x="107950" y="3573463"/>
            <a:ext cx="1789113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4" name="Picture 8" descr="8437109511412751766984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5"/>
          <a:srcRect l="70531" t="35370" r="8656" b="47806"/>
          <a:stretch>
            <a:fillRect/>
          </a:stretch>
        </p:blipFill>
        <p:spPr>
          <a:xfrm>
            <a:off x="2628900" y="3502025"/>
            <a:ext cx="1439863" cy="15795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5" name="Picture 9" descr="244838923141275176698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" t="3424" r="5000" b="21255"/>
          <a:stretch>
            <a:fillRect/>
          </a:stretch>
        </p:blipFill>
        <p:spPr>
          <a:xfrm>
            <a:off x="4860925" y="3429000"/>
            <a:ext cx="1371600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06" name="Picture 10" descr="69491290141275176698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7050" y="3429000"/>
            <a:ext cx="1511300" cy="177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r>
              <a:rPr lang="en-US" altLang="zh-CN" dirty="0"/>
              <a:t>Summary</a:t>
            </a:r>
            <a:endParaRPr lang="en-US" altLang="zh-CN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/>
          <a:p>
            <a:pPr>
              <a:buNone/>
            </a:pPr>
            <a:r>
              <a:rPr lang="en-US" altLang="zh-CN" dirty="0"/>
              <a:t>What have we learned today? 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1.Where are you going</a:t>
            </a:r>
            <a:r>
              <a:rPr lang="en-US" altLang="zh-CN" dirty="0">
                <a:latin typeface="Times New Roman" panose="02020603050405020304" pitchFamily="18" charset="0"/>
              </a:rPr>
              <a:t>……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2.What are you going to do?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3.When are you going?</a:t>
            </a:r>
            <a:endParaRPr lang="en-US" altLang="zh-CN" dirty="0"/>
          </a:p>
          <a:p>
            <a:pPr>
              <a:buNone/>
            </a:pPr>
            <a:r>
              <a:rPr lang="en-US" altLang="zh-CN" dirty="0"/>
              <a:t>4.Why not</a:t>
            </a:r>
            <a:r>
              <a:rPr lang="en-US" altLang="zh-CN" dirty="0">
                <a:latin typeface="Times New Roman" panose="02020603050405020304" pitchFamily="18" charset="0"/>
              </a:rPr>
              <a:t>……</a:t>
            </a:r>
            <a:endParaRPr lang="en-US" altLang="zh-CN" dirty="0"/>
          </a:p>
        </p:txBody>
      </p:sp>
      <p:sp>
        <p:nvSpPr>
          <p:cNvPr id="30724" name="WordArt 4"/>
          <p:cNvSpPr>
            <a:spLocks noTextEdit="1"/>
          </p:cNvSpPr>
          <p:nvPr/>
        </p:nvSpPr>
        <p:spPr>
          <a:xfrm>
            <a:off x="7886700" y="6381750"/>
            <a:ext cx="1257300" cy="3063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1600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www.xkb1.com</a:t>
            </a:r>
            <a:endParaRPr lang="zh-CN" altLang="en-US" sz="1600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7" name="AutoShape 3"/>
          <p:cNvSpPr/>
          <p:nvPr/>
        </p:nvSpPr>
        <p:spPr>
          <a:xfrm>
            <a:off x="457200" y="533400"/>
            <a:ext cx="8382000" cy="5638800"/>
          </a:xfrm>
          <a:prstGeom prst="cloudCallout">
            <a:avLst>
              <a:gd name="adj1" fmla="val -35796"/>
              <a:gd name="adj2" fmla="val 62977"/>
            </a:avLst>
          </a:prstGeom>
          <a:gradFill rotWithShape="1">
            <a:gsLst>
              <a:gs pos="0">
                <a:schemeClr val="bg1">
                  <a:alpha val="89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lvl="0" algn="ctr" eaLnBrk="1" hangingPunct="1">
              <a:buClrTx/>
              <a:buFont typeface="Arial" panose="020B0604020202020204" pitchFamily="34" charset="0"/>
              <a:buNone/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6628" name="Picture 4" descr="pic_1540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479" t="26740" r="53203" b="52731"/>
          <a:stretch>
            <a:fillRect/>
          </a:stretch>
        </p:blipFill>
        <p:spPr>
          <a:xfrm>
            <a:off x="3708400" y="1196975"/>
            <a:ext cx="1765300" cy="19812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6629" name="Picture 5" descr="pic_1540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rcRect l="48022" t="26740" r="23135" b="52055"/>
          <a:stretch>
            <a:fillRect/>
          </a:stretch>
        </p:blipFill>
        <p:spPr>
          <a:xfrm>
            <a:off x="3851275" y="3500438"/>
            <a:ext cx="2209800" cy="20716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6630" name="Picture 6" descr="pic_154014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311" r="-20" b="71754"/>
          <a:stretch>
            <a:fillRect/>
          </a:stretch>
        </p:blipFill>
        <p:spPr>
          <a:xfrm>
            <a:off x="6011863" y="765175"/>
            <a:ext cx="1724025" cy="25146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pic>
        <p:nvPicPr>
          <p:cNvPr id="26633" name="Picture 9" descr="3807277D8rqN0_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088" y="1700213"/>
            <a:ext cx="2844800" cy="1895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4" name="Rectangle 10"/>
          <p:cNvSpPr/>
          <p:nvPr/>
        </p:nvSpPr>
        <p:spPr>
          <a:xfrm>
            <a:off x="1476375" y="3716338"/>
            <a:ext cx="1727200" cy="433387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1" hangingPunct="1">
              <a:buClrTx/>
              <a:buFont typeface="Arial" panose="020B0604020202020204" pitchFamily="34" charset="0"/>
              <a:buNone/>
            </a:pPr>
            <a:r>
              <a:rPr lang="en-US" altLang="zh-CN" b="1" dirty="0">
                <a:latin typeface="Times New Roman" panose="02020603050405020304" pitchFamily="18" charset="0"/>
                <a:ea typeface="宋体" panose="02010600030101010101" pitchFamily="2" charset="-122"/>
              </a:rPr>
              <a:t>word book</a:t>
            </a:r>
            <a:endParaRPr lang="en-US" altLang="zh-CN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26635" name="Picture 11" descr="u=951484383,599131499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3357563"/>
            <a:ext cx="2449512" cy="177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nimBg="1"/>
      <p:bldP spid="266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900113" y="1052513"/>
            <a:ext cx="2089150" cy="3292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dictionary 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comic book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postcard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word book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newspaper    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3059113" y="1052513"/>
            <a:ext cx="2520950" cy="3292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dictionar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ies 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comic book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postcard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word book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newspaper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s</a:t>
            </a: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   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606" name="Rectangle 6"/>
          <p:cNvSpPr/>
          <p:nvPr/>
        </p:nvSpPr>
        <p:spPr>
          <a:xfrm>
            <a:off x="5867400" y="1125538"/>
            <a:ext cx="2232025" cy="3455987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one 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some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any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一些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so many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很多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two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二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lvl="0" algn="ctr" eaLnBrk="1" hangingPunct="1"/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 lot</a:t>
            </a:r>
            <a:r>
              <a:rPr lang="zh-CN" altLang="en-US" sz="2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很多</a:t>
            </a:r>
            <a:endParaRPr lang="zh-CN" altLang="en-US" sz="2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5607" name="Rectangle 7"/>
          <p:cNvSpPr/>
          <p:nvPr/>
        </p:nvSpPr>
        <p:spPr>
          <a:xfrm>
            <a:off x="250825" y="4797425"/>
            <a:ext cx="7777163" cy="1728788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GulimChe" panose="020B0609000101010101" pitchFamily="49" charset="-127"/>
              </a:rPr>
              <a:t>Where</a:t>
            </a:r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 are you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GulimChe" panose="020B0609000101010101" pitchFamily="49" charset="-127"/>
              </a:rPr>
              <a:t>going</a:t>
            </a:r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? To the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GulimChe" panose="020B0609000101010101" pitchFamily="49" charset="-127"/>
              </a:rPr>
              <a:t>bookstore</a:t>
            </a:r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.</a:t>
            </a:r>
            <a:endParaRPr lang="en-US" altLang="zh-CN" sz="3600" b="1" dirty="0">
              <a:latin typeface="Times New Roman" panose="02020603050405020304" pitchFamily="18" charset="0"/>
              <a:ea typeface="GulimChe" panose="020B0609000101010101" pitchFamily="49" charset="-127"/>
            </a:endParaRPr>
          </a:p>
          <a:p>
            <a:pPr lvl="0" algn="ctr" eaLnBrk="1" hangingPunct="1"/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GulimChe" panose="020B0609000101010101" pitchFamily="49" charset="-127"/>
              </a:rPr>
              <a:t>What</a:t>
            </a:r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 are you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GulimChe" panose="020B0609000101010101" pitchFamily="49" charset="-127"/>
              </a:rPr>
              <a:t>going to buy</a:t>
            </a:r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?</a:t>
            </a:r>
            <a:endParaRPr lang="en-US" altLang="zh-CN" sz="3600" b="1" dirty="0">
              <a:latin typeface="Times New Roman" panose="02020603050405020304" pitchFamily="18" charset="0"/>
              <a:ea typeface="GulimChe" panose="020B0609000101010101" pitchFamily="49" charset="-127"/>
            </a:endParaRPr>
          </a:p>
          <a:p>
            <a:pPr lvl="0" algn="ctr" eaLnBrk="1" hangingPunct="1"/>
            <a:r>
              <a:rPr lang="en-US" altLang="zh-CN" sz="3600" b="1" dirty="0">
                <a:latin typeface="Times New Roman" panose="02020603050405020304" pitchFamily="18" charset="0"/>
                <a:ea typeface="GulimChe" panose="020B0609000101010101" pitchFamily="49" charset="-127"/>
              </a:rPr>
              <a:t>I am going to buy …….</a:t>
            </a:r>
            <a:endParaRPr lang="en-US" altLang="zh-CN" sz="3600" b="1" dirty="0">
              <a:latin typeface="Times New Roman" panose="02020603050405020304" pitchFamily="18" charset="0"/>
              <a:ea typeface="GulimChe" panose="020B0609000101010101" pitchFamily="49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7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7">
                                            <p:txEl>
                                              <p:charRg st="39" end="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charRg st="66" end="8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7">
                                            <p:txEl>
                                              <p:charRg st="66" end="8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2772" name="Picture 4" descr="u=1914485822,2883460736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414463"/>
            <a:ext cx="4762500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403350" y="4508500"/>
            <a:ext cx="7129463" cy="1368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en-US" altLang="zh-CN" sz="5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go to the cinema/ see a film</a:t>
            </a:r>
            <a:endParaRPr kumimoji="0" lang="en-US" altLang="zh-CN" sz="5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7653" name="Picture 5" descr="u=2429244678,3374985593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765175"/>
            <a:ext cx="7632700" cy="5070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4" name="Text Box 6"/>
          <p:cNvSpPr txBox="1"/>
          <p:nvPr/>
        </p:nvSpPr>
        <p:spPr>
          <a:xfrm>
            <a:off x="3563938" y="3284538"/>
            <a:ext cx="4176712" cy="1616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10000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space</a:t>
            </a:r>
            <a:endParaRPr lang="en-US" altLang="zh-CN" sz="10000" dirty="0">
              <a:solidFill>
                <a:srgbClr val="FF00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8677" name="Picture 5" descr="u=570690424,3454050970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87350"/>
            <a:ext cx="6911975" cy="6958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8678" name="Text Box 6"/>
          <p:cNvSpPr txBox="1"/>
          <p:nvPr/>
        </p:nvSpPr>
        <p:spPr>
          <a:xfrm>
            <a:off x="2051050" y="4508500"/>
            <a:ext cx="5811838" cy="13112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8000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space travel</a:t>
            </a:r>
            <a:endParaRPr lang="en-US" altLang="zh-CN" sz="8000" dirty="0">
              <a:solidFill>
                <a:srgbClr val="FF00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4" descr="u=951484383,599131499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4213" y="765175"/>
            <a:ext cx="2449512" cy="177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01" name="Text Box 5"/>
          <p:cNvSpPr txBox="1"/>
          <p:nvPr/>
        </p:nvSpPr>
        <p:spPr>
          <a:xfrm>
            <a:off x="2916238" y="1052513"/>
            <a:ext cx="5811837" cy="854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5000" b="1" dirty="0">
                <a:latin typeface="Monotype Corsiva" pitchFamily="66" charset="0"/>
                <a:ea typeface="宋体" panose="02010600030101010101" pitchFamily="2" charset="-122"/>
              </a:rPr>
              <a:t>I have </a:t>
            </a:r>
            <a:r>
              <a:rPr lang="en-US" altLang="zh-CN" sz="5000" b="1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a </a:t>
            </a:r>
            <a:r>
              <a:rPr lang="en-US" altLang="zh-CN" sz="5000" b="1" dirty="0">
                <a:latin typeface="Monotype Corsiva" pitchFamily="66" charset="0"/>
                <a:ea typeface="宋体" panose="02010600030101010101" pitchFamily="2" charset="-122"/>
              </a:rPr>
              <a:t>comic book.</a:t>
            </a:r>
            <a:endParaRPr lang="en-US" altLang="zh-CN" sz="5000" b="1" dirty="0">
              <a:latin typeface="Monotype Corsiva" pitchFamily="66" charset="0"/>
              <a:ea typeface="宋体" panose="02010600030101010101" pitchFamily="2" charset="-122"/>
            </a:endParaRPr>
          </a:p>
        </p:txBody>
      </p:sp>
      <p:sp>
        <p:nvSpPr>
          <p:cNvPr id="29712" name="Text Box 16"/>
          <p:cNvSpPr txBox="1"/>
          <p:nvPr/>
        </p:nvSpPr>
        <p:spPr>
          <a:xfrm>
            <a:off x="3332163" y="3789363"/>
            <a:ext cx="5811837" cy="16160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5000" b="1" dirty="0">
                <a:latin typeface="Monotype Corsiva" pitchFamily="66" charset="0"/>
                <a:ea typeface="宋体" panose="02010600030101010101" pitchFamily="2" charset="-122"/>
              </a:rPr>
              <a:t>I have </a:t>
            </a:r>
            <a:r>
              <a:rPr lang="en-US" altLang="zh-CN" sz="5000" b="1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so many </a:t>
            </a:r>
            <a:r>
              <a:rPr lang="en-US" altLang="zh-CN" sz="5000" b="1" dirty="0">
                <a:latin typeface="Monotype Corsiva" pitchFamily="66" charset="0"/>
                <a:ea typeface="宋体" panose="02010600030101010101" pitchFamily="2" charset="-122"/>
              </a:rPr>
              <a:t>comic book</a:t>
            </a:r>
            <a:r>
              <a:rPr lang="en-US" altLang="zh-CN" sz="5000" b="1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  </a:t>
            </a:r>
            <a:r>
              <a:rPr lang="en-US" altLang="zh-CN" sz="5000" b="1" u="sng" dirty="0">
                <a:latin typeface="Monotype Corsiva" pitchFamily="66" charset="0"/>
                <a:ea typeface="宋体" panose="02010600030101010101" pitchFamily="2" charset="-122"/>
              </a:rPr>
              <a:t>about</a:t>
            </a:r>
            <a:r>
              <a:rPr lang="en-US" altLang="zh-CN" sz="5000" b="1" dirty="0">
                <a:latin typeface="Monotype Corsiva" pitchFamily="66" charset="0"/>
                <a:ea typeface="宋体" panose="02010600030101010101" pitchFamily="2" charset="-122"/>
              </a:rPr>
              <a:t> space.</a:t>
            </a:r>
            <a:endParaRPr lang="en-US" altLang="zh-CN" sz="5000" b="1" dirty="0">
              <a:latin typeface="Monotype Corsiva" pitchFamily="66" charset="0"/>
              <a:ea typeface="宋体" panose="02010600030101010101" pitchFamily="2" charset="-122"/>
            </a:endParaRPr>
          </a:p>
        </p:txBody>
      </p:sp>
      <p:sp>
        <p:nvSpPr>
          <p:cNvPr id="29713" name="Rectangle 17"/>
          <p:cNvSpPr/>
          <p:nvPr/>
        </p:nvSpPr>
        <p:spPr>
          <a:xfrm>
            <a:off x="4932363" y="3789363"/>
            <a:ext cx="2016125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en-US" altLang="zh-CN" sz="5400" b="1" dirty="0">
                <a:solidFill>
                  <a:srgbClr val="00FF00"/>
                </a:solidFill>
                <a:latin typeface="Monotype Corsiva" pitchFamily="66" charset="0"/>
                <a:ea typeface="宋体" panose="02010600030101010101" pitchFamily="2" charset="-122"/>
              </a:rPr>
              <a:t>lots of</a:t>
            </a:r>
            <a:endParaRPr lang="en-US" altLang="zh-CN" sz="5400" b="1" dirty="0">
              <a:solidFill>
                <a:srgbClr val="00FF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  <p:pic>
        <p:nvPicPr>
          <p:cNvPr id="29715" name="Picture 19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24175"/>
            <a:ext cx="2071688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7" name="Picture 21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2997200"/>
            <a:ext cx="1927225" cy="128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8" name="Picture 22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32238"/>
            <a:ext cx="2071688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19" name="Picture 23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4005263"/>
            <a:ext cx="1927225" cy="1284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0" name="Picture 24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56200"/>
            <a:ext cx="2071688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1" name="Picture 25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5229225"/>
            <a:ext cx="1927225" cy="12842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2" name="Picture 26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288" y="5500688"/>
            <a:ext cx="2071687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3" name="Picture 27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4663" y="5573713"/>
            <a:ext cx="1927225" cy="12842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4" name="Picture 28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5500688"/>
            <a:ext cx="2071688" cy="1381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9725" name="Picture 29" descr="u=442978713,3186892433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925" y="5573713"/>
            <a:ext cx="1927225" cy="12842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9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29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 animBg="1"/>
      <p:bldP spid="29712" grpId="0" animBg="1"/>
      <p:bldP spid="297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2" name="Picture 5" descr="u=759521406,1599585079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260350"/>
            <a:ext cx="8316912" cy="320516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948488" y="981075"/>
            <a:ext cx="1908175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宋体" panose="02010600030101010101" pitchFamily="2" charset="-122"/>
                <a:cs typeface="+mn-cs"/>
              </a:rPr>
              <a:t>half price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0728" name="Picture 8" descr="u=4072199829,2101780211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8" y="3500438"/>
            <a:ext cx="55245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9" name="Rectangle 9"/>
          <p:cNvSpPr/>
          <p:nvPr/>
        </p:nvSpPr>
        <p:spPr>
          <a:xfrm>
            <a:off x="3203575" y="4508500"/>
            <a:ext cx="2736850" cy="1584325"/>
          </a:xfrm>
          <a:prstGeom prst="rect">
            <a:avLst/>
          </a:prstGeom>
          <a:solidFill>
            <a:srgbClr val="FF6600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r>
              <a:rPr lang="en-US" altLang="zh-CN" sz="6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50% off</a:t>
            </a:r>
            <a:endParaRPr lang="en-US" altLang="zh-CN" sz="6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0730" name="Oval 10"/>
          <p:cNvSpPr/>
          <p:nvPr/>
        </p:nvSpPr>
        <p:spPr>
          <a:xfrm>
            <a:off x="611188" y="4292600"/>
            <a:ext cx="1800225" cy="1223963"/>
          </a:xfrm>
          <a:prstGeom prst="ellipse">
            <a:avLst/>
          </a:prstGeom>
          <a:solidFill>
            <a:srgbClr val="FF0000"/>
          </a:solidFill>
          <a:ln w="9525">
            <a:noFill/>
          </a:ln>
        </p:spPr>
        <p:txBody>
          <a:bodyPr wrap="none" anchor="ctr"/>
          <a:p>
            <a:pPr lvl="0" algn="ctr" eaLnBrk="1" hangingPunct="1"/>
            <a:r>
              <a:rPr lang="zh-CN" altLang="en-US" sz="8000" b="1" dirty="0">
                <a:latin typeface="Arial" panose="020B0604020202020204" pitchFamily="34" charset="0"/>
                <a:ea typeface="宋体" panose="02010600030101010101" pitchFamily="2" charset="-122"/>
              </a:rPr>
              <a:t>五折</a:t>
            </a:r>
            <a:endParaRPr lang="zh-CN" altLang="en-US" sz="80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9" grpId="0" animBg="1"/>
      <p:bldP spid="307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1748" name="Picture 4" descr="u=2429244678,3374985593&amp;fm=23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836613"/>
            <a:ext cx="2951163" cy="19605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Text Box 5"/>
          <p:cNvSpPr txBox="1"/>
          <p:nvPr/>
        </p:nvSpPr>
        <p:spPr>
          <a:xfrm>
            <a:off x="1603375" y="1552575"/>
            <a:ext cx="1168400" cy="519113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space</a:t>
            </a:r>
            <a:endParaRPr lang="en-US" altLang="zh-CN" sz="2800" dirty="0">
              <a:solidFill>
                <a:srgbClr val="FF00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  <p:pic>
        <p:nvPicPr>
          <p:cNvPr id="31750" name="Picture 6" descr="u=570690424,3454050970&amp;fm=23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938" y="620713"/>
            <a:ext cx="2333625" cy="234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1" name="Text Box 7"/>
          <p:cNvSpPr txBox="1"/>
          <p:nvPr/>
        </p:nvSpPr>
        <p:spPr>
          <a:xfrm>
            <a:off x="3995738" y="2205038"/>
            <a:ext cx="1962150" cy="5492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sz="3000" dirty="0">
                <a:solidFill>
                  <a:srgbClr val="FF0000"/>
                </a:solidFill>
                <a:latin typeface="Monotype Corsiva" pitchFamily="66" charset="0"/>
                <a:ea typeface="宋体" panose="02010600030101010101" pitchFamily="2" charset="-122"/>
              </a:rPr>
              <a:t>space travel</a:t>
            </a:r>
            <a:endParaRPr lang="en-US" altLang="zh-CN" sz="3000" dirty="0">
              <a:solidFill>
                <a:srgbClr val="FF00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  <p:sp>
        <p:nvSpPr>
          <p:cNvPr id="31752" name="Rectangle 8"/>
          <p:cNvSpPr/>
          <p:nvPr/>
        </p:nvSpPr>
        <p:spPr>
          <a:xfrm>
            <a:off x="6372225" y="1196975"/>
            <a:ext cx="2016125" cy="863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lvl="0" algn="ctr" eaLnBrk="1" hangingPunct="1"/>
            <a:r>
              <a:rPr lang="en-US" altLang="zh-CN" sz="5400" b="1" dirty="0">
                <a:solidFill>
                  <a:srgbClr val="00FF00"/>
                </a:solidFill>
                <a:latin typeface="Monotype Corsiva" pitchFamily="66" charset="0"/>
                <a:ea typeface="宋体" panose="02010600030101010101" pitchFamily="2" charset="-122"/>
              </a:rPr>
              <a:t>lots of</a:t>
            </a:r>
            <a:endParaRPr lang="en-US" altLang="zh-CN" sz="5400" b="1" dirty="0">
              <a:solidFill>
                <a:srgbClr val="00FF00"/>
              </a:solidFill>
              <a:latin typeface="Monotype Corsiva" pitchFamily="66" charset="0"/>
              <a:ea typeface="宋体" panose="02010600030101010101" pitchFamily="2" charset="-122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6443663" y="2924175"/>
            <a:ext cx="1908175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宋体" panose="02010600030101010101" pitchFamily="2" charset="-122"/>
                <a:cs typeface="+mn-cs"/>
              </a:rPr>
              <a:t>half price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5724525" y="4581525"/>
            <a:ext cx="3024188" cy="10080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宋体" panose="02010600030101010101" pitchFamily="2" charset="-122"/>
                <a:cs typeface="+mn-cs"/>
              </a:rPr>
              <a:t>on Tuesday</a:t>
            </a:r>
            <a:endParaRPr kumimoji="0" lang="en-US" altLang="zh-CN" sz="4000" b="1" i="0" u="none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1756" name="Picture 12" descr="u=1914485822,2883460736&amp;fm=23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" y="3141663"/>
            <a:ext cx="4762500" cy="2781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323850" y="5516563"/>
            <a:ext cx="4824413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defRPr/>
            </a:pPr>
            <a:r>
              <a:rPr kumimoji="0" lang="en-US" altLang="zh-CN" sz="3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go to the cinema/ see a film</a:t>
            </a:r>
            <a:endParaRPr kumimoji="0" lang="en-US" altLang="zh-CN" sz="30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 animBg="1"/>
      <p:bldP spid="31751" grpId="0" animBg="1"/>
      <p:bldP spid="31752" grpId="0" animBg="1"/>
      <p:bldP spid="31753" grpId="0" animBg="1"/>
      <p:bldP spid="31754" grpId="0" animBg="1"/>
      <p:bldP spid="31757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​​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​​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9_Office 主题">
  <a:themeElements>
    <a:clrScheme name="9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9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0_Office 主题">
  <a:themeElements>
    <a:clrScheme name="10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0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1_Office 主题">
  <a:themeElements>
    <a:clrScheme name="1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">
  <a:themeElements>
    <a:clrScheme name="3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3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Office 主题">
  <a:themeElements>
    <a:clrScheme name="4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4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Office 主题">
  <a:themeElements>
    <a:clrScheme name="5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5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Office 主题">
  <a:themeElements>
    <a:clrScheme name="6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6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Office 主题">
  <a:themeElements>
    <a:clrScheme name="7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7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Office 主题">
  <a:themeElements>
    <a:clrScheme name="8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Tx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8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1332</Words>
  <Application>WPS 演示</Application>
  <PresentationFormat/>
  <Paragraphs>137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12</vt:i4>
      </vt:variant>
      <vt:variant>
        <vt:lpstr>幻灯片标题</vt:lpstr>
      </vt:variant>
      <vt:variant>
        <vt:i4>18</vt:i4>
      </vt:variant>
    </vt:vector>
  </HeadingPairs>
  <TitlesOfParts>
    <vt:vector size="40" baseType="lpstr">
      <vt:lpstr>Arial</vt:lpstr>
      <vt:lpstr>宋体</vt:lpstr>
      <vt:lpstr>Wingdings</vt:lpstr>
      <vt:lpstr>Calibri</vt:lpstr>
      <vt:lpstr>Times New Roman</vt:lpstr>
      <vt:lpstr>华文细黑</vt:lpstr>
      <vt:lpstr>GulimChe</vt:lpstr>
      <vt:lpstr>Monotype Corsiva</vt:lpstr>
      <vt:lpstr>微软雅黑</vt:lpstr>
      <vt:lpstr>Segoe Print</vt:lpstr>
      <vt:lpstr>Office 主题​​</vt:lpstr>
      <vt:lpstr>Office 主题</vt:lpstr>
      <vt:lpstr>1_Office 主题</vt:lpstr>
      <vt:lpstr>3_Office 主题</vt:lpstr>
      <vt:lpstr>4_Office 主题</vt:lpstr>
      <vt:lpstr>5_Office 主题</vt:lpstr>
      <vt:lpstr>6_Office 主题</vt:lpstr>
      <vt:lpstr>7_Office 主题</vt:lpstr>
      <vt:lpstr>8_Office 主题</vt:lpstr>
      <vt:lpstr>9_Office 主题</vt:lpstr>
      <vt:lpstr>10_Office 主题</vt:lpstr>
      <vt:lpstr>11_Office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www.xkb1.com</dc:title>
  <dc:creator>www.xkb1.com</dc:creator>
  <cp:keywords>www.xkb1.com</cp:keywords>
  <dc:description>www.xkb1.com</dc:description>
  <dc:subject>www.xkb1.com</dc:subject>
  <cp:lastModifiedBy>Administrator</cp:lastModifiedBy>
  <cp:revision>12</cp:revision>
  <dcterms:created xsi:type="dcterms:W3CDTF">2009-05-27T12:33:48Z</dcterms:created>
  <dcterms:modified xsi:type="dcterms:W3CDTF">2017-04-12T00:45:36Z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