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51" r:id="rId3"/>
    <p:sldMasterId id="2147483655" r:id="rId4"/>
    <p:sldMasterId id="2147483656" r:id="rId5"/>
    <p:sldMasterId id="2147483657" r:id="rId6"/>
    <p:sldMasterId id="2147483652" r:id="rId7"/>
    <p:sldMasterId id="2147483653" r:id="rId8"/>
    <p:sldMasterId id="2147483654" r:id="rId9"/>
  </p:sldMasterIdLst>
  <p:notesMasterIdLst>
    <p:notesMasterId r:id="rId18"/>
  </p:notesMasterIdLst>
  <p:handoutMasterIdLst>
    <p:handoutMasterId r:id="rId19"/>
  </p:handoutMasterIdLst>
  <p:sldIdLst>
    <p:sldId id="256" r:id="rId10"/>
    <p:sldId id="287" r:id="rId11"/>
    <p:sldId id="298" r:id="rId12"/>
    <p:sldId id="299" r:id="rId13"/>
    <p:sldId id="292" r:id="rId14"/>
    <p:sldId id="301" r:id="rId15"/>
    <p:sldId id="302" r:id="rId16"/>
    <p:sldId id="260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E2"/>
    <a:srgbClr val="3C8C93"/>
    <a:srgbClr val="FCE7B2"/>
    <a:srgbClr val="89A4A7"/>
    <a:srgbClr val="00B050"/>
    <a:srgbClr val="FFFFFF"/>
    <a:srgbClr val="BBE0E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846" y="-90"/>
      </p:cViewPr>
      <p:guideLst>
        <p:guide orient="horz" pos="2154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绿色圃中小学教育网http://www.lspjy.com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F8EB1AA-26BA-4B88-B352-E0BBE9E29AEF}" type="datetime1">
              <a:rPr lang="zh-CN" altLang="en-US"/>
              <a:pPr>
                <a:defRPr/>
              </a:pPr>
              <a:t>2017-4-12</a:t>
            </a:fld>
            <a:endParaRPr lang="en-US" altLang="zh-CN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7DE7B58-0174-4D4E-B5C8-7F8C91E92F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绿色圃中小学教育网http://www.lspjy.com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07BA63-1B70-49B2-BBA8-F2CC739DEA9C}" type="datetime1">
              <a:rPr lang="zh-CN" altLang="en-US"/>
              <a:pPr>
                <a:defRPr/>
              </a:pPr>
              <a:t>2017-4-12</a:t>
            </a:fld>
            <a:endParaRPr lang="en-US" altLang="zh-C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B06FA3-0F28-4EDD-A95F-ACB24D9D65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绿色圃中小学教育网http://www.lspjy.com</a:t>
            </a:r>
          </a:p>
        </p:txBody>
      </p:sp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绿色圃中小学教育网http://www.lspjy.com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11673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8448675" y="1797050"/>
            <a:ext cx="300038" cy="3016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AutoShape 9"/>
          <p:cNvSpPr>
            <a:spLocks noChangeArrowheads="1"/>
          </p:cNvSpPr>
          <p:nvPr userDrawn="1"/>
        </p:nvSpPr>
        <p:spPr bwMode="auto">
          <a:xfrm>
            <a:off x="8004175" y="1514475"/>
            <a:ext cx="430213" cy="431800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10"/>
          <p:cNvSpPr>
            <a:spLocks noChangeArrowheads="1"/>
          </p:cNvSpPr>
          <p:nvPr userDrawn="1"/>
        </p:nvSpPr>
        <p:spPr bwMode="auto">
          <a:xfrm>
            <a:off x="620713" y="314960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AutoShape 11"/>
          <p:cNvSpPr>
            <a:spLocks noChangeArrowheads="1"/>
          </p:cNvSpPr>
          <p:nvPr userDrawn="1"/>
        </p:nvSpPr>
        <p:spPr bwMode="auto">
          <a:xfrm>
            <a:off x="323850" y="2852738"/>
            <a:ext cx="296863" cy="296862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AutoShape 12"/>
          <p:cNvSpPr>
            <a:spLocks noChangeArrowheads="1"/>
          </p:cNvSpPr>
          <p:nvPr userDrawn="1"/>
        </p:nvSpPr>
        <p:spPr bwMode="auto">
          <a:xfrm>
            <a:off x="220663" y="361950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8080375" y="112395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Picture 14" descr="未命名3"/>
          <p:cNvPicPr>
            <a:picLocks noChangeAspect="1" noChangeArrowheads="1"/>
          </p:cNvPicPr>
          <p:nvPr userDrawn="1"/>
        </p:nvPicPr>
        <p:blipFill>
          <a:blip r:embed="rId2"/>
          <a:srcRect l="2507" r="1715"/>
          <a:stretch>
            <a:fillRect/>
          </a:stretch>
        </p:blipFill>
        <p:spPr bwMode="auto">
          <a:xfrm>
            <a:off x="-26988" y="5127625"/>
            <a:ext cx="46164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未命名3"/>
          <p:cNvPicPr>
            <a:picLocks noChangeAspect="1" noChangeArrowheads="1"/>
          </p:cNvPicPr>
          <p:nvPr userDrawn="1"/>
        </p:nvPicPr>
        <p:blipFill>
          <a:blip r:embed="rId3"/>
          <a:srcRect l="1640"/>
          <a:stretch>
            <a:fillRect/>
          </a:stretch>
        </p:blipFill>
        <p:spPr bwMode="auto">
          <a:xfrm>
            <a:off x="4572000" y="5127625"/>
            <a:ext cx="46085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3" descr="封面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6675" y="20638"/>
            <a:ext cx="29956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40C4B6-78AF-44FC-A01F-3103891B30EF}" type="datetime1">
              <a:rPr lang="zh-CN" altLang="en-US"/>
              <a:pPr>
                <a:defRPr/>
              </a:pPr>
              <a:t>2017-4-12</a:t>
            </a:fld>
            <a:endParaRPr lang="en-US" altLang="zh-CN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绿色圃中小学教育网http://www.lspjy.com</a:t>
            </a:r>
            <a:endParaRPr lang="en-US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D772136-4066-4614-B9C4-C2B6FF7A0D9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2" name="Picture 3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Oval 4"/>
            <p:cNvSpPr>
              <a:spLocks noChangeArrowheads="1"/>
            </p:cNvSpPr>
            <p:nvPr userDrawn="1"/>
          </p:nvSpPr>
          <p:spPr bwMode="auto">
            <a:xfrm rot="2076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3" name="Picture 6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Oval 7"/>
            <p:cNvSpPr>
              <a:spLocks noChangeArrowheads="1"/>
            </p:cNvSpPr>
            <p:nvPr userDrawn="1"/>
          </p:nvSpPr>
          <p:spPr bwMode="auto">
            <a:xfrm rot="2076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4" name="Picture 10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-18" y="21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2587" y="16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 rot="3660000">
              <a:off x="489" y="222"/>
              <a:ext cx="1049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53" name="Line 29"/>
          <p:cNvSpPr>
            <a:spLocks noChangeShapeType="1"/>
          </p:cNvSpPr>
          <p:nvPr userDrawn="1"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57" name="Oval 33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051" name="Oval 3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2" name="Oval 4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3" name="Oval 5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5" name="Oval 7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6" name="Oval 8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7" name="Oval 9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27693" name="Picture 3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Oval 4"/>
            <p:cNvSpPr>
              <a:spLocks noChangeArrowheads="1"/>
            </p:cNvSpPr>
            <p:nvPr userDrawn="1"/>
          </p:nvSpPr>
          <p:spPr bwMode="auto">
            <a:xfrm rot="2076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7651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27691" name="Picture 6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Oval 7"/>
            <p:cNvSpPr>
              <a:spLocks noChangeArrowheads="1"/>
            </p:cNvSpPr>
            <p:nvPr userDrawn="1"/>
          </p:nvSpPr>
          <p:spPr bwMode="auto">
            <a:xfrm rot="2076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27687" name="Picture 10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Oval 11"/>
            <p:cNvSpPr>
              <a:spLocks noChangeArrowheads="1"/>
            </p:cNvSpPr>
            <p:nvPr userDrawn="1"/>
          </p:nvSpPr>
          <p:spPr bwMode="auto">
            <a:xfrm>
              <a:off x="-18" y="21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 userDrawn="1"/>
          </p:nvSpPr>
          <p:spPr bwMode="auto">
            <a:xfrm>
              <a:off x="2587" y="16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 userDrawn="1"/>
          </p:nvSpPr>
          <p:spPr bwMode="auto">
            <a:xfrm rot="3660000">
              <a:off x="489" y="222"/>
              <a:ext cx="1049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110" name="Line 14"/>
          <p:cNvSpPr>
            <a:spLocks noChangeShapeType="1"/>
          </p:cNvSpPr>
          <p:nvPr userDrawn="1"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11" name="Line 15"/>
          <p:cNvSpPr>
            <a:spLocks noChangeShapeType="1"/>
          </p:cNvSpPr>
          <p:nvPr userDrawn="1"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7656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4113" name="Oval 17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28" name="AutoShape 32"/>
          <p:cNvSpPr>
            <a:spLocks noChangeArrowheads="1"/>
          </p:cNvSpPr>
          <p:nvPr userDrawn="1"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29" name="AutoShape 33"/>
          <p:cNvSpPr>
            <a:spLocks noChangeArrowheads="1"/>
          </p:cNvSpPr>
          <p:nvPr userDrawn="1"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30" name="AutoShape 34"/>
          <p:cNvSpPr>
            <a:spLocks noChangeArrowheads="1"/>
          </p:cNvSpPr>
          <p:nvPr userDrawn="1"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31" name="AutoShape 35"/>
          <p:cNvSpPr>
            <a:spLocks noChangeArrowheads="1"/>
          </p:cNvSpPr>
          <p:nvPr userDrawn="1"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 userDrawn="1"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  <a:ea typeface="宋体" pitchFamily="2" charset="-122"/>
              </a:rPr>
              <a:t>子页１</a:t>
            </a:r>
          </a:p>
        </p:txBody>
      </p:sp>
      <p:sp>
        <p:nvSpPr>
          <p:cNvPr id="4133" name="Text Box 37"/>
          <p:cNvSpPr txBox="1">
            <a:spLocks noChangeArrowheads="1"/>
          </p:cNvSpPr>
          <p:nvPr userDrawn="1"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子页２</a:t>
            </a:r>
          </a:p>
        </p:txBody>
      </p:sp>
      <p:sp>
        <p:nvSpPr>
          <p:cNvPr id="4134" name="Text Box 38"/>
          <p:cNvSpPr txBox="1">
            <a:spLocks noChangeArrowheads="1"/>
          </p:cNvSpPr>
          <p:nvPr userDrawn="1"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子页３</a:t>
            </a:r>
          </a:p>
        </p:txBody>
      </p:sp>
      <p:sp>
        <p:nvSpPr>
          <p:cNvPr id="4135" name="Text Box 39"/>
          <p:cNvSpPr txBox="1">
            <a:spLocks noChangeArrowheads="1"/>
          </p:cNvSpPr>
          <p:nvPr userDrawn="1"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子页４</a:t>
            </a:r>
          </a:p>
        </p:txBody>
      </p:sp>
      <p:pic>
        <p:nvPicPr>
          <p:cNvPr id="27668" name="Picture 40" descr="3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Text Box 41"/>
          <p:cNvSpPr txBox="1">
            <a:spLocks noChangeArrowheads="1"/>
          </p:cNvSpPr>
          <p:nvPr userDrawn="1"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子页１题目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sp>
        <p:nvSpPr>
          <p:cNvPr id="4138" name="Text Box 42"/>
          <p:cNvSpPr txBox="1">
            <a:spLocks noChangeArrowheads="1"/>
          </p:cNvSpPr>
          <p:nvPr userDrawn="1"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Arial" pitchFamily="34" charset="0"/>
                <a:ea typeface="宋体" pitchFamily="2" charset="-122"/>
              </a:rPr>
              <a:t>内容：</a:t>
            </a:r>
          </a:p>
        </p:txBody>
      </p:sp>
      <p:sp>
        <p:nvSpPr>
          <p:cNvPr id="4139" name="Rectangle 43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40" name="Oval 44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41" name="Oval 45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42" name="Oval 46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39981" name="Picture 3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Oval 4"/>
            <p:cNvSpPr>
              <a:spLocks noChangeArrowheads="1"/>
            </p:cNvSpPr>
            <p:nvPr userDrawn="1"/>
          </p:nvSpPr>
          <p:spPr bwMode="auto">
            <a:xfrm rot="2076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9939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39979" name="Picture 6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Oval 7"/>
            <p:cNvSpPr>
              <a:spLocks noChangeArrowheads="1"/>
            </p:cNvSpPr>
            <p:nvPr userDrawn="1"/>
          </p:nvSpPr>
          <p:spPr bwMode="auto">
            <a:xfrm rot="2076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39975" name="Picture 10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Oval 11"/>
            <p:cNvSpPr>
              <a:spLocks noChangeArrowheads="1"/>
            </p:cNvSpPr>
            <p:nvPr userDrawn="1"/>
          </p:nvSpPr>
          <p:spPr bwMode="auto">
            <a:xfrm>
              <a:off x="-18" y="21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 userDrawn="1"/>
          </p:nvSpPr>
          <p:spPr bwMode="auto">
            <a:xfrm>
              <a:off x="2587" y="16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 userDrawn="1"/>
          </p:nvSpPr>
          <p:spPr bwMode="auto">
            <a:xfrm rot="3660000">
              <a:off x="489" y="222"/>
              <a:ext cx="1049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134" name="Line 14"/>
          <p:cNvSpPr>
            <a:spLocks noChangeShapeType="1"/>
          </p:cNvSpPr>
          <p:nvPr userDrawn="1"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35" name="Line 15"/>
          <p:cNvSpPr>
            <a:spLocks noChangeShapeType="1"/>
          </p:cNvSpPr>
          <p:nvPr userDrawn="1"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9944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5137" name="Oval 17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39" name="Oval 19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0" name="Oval 20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1" name="Oval 21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2" name="Oval 22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3" name="Oval 23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4" name="Oval 24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5" name="Oval 25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6" name="Oval 26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149" name="Line 29"/>
          <p:cNvSpPr>
            <a:spLocks noChangeShapeType="1"/>
          </p:cNvSpPr>
          <p:nvPr userDrawn="1"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0" name="Line 30"/>
          <p:cNvSpPr>
            <a:spLocks noChangeShapeType="1"/>
          </p:cNvSpPr>
          <p:nvPr userDrawn="1"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1" name="Line 31"/>
          <p:cNvSpPr>
            <a:spLocks noChangeShapeType="1"/>
          </p:cNvSpPr>
          <p:nvPr userDrawn="1"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2" name="AutoShape 32"/>
          <p:cNvSpPr>
            <a:spLocks noChangeArrowheads="1"/>
          </p:cNvSpPr>
          <p:nvPr userDrawn="1"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3" name="AutoShape 33"/>
          <p:cNvSpPr>
            <a:spLocks noChangeArrowheads="1"/>
          </p:cNvSpPr>
          <p:nvPr userDrawn="1"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4" name="AutoShape 34"/>
          <p:cNvSpPr>
            <a:spLocks noChangeArrowheads="1"/>
          </p:cNvSpPr>
          <p:nvPr userDrawn="1"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5" name="AutoShape 35"/>
          <p:cNvSpPr>
            <a:spLocks noChangeArrowheads="1"/>
          </p:cNvSpPr>
          <p:nvPr userDrawn="1"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 userDrawn="1"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  <a:ea typeface="宋体" pitchFamily="2" charset="-122"/>
              </a:rPr>
              <a:t>子页１</a:t>
            </a:r>
          </a:p>
        </p:txBody>
      </p:sp>
      <p:sp>
        <p:nvSpPr>
          <p:cNvPr id="5157" name="Text Box 37"/>
          <p:cNvSpPr txBox="1">
            <a:spLocks noChangeArrowheads="1"/>
          </p:cNvSpPr>
          <p:nvPr userDrawn="1"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子页２</a:t>
            </a:r>
          </a:p>
        </p:txBody>
      </p:sp>
      <p:sp>
        <p:nvSpPr>
          <p:cNvPr id="5158" name="Text Box 38"/>
          <p:cNvSpPr txBox="1">
            <a:spLocks noChangeArrowheads="1"/>
          </p:cNvSpPr>
          <p:nvPr userDrawn="1"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子页３</a:t>
            </a:r>
          </a:p>
        </p:txBody>
      </p:sp>
      <p:sp>
        <p:nvSpPr>
          <p:cNvPr id="5159" name="Text Box 39"/>
          <p:cNvSpPr txBox="1">
            <a:spLocks noChangeArrowheads="1"/>
          </p:cNvSpPr>
          <p:nvPr userDrawn="1"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子页４</a:t>
            </a:r>
          </a:p>
        </p:txBody>
      </p:sp>
      <p:pic>
        <p:nvPicPr>
          <p:cNvPr id="39956" name="Picture 40" descr="3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" name="Text Box 41"/>
          <p:cNvSpPr txBox="1">
            <a:spLocks noChangeArrowheads="1"/>
          </p:cNvSpPr>
          <p:nvPr userDrawn="1"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子页１题目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 userDrawn="1"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Arial" pitchFamily="34" charset="0"/>
                <a:ea typeface="宋体" pitchFamily="2" charset="-122"/>
              </a:rPr>
              <a:t>内容：</a:t>
            </a:r>
          </a:p>
        </p:txBody>
      </p:sp>
      <p:sp>
        <p:nvSpPr>
          <p:cNvPr id="5163" name="Rectangle 43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64" name="Oval 44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65" name="Oval 45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66" name="Oval 46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52269" name="Picture 3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Oval 4"/>
            <p:cNvSpPr>
              <a:spLocks noChangeArrowheads="1"/>
            </p:cNvSpPr>
            <p:nvPr userDrawn="1"/>
          </p:nvSpPr>
          <p:spPr bwMode="auto">
            <a:xfrm rot="2076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52227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52267" name="Picture 6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Oval 7"/>
            <p:cNvSpPr>
              <a:spLocks noChangeArrowheads="1"/>
            </p:cNvSpPr>
            <p:nvPr userDrawn="1"/>
          </p:nvSpPr>
          <p:spPr bwMode="auto">
            <a:xfrm rot="2076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152" name="Line 8"/>
          <p:cNvSpPr>
            <a:spLocks noChangeShapeType="1"/>
          </p:cNvSpPr>
          <p:nvPr userDrawn="1"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2229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52263" name="Picture 10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Oval 11"/>
            <p:cNvSpPr>
              <a:spLocks noChangeArrowheads="1"/>
            </p:cNvSpPr>
            <p:nvPr userDrawn="1"/>
          </p:nvSpPr>
          <p:spPr bwMode="auto">
            <a:xfrm>
              <a:off x="-18" y="21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 userDrawn="1"/>
          </p:nvSpPr>
          <p:spPr bwMode="auto">
            <a:xfrm>
              <a:off x="2587" y="16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 userDrawn="1"/>
          </p:nvSpPr>
          <p:spPr bwMode="auto">
            <a:xfrm rot="3660000">
              <a:off x="489" y="222"/>
              <a:ext cx="1049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158" name="Line 14"/>
          <p:cNvSpPr>
            <a:spLocks noChangeShapeType="1"/>
          </p:cNvSpPr>
          <p:nvPr userDrawn="1"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59" name="Line 15"/>
          <p:cNvSpPr>
            <a:spLocks noChangeShapeType="1"/>
          </p:cNvSpPr>
          <p:nvPr userDrawn="1"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2232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6161" name="Oval 17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6" name="Oval 22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7" name="Oval 23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8" name="Oval 24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69" name="Oval 25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6173" name="Line 29"/>
          <p:cNvSpPr>
            <a:spLocks noChangeShapeType="1"/>
          </p:cNvSpPr>
          <p:nvPr userDrawn="1"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4" name="Line 30"/>
          <p:cNvSpPr>
            <a:spLocks noChangeShapeType="1"/>
          </p:cNvSpPr>
          <p:nvPr userDrawn="1"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5" name="Line 31"/>
          <p:cNvSpPr>
            <a:spLocks noChangeShapeType="1"/>
          </p:cNvSpPr>
          <p:nvPr userDrawn="1"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6" name="AutoShape 32"/>
          <p:cNvSpPr>
            <a:spLocks noChangeArrowheads="1"/>
          </p:cNvSpPr>
          <p:nvPr userDrawn="1"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7" name="AutoShape 33"/>
          <p:cNvSpPr>
            <a:spLocks noChangeArrowheads="1"/>
          </p:cNvSpPr>
          <p:nvPr userDrawn="1"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8" name="AutoShape 34"/>
          <p:cNvSpPr>
            <a:spLocks noChangeArrowheads="1"/>
          </p:cNvSpPr>
          <p:nvPr userDrawn="1"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79" name="AutoShape 35"/>
          <p:cNvSpPr>
            <a:spLocks noChangeArrowheads="1"/>
          </p:cNvSpPr>
          <p:nvPr userDrawn="1"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 userDrawn="1"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  <a:ea typeface="宋体" pitchFamily="2" charset="-122"/>
              </a:rPr>
              <a:t>子页１</a:t>
            </a:r>
          </a:p>
        </p:txBody>
      </p:sp>
      <p:sp>
        <p:nvSpPr>
          <p:cNvPr id="6181" name="Text Box 37"/>
          <p:cNvSpPr txBox="1">
            <a:spLocks noChangeArrowheads="1"/>
          </p:cNvSpPr>
          <p:nvPr userDrawn="1"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子页２</a:t>
            </a:r>
          </a:p>
        </p:txBody>
      </p:sp>
      <p:sp>
        <p:nvSpPr>
          <p:cNvPr id="6182" name="Text Box 38"/>
          <p:cNvSpPr txBox="1">
            <a:spLocks noChangeArrowheads="1"/>
          </p:cNvSpPr>
          <p:nvPr userDrawn="1"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子页３</a:t>
            </a:r>
          </a:p>
        </p:txBody>
      </p:sp>
      <p:sp>
        <p:nvSpPr>
          <p:cNvPr id="6183" name="Text Box 39"/>
          <p:cNvSpPr txBox="1">
            <a:spLocks noChangeArrowheads="1"/>
          </p:cNvSpPr>
          <p:nvPr userDrawn="1"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子页４</a:t>
            </a:r>
          </a:p>
        </p:txBody>
      </p:sp>
      <p:pic>
        <p:nvPicPr>
          <p:cNvPr id="52244" name="Picture 40" descr="3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" name="Text Box 41"/>
          <p:cNvSpPr txBox="1">
            <a:spLocks noChangeArrowheads="1"/>
          </p:cNvSpPr>
          <p:nvPr userDrawn="1"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子页１题目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 userDrawn="1"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Arial" pitchFamily="34" charset="0"/>
                <a:ea typeface="宋体" pitchFamily="2" charset="-122"/>
              </a:rPr>
              <a:t>内容：</a:t>
            </a:r>
          </a:p>
        </p:txBody>
      </p:sp>
      <p:sp>
        <p:nvSpPr>
          <p:cNvPr id="6187" name="Rectangle 43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88" name="Oval 44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89" name="Oval 45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90" name="Oval 46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64557" name="Picture 3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Oval 4"/>
            <p:cNvSpPr>
              <a:spLocks noChangeArrowheads="1"/>
            </p:cNvSpPr>
            <p:nvPr userDrawn="1"/>
          </p:nvSpPr>
          <p:spPr bwMode="auto">
            <a:xfrm rot="2076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64515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64555" name="Picture 6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Oval 7"/>
            <p:cNvSpPr>
              <a:spLocks noChangeArrowheads="1"/>
            </p:cNvSpPr>
            <p:nvPr userDrawn="1"/>
          </p:nvSpPr>
          <p:spPr bwMode="auto">
            <a:xfrm rot="2076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176" name="Line 8"/>
          <p:cNvSpPr>
            <a:spLocks noChangeShapeType="1"/>
          </p:cNvSpPr>
          <p:nvPr userDrawn="1"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4517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64551" name="Picture 10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Oval 11"/>
            <p:cNvSpPr>
              <a:spLocks noChangeArrowheads="1"/>
            </p:cNvSpPr>
            <p:nvPr userDrawn="1"/>
          </p:nvSpPr>
          <p:spPr bwMode="auto">
            <a:xfrm>
              <a:off x="-18" y="21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0" name="Oval 12"/>
            <p:cNvSpPr>
              <a:spLocks noChangeArrowheads="1"/>
            </p:cNvSpPr>
            <p:nvPr userDrawn="1"/>
          </p:nvSpPr>
          <p:spPr bwMode="auto">
            <a:xfrm>
              <a:off x="2587" y="16"/>
              <a:ext cx="1703" cy="794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 userDrawn="1"/>
          </p:nvSpPr>
          <p:spPr bwMode="auto">
            <a:xfrm rot="3660000">
              <a:off x="489" y="222"/>
              <a:ext cx="1049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182" name="Line 14"/>
          <p:cNvSpPr>
            <a:spLocks noChangeShapeType="1"/>
          </p:cNvSpPr>
          <p:nvPr userDrawn="1"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83" name="Line 15"/>
          <p:cNvSpPr>
            <a:spLocks noChangeShapeType="1"/>
          </p:cNvSpPr>
          <p:nvPr userDrawn="1"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64520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7185" name="Oval 17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6" name="Oval 18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7" name="Oval 19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8" name="Oval 20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89" name="Oval 21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0" name="Oval 22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1" name="Oval 23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2" name="Oval 24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3" name="Oval 25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4" name="Oval 26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197" name="Line 29"/>
          <p:cNvSpPr>
            <a:spLocks noChangeShapeType="1"/>
          </p:cNvSpPr>
          <p:nvPr userDrawn="1"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98" name="Line 30"/>
          <p:cNvSpPr>
            <a:spLocks noChangeShapeType="1"/>
          </p:cNvSpPr>
          <p:nvPr userDrawn="1"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99" name="Line 31"/>
          <p:cNvSpPr>
            <a:spLocks noChangeShapeType="1"/>
          </p:cNvSpPr>
          <p:nvPr userDrawn="1"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00" name="AutoShape 32"/>
          <p:cNvSpPr>
            <a:spLocks noChangeArrowheads="1"/>
          </p:cNvSpPr>
          <p:nvPr userDrawn="1"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01" name="AutoShape 33"/>
          <p:cNvSpPr>
            <a:spLocks noChangeArrowheads="1"/>
          </p:cNvSpPr>
          <p:nvPr userDrawn="1"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02" name="AutoShape 34"/>
          <p:cNvSpPr>
            <a:spLocks noChangeArrowheads="1"/>
          </p:cNvSpPr>
          <p:nvPr userDrawn="1"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03" name="AutoShape 35"/>
          <p:cNvSpPr>
            <a:spLocks noChangeArrowheads="1"/>
          </p:cNvSpPr>
          <p:nvPr userDrawn="1"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 userDrawn="1"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  <a:ea typeface="宋体" pitchFamily="2" charset="-122"/>
              </a:rPr>
              <a:t>子页１</a:t>
            </a:r>
          </a:p>
        </p:txBody>
      </p:sp>
      <p:sp>
        <p:nvSpPr>
          <p:cNvPr id="7205" name="Text Box 37"/>
          <p:cNvSpPr txBox="1">
            <a:spLocks noChangeArrowheads="1"/>
          </p:cNvSpPr>
          <p:nvPr userDrawn="1"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子页２</a:t>
            </a:r>
          </a:p>
        </p:txBody>
      </p:sp>
      <p:sp>
        <p:nvSpPr>
          <p:cNvPr id="7206" name="Text Box 38"/>
          <p:cNvSpPr txBox="1">
            <a:spLocks noChangeArrowheads="1"/>
          </p:cNvSpPr>
          <p:nvPr userDrawn="1"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子页３</a:t>
            </a:r>
          </a:p>
        </p:txBody>
      </p:sp>
      <p:sp>
        <p:nvSpPr>
          <p:cNvPr id="7207" name="Text Box 39"/>
          <p:cNvSpPr txBox="1">
            <a:spLocks noChangeArrowheads="1"/>
          </p:cNvSpPr>
          <p:nvPr userDrawn="1"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子页４</a:t>
            </a:r>
          </a:p>
        </p:txBody>
      </p:sp>
      <p:pic>
        <p:nvPicPr>
          <p:cNvPr id="64532" name="Picture 40" descr="3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9" name="Text Box 41"/>
          <p:cNvSpPr txBox="1">
            <a:spLocks noChangeArrowheads="1"/>
          </p:cNvSpPr>
          <p:nvPr userDrawn="1"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子页１题目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 userDrawn="1"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Arial" pitchFamily="34" charset="0"/>
                <a:ea typeface="宋体" pitchFamily="2" charset="-122"/>
              </a:rPr>
              <a:t>内容：</a:t>
            </a:r>
          </a:p>
        </p:txBody>
      </p:sp>
      <p:sp>
        <p:nvSpPr>
          <p:cNvPr id="7211" name="Rectangle 43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12" name="Oval 44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13" name="Oval 45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214" name="Oval 46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476375" y="693738"/>
            <a:ext cx="6796088" cy="1943100"/>
            <a:chOff x="0" y="0"/>
            <a:chExt cx="10702" cy="3060"/>
          </a:xfrm>
        </p:grpSpPr>
        <p:pic>
          <p:nvPicPr>
            <p:cNvPr id="76844" name="Picture 3" descr="3-2"/>
            <p:cNvPicPr>
              <a:picLocks noChangeAspect="1" noChangeArrowheads="1"/>
            </p:cNvPicPr>
            <p:nvPr userDrawn="1"/>
          </p:nvPicPr>
          <p:blipFill>
            <a:blip r:embed="rId13"/>
            <a:srcRect l="17415" t="9470" r="8928" b="64217"/>
            <a:stretch>
              <a:fillRect/>
            </a:stretch>
          </p:blipFill>
          <p:spPr bwMode="auto">
            <a:xfrm>
              <a:off x="0" y="0"/>
              <a:ext cx="1070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Rectangle 4"/>
            <p:cNvSpPr>
              <a:spLocks noChangeArrowheads="1"/>
            </p:cNvSpPr>
            <p:nvPr userDrawn="1"/>
          </p:nvSpPr>
          <p:spPr bwMode="auto">
            <a:xfrm>
              <a:off x="1587" y="905"/>
              <a:ext cx="3175" cy="795"/>
            </a:xfrm>
            <a:prstGeom prst="rect">
              <a:avLst/>
            </a:prstGeom>
            <a:solidFill>
              <a:schemeClr val="bg1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197" name="Rectangle 5"/>
          <p:cNvSpPr>
            <a:spLocks noChangeArrowheads="1"/>
          </p:cNvSpPr>
          <p:nvPr userDrawn="1"/>
        </p:nvSpPr>
        <p:spPr bwMode="auto">
          <a:xfrm>
            <a:off x="-101600" y="-19050"/>
            <a:ext cx="6905625" cy="207963"/>
          </a:xfrm>
          <a:prstGeom prst="rect">
            <a:avLst/>
          </a:prstGeom>
          <a:solidFill>
            <a:srgbClr val="FFA61B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2633663" y="2366963"/>
            <a:ext cx="5106987" cy="366712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Arial" pitchFamily="34" charset="0"/>
                <a:ea typeface="宋体" pitchFamily="2" charset="-122"/>
              </a:rPr>
              <a:t>内容：</a:t>
            </a:r>
          </a:p>
        </p:txBody>
      </p: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76840" name="Picture 8" descr="header_bg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Oval 9"/>
            <p:cNvSpPr>
              <a:spLocks noChangeArrowheads="1"/>
            </p:cNvSpPr>
            <p:nvPr userDrawn="1"/>
          </p:nvSpPr>
          <p:spPr bwMode="auto">
            <a:xfrm>
              <a:off x="0" y="0"/>
              <a:ext cx="1360" cy="102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02" name="Oval 10"/>
            <p:cNvSpPr>
              <a:spLocks noChangeArrowheads="1"/>
            </p:cNvSpPr>
            <p:nvPr userDrawn="1"/>
          </p:nvSpPr>
          <p:spPr bwMode="auto">
            <a:xfrm>
              <a:off x="795" y="200"/>
              <a:ext cx="1360" cy="51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03" name="Oval 11"/>
            <p:cNvSpPr>
              <a:spLocks noChangeArrowheads="1"/>
            </p:cNvSpPr>
            <p:nvPr userDrawn="1"/>
          </p:nvSpPr>
          <p:spPr bwMode="auto">
            <a:xfrm>
              <a:off x="2799" y="200"/>
              <a:ext cx="1360" cy="102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204" name="Oval 12"/>
          <p:cNvSpPr>
            <a:spLocks noChangeArrowheads="1"/>
          </p:cNvSpPr>
          <p:nvPr userDrawn="1"/>
        </p:nvSpPr>
        <p:spPr bwMode="auto">
          <a:xfrm>
            <a:off x="7127875" y="3597275"/>
            <a:ext cx="863600" cy="6477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 userDrawn="1"/>
        </p:nvSpPr>
        <p:spPr bwMode="auto">
          <a:xfrm>
            <a:off x="2411413" y="1123950"/>
            <a:ext cx="2468562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子页２题目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 userDrawn="1"/>
        </p:nvSpPr>
        <p:spPr bwMode="auto">
          <a:xfrm>
            <a:off x="3802063" y="5114925"/>
            <a:ext cx="944562" cy="396875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子页３</a:t>
            </a: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6809" name="Group 15"/>
          <p:cNvGrpSpPr>
            <a:grpSpLocks/>
          </p:cNvGrpSpPr>
          <p:nvPr/>
        </p:nvGrpSpPr>
        <p:grpSpPr bwMode="auto">
          <a:xfrm>
            <a:off x="-101600" y="1268413"/>
            <a:ext cx="2297113" cy="4868862"/>
            <a:chOff x="0" y="0"/>
            <a:chExt cx="3626" cy="7667"/>
          </a:xfrm>
        </p:grpSpPr>
        <p:sp>
          <p:nvSpPr>
            <p:cNvPr id="8208" name="Line 16"/>
            <p:cNvSpPr>
              <a:spLocks noChangeShapeType="1"/>
            </p:cNvSpPr>
            <p:nvPr userDrawn="1"/>
          </p:nvSpPr>
          <p:spPr bwMode="auto">
            <a:xfrm>
              <a:off x="2260" y="2690"/>
              <a:ext cx="0" cy="3605"/>
            </a:xfrm>
            <a:prstGeom prst="line">
              <a:avLst/>
            </a:prstGeom>
            <a:noFill/>
            <a:ln w="38100" cap="flat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09" name="Line 17"/>
            <p:cNvSpPr>
              <a:spLocks noChangeShapeType="1"/>
            </p:cNvSpPr>
            <p:nvPr userDrawn="1"/>
          </p:nvSpPr>
          <p:spPr bwMode="auto">
            <a:xfrm>
              <a:off x="1095" y="2680"/>
              <a:ext cx="0" cy="3952"/>
            </a:xfrm>
            <a:prstGeom prst="line">
              <a:avLst/>
            </a:prstGeom>
            <a:noFill/>
            <a:ln w="38100" cap="flat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0" name="AutoShape 18"/>
            <p:cNvSpPr>
              <a:spLocks noChangeArrowheads="1"/>
            </p:cNvSpPr>
            <p:nvPr userDrawn="1"/>
          </p:nvSpPr>
          <p:spPr bwMode="auto">
            <a:xfrm>
              <a:off x="679" y="311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1" name="AutoShape 19"/>
            <p:cNvSpPr>
              <a:spLocks noChangeArrowheads="1"/>
            </p:cNvSpPr>
            <p:nvPr userDrawn="1"/>
          </p:nvSpPr>
          <p:spPr bwMode="auto">
            <a:xfrm>
              <a:off x="338" y="418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2" name="AutoShape 20"/>
            <p:cNvSpPr>
              <a:spLocks noChangeArrowheads="1"/>
            </p:cNvSpPr>
            <p:nvPr userDrawn="1"/>
          </p:nvSpPr>
          <p:spPr bwMode="auto">
            <a:xfrm>
              <a:off x="679" y="5202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3" name="AutoShape 21"/>
            <p:cNvSpPr>
              <a:spLocks noChangeArrowheads="1"/>
            </p:cNvSpPr>
            <p:nvPr userDrawn="1"/>
          </p:nvSpPr>
          <p:spPr bwMode="auto">
            <a:xfrm>
              <a:off x="679" y="629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4" name="AutoShape 22"/>
            <p:cNvSpPr>
              <a:spLocks noChangeArrowheads="1"/>
            </p:cNvSpPr>
            <p:nvPr userDrawn="1"/>
          </p:nvSpPr>
          <p:spPr bwMode="auto">
            <a:xfrm>
              <a:off x="273" y="691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76834" name="Picture 23" descr="3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88" r="77829" b="63399"/>
            <a:stretch>
              <a:fillRect/>
            </a:stretch>
          </p:blipFill>
          <p:spPr bwMode="auto">
            <a:xfrm>
              <a:off x="0" y="0"/>
              <a:ext cx="3626" cy="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24"/>
            <p:cNvSpPr txBox="1">
              <a:spLocks noChangeArrowheads="1"/>
            </p:cNvSpPr>
            <p:nvPr userDrawn="1"/>
          </p:nvSpPr>
          <p:spPr bwMode="auto">
            <a:xfrm>
              <a:off x="1020" y="3175"/>
              <a:ext cx="14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Celtic Garamond the 2nd" charset="0"/>
                  <a:ea typeface="宋体" pitchFamily="2" charset="-122"/>
                </a:rPr>
                <a:t>子页１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7" name="Text Box 25"/>
            <p:cNvSpPr txBox="1">
              <a:spLocks noChangeArrowheads="1"/>
            </p:cNvSpPr>
            <p:nvPr userDrawn="1"/>
          </p:nvSpPr>
          <p:spPr bwMode="auto">
            <a:xfrm>
              <a:off x="935" y="4295"/>
              <a:ext cx="1220" cy="81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子页２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8" name="Text Box 26"/>
            <p:cNvSpPr txBox="1">
              <a:spLocks noChangeArrowheads="1"/>
            </p:cNvSpPr>
            <p:nvPr userDrawn="1"/>
          </p:nvSpPr>
          <p:spPr bwMode="auto">
            <a:xfrm>
              <a:off x="1055" y="5217"/>
              <a:ext cx="2343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子页３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19" name="Text Box 27"/>
            <p:cNvSpPr txBox="1">
              <a:spLocks noChangeArrowheads="1"/>
            </p:cNvSpPr>
            <p:nvPr userDrawn="1"/>
          </p:nvSpPr>
          <p:spPr bwMode="auto">
            <a:xfrm>
              <a:off x="935" y="6917"/>
              <a:ext cx="10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主页</a:t>
              </a:r>
            </a:p>
          </p:txBody>
        </p:sp>
        <p:sp>
          <p:nvSpPr>
            <p:cNvPr id="8220" name="Text Box 28"/>
            <p:cNvSpPr txBox="1">
              <a:spLocks noChangeArrowheads="1"/>
            </p:cNvSpPr>
            <p:nvPr userDrawn="1"/>
          </p:nvSpPr>
          <p:spPr bwMode="auto">
            <a:xfrm>
              <a:off x="1095" y="6292"/>
              <a:ext cx="14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子页４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221" name="Rectangle 29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2" name="Oval 30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3" name="Oval 31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24" name="Oval 32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6814" name="Group 33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8226" name="Oval 34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6" name="Oval 44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476375" y="693738"/>
            <a:ext cx="6796088" cy="1943100"/>
            <a:chOff x="0" y="0"/>
            <a:chExt cx="10702" cy="3060"/>
          </a:xfrm>
        </p:grpSpPr>
        <p:pic>
          <p:nvPicPr>
            <p:cNvPr id="89123" name="Picture 3" descr="3-2"/>
            <p:cNvPicPr>
              <a:picLocks noChangeAspect="1" noChangeArrowheads="1"/>
            </p:cNvPicPr>
            <p:nvPr userDrawn="1"/>
          </p:nvPicPr>
          <p:blipFill>
            <a:blip r:embed="rId13"/>
            <a:srcRect l="17415" t="9470" r="8928" b="64217"/>
            <a:stretch>
              <a:fillRect/>
            </a:stretch>
          </p:blipFill>
          <p:spPr bwMode="auto">
            <a:xfrm>
              <a:off x="0" y="0"/>
              <a:ext cx="1070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Rectangle 4"/>
            <p:cNvSpPr>
              <a:spLocks noChangeArrowheads="1"/>
            </p:cNvSpPr>
            <p:nvPr userDrawn="1"/>
          </p:nvSpPr>
          <p:spPr bwMode="auto">
            <a:xfrm>
              <a:off x="1587" y="905"/>
              <a:ext cx="3175" cy="795"/>
            </a:xfrm>
            <a:prstGeom prst="rect">
              <a:avLst/>
            </a:prstGeom>
            <a:solidFill>
              <a:schemeClr val="bg1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2411413" y="1123950"/>
            <a:ext cx="2468562" cy="639763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latin typeface="Celtic Garamond the 2nd" charset="0"/>
                <a:ea typeface="宋体" pitchFamily="2" charset="-122"/>
              </a:rPr>
              <a:t>子页３题目</a:t>
            </a:r>
            <a:endParaRPr lang="ko-KR" altLang="en-US" sz="3600">
              <a:latin typeface="Celtic Garamond the 2nd" charset="0"/>
              <a:ea typeface="Gulim" pitchFamily="34" charset="-127"/>
            </a:endParaRPr>
          </a:p>
        </p:txBody>
      </p:sp>
      <p:grpSp>
        <p:nvGrpSpPr>
          <p:cNvPr id="89092" name="Group 6"/>
          <p:cNvGrpSpPr>
            <a:grpSpLocks/>
          </p:cNvGrpSpPr>
          <p:nvPr/>
        </p:nvGrpSpPr>
        <p:grpSpPr bwMode="auto">
          <a:xfrm>
            <a:off x="-101600" y="1268413"/>
            <a:ext cx="2297113" cy="4868862"/>
            <a:chOff x="0" y="0"/>
            <a:chExt cx="3626" cy="7667"/>
          </a:xfrm>
        </p:grpSpPr>
        <p:sp>
          <p:nvSpPr>
            <p:cNvPr id="9223" name="Line 7"/>
            <p:cNvSpPr>
              <a:spLocks noChangeShapeType="1"/>
            </p:cNvSpPr>
            <p:nvPr userDrawn="1"/>
          </p:nvSpPr>
          <p:spPr bwMode="auto">
            <a:xfrm>
              <a:off x="2260" y="2690"/>
              <a:ext cx="0" cy="3605"/>
            </a:xfrm>
            <a:prstGeom prst="line">
              <a:avLst/>
            </a:prstGeom>
            <a:noFill/>
            <a:ln w="38100" cap="flat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 userDrawn="1"/>
          </p:nvSpPr>
          <p:spPr bwMode="auto">
            <a:xfrm>
              <a:off x="1095" y="2680"/>
              <a:ext cx="0" cy="3952"/>
            </a:xfrm>
            <a:prstGeom prst="line">
              <a:avLst/>
            </a:prstGeom>
            <a:noFill/>
            <a:ln w="38100" cap="flat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 userDrawn="1"/>
          </p:nvSpPr>
          <p:spPr bwMode="auto">
            <a:xfrm>
              <a:off x="679" y="311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 userDrawn="1"/>
          </p:nvSpPr>
          <p:spPr bwMode="auto">
            <a:xfrm>
              <a:off x="338" y="418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 userDrawn="1"/>
          </p:nvSpPr>
          <p:spPr bwMode="auto">
            <a:xfrm>
              <a:off x="679" y="5202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8" name="AutoShape 12"/>
            <p:cNvSpPr>
              <a:spLocks noChangeArrowheads="1"/>
            </p:cNvSpPr>
            <p:nvPr userDrawn="1"/>
          </p:nvSpPr>
          <p:spPr bwMode="auto">
            <a:xfrm>
              <a:off x="679" y="629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29" name="AutoShape 13"/>
            <p:cNvSpPr>
              <a:spLocks noChangeArrowheads="1"/>
            </p:cNvSpPr>
            <p:nvPr userDrawn="1"/>
          </p:nvSpPr>
          <p:spPr bwMode="auto">
            <a:xfrm>
              <a:off x="273" y="691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89117" name="Picture 14" descr="3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88" r="77829" b="63399"/>
            <a:stretch>
              <a:fillRect/>
            </a:stretch>
          </p:blipFill>
          <p:spPr bwMode="auto">
            <a:xfrm>
              <a:off x="0" y="0"/>
              <a:ext cx="3626" cy="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 Box 15"/>
            <p:cNvSpPr txBox="1">
              <a:spLocks noChangeArrowheads="1"/>
            </p:cNvSpPr>
            <p:nvPr userDrawn="1"/>
          </p:nvSpPr>
          <p:spPr bwMode="auto">
            <a:xfrm>
              <a:off x="1020" y="3175"/>
              <a:ext cx="14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Celtic Garamond the 2nd" charset="0"/>
                  <a:ea typeface="宋体" pitchFamily="2" charset="-122"/>
                </a:rPr>
                <a:t>子页１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2" name="Text Box 16"/>
            <p:cNvSpPr txBox="1">
              <a:spLocks noChangeArrowheads="1"/>
            </p:cNvSpPr>
            <p:nvPr userDrawn="1"/>
          </p:nvSpPr>
          <p:spPr bwMode="auto">
            <a:xfrm>
              <a:off x="935" y="4295"/>
              <a:ext cx="1220" cy="81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子页２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 userDrawn="1"/>
          </p:nvSpPr>
          <p:spPr bwMode="auto">
            <a:xfrm>
              <a:off x="1055" y="5217"/>
              <a:ext cx="2343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子页３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 userDrawn="1"/>
          </p:nvSpPr>
          <p:spPr bwMode="auto">
            <a:xfrm>
              <a:off x="935" y="6917"/>
              <a:ext cx="10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主页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 userDrawn="1"/>
          </p:nvSpPr>
          <p:spPr bwMode="auto">
            <a:xfrm>
              <a:off x="1095" y="6292"/>
              <a:ext cx="1488" cy="625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子页４</a:t>
              </a: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9236" name="Rectangle 20"/>
          <p:cNvSpPr>
            <a:spLocks noChangeArrowheads="1"/>
          </p:cNvSpPr>
          <p:nvPr userDrawn="1"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7" name="Oval 21"/>
          <p:cNvSpPr>
            <a:spLocks noChangeArrowheads="1"/>
          </p:cNvSpPr>
          <p:nvPr userDrawn="1"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8" name="Oval 22"/>
          <p:cNvSpPr>
            <a:spLocks noChangeArrowheads="1"/>
          </p:cNvSpPr>
          <p:nvPr userDrawn="1"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9" name="Oval 23"/>
          <p:cNvSpPr>
            <a:spLocks noChangeArrowheads="1"/>
          </p:cNvSpPr>
          <p:nvPr userDrawn="1"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 cap="flat" cmpd="sng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9097" name="Group 24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9241" name="Oval 25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2" name="Oval 26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6" name="Oval 30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7" name="Oval 31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49" name="Oval 33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 userDrawn="1"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43" name="AutoShape 3"/>
          <p:cNvSpPr>
            <a:spLocks noChangeArrowheads="1"/>
          </p:cNvSpPr>
          <p:nvPr userDrawn="1"/>
        </p:nvSpPr>
        <p:spPr bwMode="auto">
          <a:xfrm rot="162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 w="9525" cap="flat" cmpd="sng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101402" name="Picture 5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Oval 6"/>
            <p:cNvSpPr>
              <a:spLocks noChangeArrowheads="1"/>
            </p:cNvSpPr>
            <p:nvPr userDrawn="1"/>
          </p:nvSpPr>
          <p:spPr bwMode="auto">
            <a:xfrm>
              <a:off x="0" y="24"/>
              <a:ext cx="1703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 userDrawn="1"/>
          </p:nvSpPr>
          <p:spPr bwMode="auto">
            <a:xfrm>
              <a:off x="2600" y="15"/>
              <a:ext cx="1703" cy="7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 userDrawn="1"/>
          </p:nvSpPr>
          <p:spPr bwMode="auto">
            <a:xfrm rot="3660000">
              <a:off x="495" y="227"/>
              <a:ext cx="1048" cy="593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249" name="Line 9"/>
          <p:cNvSpPr>
            <a:spLocks noChangeShapeType="1"/>
          </p:cNvSpPr>
          <p:nvPr userDrawn="1"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1382" name="Group 10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0251" name="Oval 11"/>
            <p:cNvSpPr>
              <a:spLocks noChangeArrowheads="1"/>
            </p:cNvSpPr>
            <p:nvPr userDrawn="1"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2" name="Oval 12"/>
            <p:cNvSpPr>
              <a:spLocks noChangeArrowheads="1"/>
            </p:cNvSpPr>
            <p:nvPr userDrawn="1"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 userDrawn="1"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4" name="Oval 14"/>
            <p:cNvSpPr>
              <a:spLocks noChangeArrowheads="1"/>
            </p:cNvSpPr>
            <p:nvPr userDrawn="1"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5" name="Oval 15"/>
            <p:cNvSpPr>
              <a:spLocks noChangeArrowheads="1"/>
            </p:cNvSpPr>
            <p:nvPr userDrawn="1"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 userDrawn="1"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7" name="Oval 17"/>
            <p:cNvSpPr>
              <a:spLocks noChangeArrowheads="1"/>
            </p:cNvSpPr>
            <p:nvPr userDrawn="1"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8" name="Oval 18"/>
            <p:cNvSpPr>
              <a:spLocks noChangeArrowheads="1"/>
            </p:cNvSpPr>
            <p:nvPr userDrawn="1"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 userDrawn="1"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0" name="Oval 20"/>
            <p:cNvSpPr>
              <a:spLocks noChangeArrowheads="1"/>
            </p:cNvSpPr>
            <p:nvPr userDrawn="1"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1" name="Oval 21"/>
            <p:cNvSpPr>
              <a:spLocks noChangeArrowheads="1"/>
            </p:cNvSpPr>
            <p:nvPr userDrawn="1"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 userDrawn="1"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01383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101386" name="Picture 24" descr="header_b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Oval 25"/>
            <p:cNvSpPr>
              <a:spLocks noChangeArrowheads="1"/>
            </p:cNvSpPr>
            <p:nvPr userDrawn="1"/>
          </p:nvSpPr>
          <p:spPr bwMode="auto">
            <a:xfrm>
              <a:off x="0" y="0"/>
              <a:ext cx="1360" cy="102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 userDrawn="1"/>
          </p:nvSpPr>
          <p:spPr bwMode="auto">
            <a:xfrm>
              <a:off x="795" y="200"/>
              <a:ext cx="1360" cy="51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auto">
            <a:xfrm>
              <a:off x="2799" y="200"/>
              <a:ext cx="1360" cy="1020"/>
            </a:xfrm>
            <a:prstGeom prst="ellipse">
              <a:avLst/>
            </a:prstGeom>
            <a:solidFill>
              <a:schemeClr val="bg1"/>
            </a:solidFill>
            <a:ln w="9525" cap="flat" cmpd="sng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268" name="Line 28"/>
          <p:cNvSpPr>
            <a:spLocks noChangeShapeType="1"/>
          </p:cNvSpPr>
          <p:nvPr userDrawn="1"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 cap="flat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 userDrawn="1"/>
        </p:nvSpPr>
        <p:spPr bwMode="auto">
          <a:xfrm>
            <a:off x="684213" y="3228975"/>
            <a:ext cx="7947025" cy="301625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>
                <a:solidFill>
                  <a:srgbClr val="FF9B05"/>
                </a:solidFill>
                <a:latin typeface="Urban Jungle" charset="0"/>
                <a:ea typeface="宋体" pitchFamily="2" charset="-122"/>
              </a:rPr>
              <a:t>T</a:t>
            </a:r>
            <a:r>
              <a:rPr lang="zh-CN" altLang="en-US" sz="9600">
                <a:solidFill>
                  <a:schemeClr val="folHlink"/>
                </a:solidFill>
                <a:latin typeface="Urban Jungle" charset="0"/>
                <a:ea typeface="宋体" pitchFamily="2" charset="-122"/>
              </a:rPr>
              <a:t>H</a:t>
            </a:r>
            <a:r>
              <a:rPr lang="zh-CN" altLang="en-US" sz="9600">
                <a:solidFill>
                  <a:srgbClr val="FF99FF"/>
                </a:solidFill>
                <a:latin typeface="Urban Jungle" charset="0"/>
                <a:ea typeface="宋体" pitchFamily="2" charset="-122"/>
              </a:rPr>
              <a:t>A</a:t>
            </a:r>
            <a:r>
              <a:rPr lang="zh-CN" altLang="en-US" sz="9600">
                <a:solidFill>
                  <a:schemeClr val="accent1"/>
                </a:solidFill>
                <a:latin typeface="Urban Jungle" charset="0"/>
                <a:ea typeface="宋体" pitchFamily="2" charset="-122"/>
              </a:rPr>
              <a:t>N</a:t>
            </a:r>
            <a:r>
              <a:rPr lang="zh-CN" altLang="en-US" sz="9600">
                <a:solidFill>
                  <a:srgbClr val="FF0066"/>
                </a:solidFill>
                <a:latin typeface="Urban Jungle" charset="0"/>
                <a:ea typeface="宋体" pitchFamily="2" charset="-122"/>
              </a:rPr>
              <a:t>K</a:t>
            </a:r>
            <a:r>
              <a:rPr lang="zh-CN" altLang="en-US" sz="9600">
                <a:solidFill>
                  <a:schemeClr val="accent2"/>
                </a:solidFill>
                <a:latin typeface="Urban Jungle" charset="0"/>
                <a:ea typeface="宋体" pitchFamily="2" charset="-122"/>
              </a:rPr>
              <a:t> Y</a:t>
            </a:r>
            <a:r>
              <a:rPr lang="zh-CN" altLang="en-US" sz="9600">
                <a:solidFill>
                  <a:srgbClr val="FFCC00"/>
                </a:solidFill>
                <a:latin typeface="Urban Jungle" charset="0"/>
                <a:ea typeface="宋体" pitchFamily="2" charset="-122"/>
              </a:rPr>
              <a:t>O</a:t>
            </a:r>
            <a:r>
              <a:rPr lang="zh-CN" altLang="en-US" sz="9600">
                <a:solidFill>
                  <a:srgbClr val="FF0000"/>
                </a:solidFill>
                <a:latin typeface="Urban Jungle" charset="0"/>
                <a:ea typeface="宋体" pitchFamily="2" charset="-122"/>
              </a:rPr>
              <a:t>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grpSp>
        <p:nvGrpSpPr>
          <p:cNvPr id="115715" name="Group 5"/>
          <p:cNvGrpSpPr>
            <a:grpSpLocks/>
          </p:cNvGrpSpPr>
          <p:nvPr/>
        </p:nvGrpSpPr>
        <p:grpSpPr bwMode="auto">
          <a:xfrm rot="720000">
            <a:off x="1116013" y="4132263"/>
            <a:ext cx="1006475" cy="769937"/>
            <a:chOff x="0" y="0"/>
            <a:chExt cx="1586" cy="1212"/>
          </a:xfrm>
        </p:grpSpPr>
        <p:sp>
          <p:nvSpPr>
            <p:cNvPr id="115728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5729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/>
                  <a:cs typeface="华文琥珀"/>
                </a:rPr>
                <a:t>问题</a:t>
              </a:r>
            </a:p>
          </p:txBody>
        </p:sp>
      </p:grpSp>
      <p:grpSp>
        <p:nvGrpSpPr>
          <p:cNvPr id="115716" name="Group 8"/>
          <p:cNvGrpSpPr>
            <a:grpSpLocks/>
          </p:cNvGrpSpPr>
          <p:nvPr/>
        </p:nvGrpSpPr>
        <p:grpSpPr bwMode="auto">
          <a:xfrm rot="120000">
            <a:off x="3060700" y="4132263"/>
            <a:ext cx="1006475" cy="769937"/>
            <a:chOff x="0" y="0"/>
            <a:chExt cx="1586" cy="1212"/>
          </a:xfrm>
        </p:grpSpPr>
        <p:sp>
          <p:nvSpPr>
            <p:cNvPr id="115726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5727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/>
                  <a:cs typeface="华文琥珀"/>
                </a:rPr>
                <a:t>探究</a:t>
              </a:r>
              <a:endParaRPr lang="zh-CN" altLang="en-US"/>
            </a:p>
          </p:txBody>
        </p:sp>
      </p:grpSp>
      <p:grpSp>
        <p:nvGrpSpPr>
          <p:cNvPr id="115717" name="Group 11"/>
          <p:cNvGrpSpPr>
            <a:grpSpLocks/>
          </p:cNvGrpSpPr>
          <p:nvPr/>
        </p:nvGrpSpPr>
        <p:grpSpPr bwMode="auto">
          <a:xfrm rot="-540000">
            <a:off x="4932363" y="4391025"/>
            <a:ext cx="1006475" cy="768350"/>
            <a:chOff x="0" y="0"/>
            <a:chExt cx="1586" cy="1212"/>
          </a:xfrm>
        </p:grpSpPr>
        <p:sp>
          <p:nvSpPr>
            <p:cNvPr id="115724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5725" name="AutoShap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/>
                  <a:cs typeface="华文琥珀"/>
                </a:rPr>
                <a:t>练习</a:t>
              </a:r>
              <a:endParaRPr lang="zh-CN" altLang="en-US"/>
            </a:p>
          </p:txBody>
        </p:sp>
      </p:grpSp>
      <p:grpSp>
        <p:nvGrpSpPr>
          <p:cNvPr id="115718" name="Group 14"/>
          <p:cNvGrpSpPr>
            <a:grpSpLocks/>
          </p:cNvGrpSpPr>
          <p:nvPr/>
        </p:nvGrpSpPr>
        <p:grpSpPr bwMode="auto">
          <a:xfrm rot="-1380000">
            <a:off x="6732588" y="4005263"/>
            <a:ext cx="1006475" cy="769937"/>
            <a:chOff x="0" y="0"/>
            <a:chExt cx="1586" cy="1212"/>
          </a:xfrm>
        </p:grpSpPr>
        <p:sp>
          <p:nvSpPr>
            <p:cNvPr id="115722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5723" name="AutoShape 16"/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/>
                  <a:cs typeface="华文琥珀"/>
                </a:rPr>
                <a:t>拓展</a:t>
              </a:r>
              <a:endParaRPr lang="zh-CN" altLang="en-US"/>
            </a:p>
          </p:txBody>
        </p:sp>
      </p:grpSp>
      <p:pic>
        <p:nvPicPr>
          <p:cNvPr id="115719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5050" y="2428875"/>
            <a:ext cx="4533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Rectangle 18"/>
          <p:cNvSpPr>
            <a:spLocks noChangeArrowheads="1"/>
          </p:cNvSpPr>
          <p:nvPr/>
        </p:nvSpPr>
        <p:spPr bwMode="auto">
          <a:xfrm>
            <a:off x="0" y="6002338"/>
            <a:ext cx="642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17775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76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77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78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79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0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1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2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3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4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5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786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7762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7763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7764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7765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17766" name="Picture 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8025" y="5935663"/>
            <a:ext cx="922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图片 22" descr="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28625"/>
            <a:ext cx="59721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图片 23" descr="1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9688" y="576263"/>
            <a:ext cx="10556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9" name="TextBox 25"/>
          <p:cNvSpPr txBox="1">
            <a:spLocks noChangeArrowheads="1"/>
          </p:cNvSpPr>
          <p:nvPr/>
        </p:nvSpPr>
        <p:spPr bwMode="auto">
          <a:xfrm>
            <a:off x="714375" y="5086350"/>
            <a:ext cx="72580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体育馆在学校的</a:t>
            </a:r>
            <a:r>
              <a:rPr lang="zh-CN" altLang="en-US" sz="2400" b="1" u="sng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面，商场在学校的</a:t>
            </a:r>
            <a:r>
              <a:rPr lang="zh-CN" altLang="en-US" sz="2400" b="1" u="sng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面，</a:t>
            </a:r>
            <a:endParaRPr lang="en-US" altLang="zh-CN" sz="2400" b="1"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医院在学校的</a:t>
            </a:r>
            <a:r>
              <a:rPr lang="zh-CN" altLang="en-US" sz="2400" b="1" u="sng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面，邮局在学校的</a:t>
            </a:r>
            <a:r>
              <a:rPr lang="zh-CN" altLang="en-US" sz="2400" b="1" u="sng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400" b="1">
                <a:latin typeface="楷体_GB2312"/>
                <a:ea typeface="楷体_GB2312"/>
                <a:cs typeface="楷体_GB2312"/>
              </a:rPr>
              <a:t>面。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03550" y="5130800"/>
            <a:ext cx="74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北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37263" y="5116513"/>
            <a:ext cx="741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南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63825" y="5668963"/>
            <a:ext cx="74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西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40400" y="5654675"/>
            <a:ext cx="742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东</a:t>
            </a:r>
          </a:p>
        </p:txBody>
      </p:sp>
      <p:sp>
        <p:nvSpPr>
          <p:cNvPr id="117774" name="Rectangle 28"/>
          <p:cNvSpPr>
            <a:spLocks noChangeArrowheads="1"/>
          </p:cNvSpPr>
          <p:nvPr/>
        </p:nvSpPr>
        <p:spPr bwMode="auto">
          <a:xfrm>
            <a:off x="0" y="6002338"/>
            <a:ext cx="642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7563" y="1214438"/>
            <a:ext cx="4357687" cy="4357687"/>
          </a:xfrm>
          <a:prstGeom prst="rect">
            <a:avLst/>
          </a:prstGeom>
          <a:solidFill>
            <a:srgbClr val="FCE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3354388" y="1203325"/>
            <a:ext cx="4360862" cy="4368800"/>
            <a:chOff x="5476" y="1353349"/>
            <a:chExt cx="4361253" cy="4368873"/>
          </a:xfrm>
        </p:grpSpPr>
        <p:sp>
          <p:nvSpPr>
            <p:cNvPr id="25" name="矩形 24"/>
            <p:cNvSpPr/>
            <p:nvPr/>
          </p:nvSpPr>
          <p:spPr>
            <a:xfrm>
              <a:off x="5476" y="1362874"/>
              <a:ext cx="4359666" cy="43593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185308" y="1353349"/>
              <a:ext cx="2181421" cy="218126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rot="16200000" flipH="1">
            <a:off x="3357563" y="1214438"/>
            <a:ext cx="4357687" cy="43576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 flipH="1" flipV="1">
            <a:off x="3357563" y="1214438"/>
            <a:ext cx="4357687" cy="43576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5" idx="0"/>
            <a:endCxn id="5" idx="2"/>
          </p:cNvCxnSpPr>
          <p:nvPr/>
        </p:nvCxnSpPr>
        <p:spPr>
          <a:xfrm rot="16200000" flipH="1">
            <a:off x="3356769" y="3393282"/>
            <a:ext cx="43592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0800000" flipH="1">
            <a:off x="3357563" y="3387725"/>
            <a:ext cx="4357687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29213" y="1214438"/>
            <a:ext cx="82708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北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121275" y="5143500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err="1"/>
              <a:t>i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57563" y="3173413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err="1"/>
              <a:t>i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886575" y="3173413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err="1"/>
              <a:t>i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49863" y="5083175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_GB2312"/>
                <a:ea typeface="楷体_GB2312"/>
                <a:cs typeface="楷体_GB2312"/>
              </a:rPr>
              <a:t>南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78213" y="3095625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_GB2312"/>
                <a:ea typeface="楷体_GB2312"/>
                <a:cs typeface="楷体_GB2312"/>
              </a:rPr>
              <a:t>西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21513" y="3095625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_GB2312"/>
                <a:ea typeface="楷体_GB2312"/>
                <a:cs typeface="楷体_GB2312"/>
              </a:rPr>
              <a:t>东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40125"/>
            <a:ext cx="21431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6886575" y="1214438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spc="-3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东北</a:t>
            </a:r>
            <a:r>
              <a:rPr lang="en-US" altLang="zh-CN" spc="-300" dirty="0"/>
              <a:t> </a:t>
            </a:r>
            <a:endParaRPr lang="zh-CN" altLang="en-US" spc="-300" dirty="0"/>
          </a:p>
        </p:txBody>
      </p:sp>
      <p:sp>
        <p:nvSpPr>
          <p:cNvPr id="39" name="矩形 38"/>
          <p:cNvSpPr/>
          <p:nvPr/>
        </p:nvSpPr>
        <p:spPr>
          <a:xfrm>
            <a:off x="6886575" y="5143500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354388" y="5141913"/>
            <a:ext cx="82708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3357563" y="1214438"/>
            <a:ext cx="82867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6413" y="5076825"/>
            <a:ext cx="857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300" dirty="0">
                <a:latin typeface="楷体_GB2312" pitchFamily="49" charset="-122"/>
                <a:ea typeface="楷体_GB2312" pitchFamily="49" charset="-122"/>
              </a:rPr>
              <a:t>东南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24225" y="5083175"/>
            <a:ext cx="857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300" dirty="0">
                <a:latin typeface="楷体_GB2312" pitchFamily="49" charset="-122"/>
                <a:ea typeface="楷体_GB2312" pitchFamily="49" charset="-122"/>
              </a:rPr>
              <a:t>西南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275" y="1158875"/>
            <a:ext cx="8572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300" dirty="0">
                <a:latin typeface="楷体_GB2312" pitchFamily="49" charset="-122"/>
                <a:ea typeface="楷体_GB2312" pitchFamily="49" charset="-122"/>
              </a:rPr>
              <a:t>西北</a:t>
            </a:r>
          </a:p>
        </p:txBody>
      </p:sp>
      <p:sp>
        <p:nvSpPr>
          <p:cNvPr id="118806" name="Rectangle 26"/>
          <p:cNvSpPr>
            <a:spLocks noChangeArrowheads="1"/>
          </p:cNvSpPr>
          <p:nvPr/>
        </p:nvSpPr>
        <p:spPr bwMode="auto">
          <a:xfrm>
            <a:off x="4819650" y="0"/>
            <a:ext cx="432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绿色圃中小学教育网</a:t>
            </a:r>
            <a:r>
              <a:rPr lang="en-US" altLang="zh-CN"/>
              <a:t>http://www.lspjy.com</a:t>
            </a:r>
          </a:p>
        </p:txBody>
      </p:sp>
      <p:sp>
        <p:nvSpPr>
          <p:cNvPr id="118807" name="Rectangle 27"/>
          <p:cNvSpPr>
            <a:spLocks noChangeArrowheads="1"/>
          </p:cNvSpPr>
          <p:nvPr/>
        </p:nvSpPr>
        <p:spPr bwMode="auto">
          <a:xfrm>
            <a:off x="0" y="6002338"/>
            <a:ext cx="642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 animBg="1"/>
      <p:bldP spid="39" grpId="0" animBg="1"/>
      <p:bldP spid="40" grpId="0" animBg="1"/>
      <p:bldP spid="41" grpId="0" animBg="1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838" y="1276350"/>
            <a:ext cx="10556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88" y="1143000"/>
            <a:ext cx="60944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>
          <a:xfrm>
            <a:off x="1643033" y="571480"/>
            <a:ext cx="5777698" cy="5816840"/>
            <a:chOff x="3342564" y="1158135"/>
            <a:chExt cx="5773852" cy="5841885"/>
          </a:xfrm>
          <a:noFill/>
        </p:grpSpPr>
        <p:sp>
          <p:nvSpPr>
            <p:cNvPr id="7" name="矩形 6"/>
            <p:cNvSpPr/>
            <p:nvPr/>
          </p:nvSpPr>
          <p:spPr>
            <a:xfrm>
              <a:off x="3357555" y="1214422"/>
              <a:ext cx="5756174" cy="5784800"/>
            </a:xfrm>
            <a:prstGeom prst="rect">
              <a:avLst/>
            </a:prstGeom>
            <a:grpFill/>
            <a:ln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357564" y="1214422"/>
              <a:ext cx="5743621" cy="577041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 flipH="1" flipV="1">
              <a:off x="3337196" y="1235232"/>
              <a:ext cx="5784800" cy="5743178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6200000" flipH="1">
              <a:off x="3343247" y="4106826"/>
              <a:ext cx="5784800" cy="1587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0800000" flipH="1">
              <a:off x="3360250" y="4102898"/>
              <a:ext cx="5756166" cy="1588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844221" y="1214422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北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35019" y="6556205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南</a:t>
              </a:r>
              <a:r>
                <a:rPr lang="en-US" altLang="zh-CN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endPara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57556" y="3875790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西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281017" y="3829873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东</a:t>
              </a:r>
              <a:r>
                <a:rPr lang="en-US" altLang="zh-CN" sz="28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endPara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81971" y="1215215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spc="-3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东北</a:t>
              </a:r>
              <a:r>
                <a:rPr lang="en-US" altLang="zh-CN" spc="-300" dirty="0"/>
                <a:t> </a:t>
              </a:r>
              <a:endParaRPr lang="zh-CN" altLang="en-US" spc="-3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8273187" y="6556205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spc="-3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东南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354020" y="6556205"/>
              <a:ext cx="827998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spc="-300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西南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357554" y="1215215"/>
              <a:ext cx="828000" cy="4286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2564" y="1158135"/>
              <a:ext cx="85722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spc="-300" dirty="0">
                  <a:latin typeface="楷体_GB2312" pitchFamily="49" charset="-122"/>
                  <a:ea typeface="楷体_GB2312" pitchFamily="49" charset="-122"/>
                </a:rPr>
                <a:t>西北</a:t>
              </a:r>
            </a:p>
          </p:txBody>
        </p:sp>
      </p:grpSp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0" y="6002338"/>
            <a:ext cx="642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15938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图片 13" descr="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19275"/>
            <a:ext cx="38877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图片 14" descr="2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06700"/>
            <a:ext cx="52498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图片 15" descr="2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1693863"/>
            <a:ext cx="35718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70175" y="306070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东北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16200" y="3462338"/>
            <a:ext cx="88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东南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46363" y="3878263"/>
            <a:ext cx="887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西南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5763" y="4298950"/>
            <a:ext cx="887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西北</a:t>
            </a:r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481965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0" y="6002338"/>
            <a:ext cx="6429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">
                <a:solidFill>
                  <a:schemeClr val="bg1"/>
                </a:solidFill>
              </a:rPr>
              <a:t>绿色圃中小学教育网</a:t>
            </a:r>
            <a:r>
              <a:rPr lang="en-US" altLang="zh-CN" sz="200">
                <a:solidFill>
                  <a:schemeClr val="bg1"/>
                </a:solidFill>
              </a:rPr>
              <a:t>http://www.lspjy.com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15938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图片 13" descr="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19275"/>
            <a:ext cx="38877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图片 9" descr="2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3300"/>
            <a:ext cx="53451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图片 10" descr="2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1325" y="2273300"/>
            <a:ext cx="3203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67438" y="4286250"/>
            <a:ext cx="973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东北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67438" y="5253038"/>
            <a:ext cx="973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东南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67438" y="3319463"/>
            <a:ext cx="973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_GB2312"/>
                <a:ea typeface="楷体_GB2312"/>
                <a:cs typeface="楷体_GB2312"/>
              </a:rPr>
              <a:t>西南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7250"/>
            <a:ext cx="15938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787525"/>
            <a:ext cx="85407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Line 2"/>
          <p:cNvSpPr>
            <a:spLocks noChangeShapeType="1"/>
          </p:cNvSpPr>
          <p:nvPr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906" name="AutoShape 3"/>
          <p:cNvSpPr>
            <a:spLocks noChangeArrowheads="1"/>
          </p:cNvSpPr>
          <p:nvPr/>
        </p:nvSpPr>
        <p:spPr bwMode="auto">
          <a:xfrm rot="-54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3907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123931" name="Picture 5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32" name="Oval 6"/>
            <p:cNvSpPr>
              <a:spLocks noChangeArrowheads="1"/>
            </p:cNvSpPr>
            <p:nvPr/>
          </p:nvSpPr>
          <p:spPr bwMode="auto">
            <a:xfrm>
              <a:off x="0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33" name="Oval 7"/>
            <p:cNvSpPr>
              <a:spLocks noChangeArrowheads="1"/>
            </p:cNvSpPr>
            <p:nvPr/>
          </p:nvSpPr>
          <p:spPr bwMode="auto">
            <a:xfrm>
              <a:off x="2602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34" name="Oval 8"/>
            <p:cNvSpPr>
              <a:spLocks noChangeArrowheads="1"/>
            </p:cNvSpPr>
            <p:nvPr/>
          </p:nvSpPr>
          <p:spPr bwMode="auto">
            <a:xfrm rot="3660000">
              <a:off x="494" y="228"/>
              <a:ext cx="1049" cy="5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23908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909" name="Group 10"/>
          <p:cNvGrpSpPr>
            <a:grpSpLocks/>
          </p:cNvGrpSpPr>
          <p:nvPr/>
        </p:nvGrpSpPr>
        <p:grpSpPr bwMode="auto">
          <a:xfrm>
            <a:off x="-606425" y="-395288"/>
            <a:ext cx="8374063" cy="1657351"/>
            <a:chOff x="0" y="0"/>
            <a:chExt cx="13203" cy="2619"/>
          </a:xfrm>
        </p:grpSpPr>
        <p:sp>
          <p:nvSpPr>
            <p:cNvPr id="123919" name="Oval 11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0" name="Oval 12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1" name="Oval 13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2" name="Oval 14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3" name="Oval 15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4" name="Oval 16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5" name="Oval 17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6" name="Oval 18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7" name="Oval 19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8" name="Oval 20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29" name="Oval 21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30" name="Oval 22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23910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123915" name="Picture 24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6" name="Oval 25"/>
            <p:cNvSpPr>
              <a:spLocks noChangeArrowheads="1"/>
            </p:cNvSpPr>
            <p:nvPr/>
          </p:nvSpPr>
          <p:spPr bwMode="auto"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17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918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23911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85786" y="2857496"/>
            <a:ext cx="7947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 dirty="0">
                <a:solidFill>
                  <a:srgbClr val="FF9B05"/>
                </a:solidFill>
                <a:latin typeface="华文彩云" pitchFamily="2" charset="-122"/>
                <a:ea typeface="华文彩云" pitchFamily="2" charset="-122"/>
              </a:rPr>
              <a:t>你学到了什么？</a:t>
            </a:r>
            <a:endParaRPr lang="zh-CN" altLang="en-US" sz="96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123914" name="Rectangle 32"/>
          <p:cNvSpPr>
            <a:spLocks noChangeArrowheads="1"/>
          </p:cNvSpPr>
          <p:nvPr/>
        </p:nvSpPr>
        <p:spPr bwMode="auto">
          <a:xfrm>
            <a:off x="0" y="5734050"/>
            <a:ext cx="558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自定义设计方案_6">
  <a:themeElements>
    <a:clrScheme name="自定义设计方案_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6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自定义设计方案_7">
  <a:themeElements>
    <a:clrScheme name="自定义设计方案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7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自定义设计方案_8">
  <a:themeElements>
    <a:clrScheme name="自定义设计方案_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8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自定义设计方案_4">
  <a:themeElements>
    <a:clrScheme name="自定义设计方案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自定义设计方案_5">
  <a:themeElements>
    <a:clrScheme name="自定义设计方案_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5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Pages>0</Pages>
  <Words>159</Words>
  <Characters>0</Characters>
  <Application>Microsoft Office PowerPoint</Application>
  <DocSecurity>0</DocSecurity>
  <PresentationFormat>全屏显示(4:3)</PresentationFormat>
  <Lines>0</Lines>
  <Paragraphs>39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10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微软雅黑</vt:lpstr>
      <vt:lpstr>Celtic Garamond the 2nd</vt:lpstr>
      <vt:lpstr>Gulim</vt:lpstr>
      <vt:lpstr>Urban Jungle</vt:lpstr>
      <vt:lpstr>华文琥珀</vt:lpstr>
      <vt:lpstr>楷体_GB2312</vt:lpstr>
      <vt:lpstr>自定义设计方案_2</vt:lpstr>
      <vt:lpstr>默认设计模板</vt:lpstr>
      <vt:lpstr>1_自定义设计方案_2</vt:lpstr>
      <vt:lpstr>自定义设计方案_6</vt:lpstr>
      <vt:lpstr>自定义设计方案_7</vt:lpstr>
      <vt:lpstr>自定义设计方案_8</vt:lpstr>
      <vt:lpstr>自定义设计方案_3</vt:lpstr>
      <vt:lpstr>自定义设计方案_4</vt:lpstr>
      <vt:lpstr>自定义设计方案_5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Manager>绿色圃中小学教育网http://www.lspjy.com</Manager>
  <Company>绿色圃中小学教育网http://www.lspjy.com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绿色圃中小学教育网http://www.lspjy.com</dc:title>
  <dc:subject>绿色圃中小学教育网http://www.lspjy.com</dc:subject>
  <dc:creator>绿色圃中小学教育网http://www.lspjy.com;Administrator</dc:creator>
  <cp:keywords>绿色圃中小学教育网http:/www.lspjy.com</cp:keywords>
  <dc:description>绿色圃中小学教育网http://www.lspjy.com</dc:description>
  <cp:lastModifiedBy>Administrator</cp:lastModifiedBy>
  <cp:revision>58</cp:revision>
  <dcterms:created xsi:type="dcterms:W3CDTF">2012-09-21T09:22:25Z</dcterms:created>
  <dcterms:modified xsi:type="dcterms:W3CDTF">2017-04-11T23:41:11Z</dcterms:modified>
  <cp:category>绿色圃中小学教育网http://www.lspjy.com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