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7" r:id="rId3"/>
    <p:sldId id="258" r:id="rId4"/>
    <p:sldId id="298" r:id="rId5"/>
    <p:sldId id="296" r:id="rId6"/>
    <p:sldId id="295" r:id="rId7"/>
    <p:sldId id="303" r:id="rId8"/>
    <p:sldId id="294" r:id="rId9"/>
    <p:sldId id="282" r:id="rId11"/>
    <p:sldId id="284" r:id="rId12"/>
    <p:sldId id="285" r:id="rId13"/>
    <p:sldId id="299" r:id="rId14"/>
    <p:sldId id="300" r:id="rId15"/>
    <p:sldId id="287" r:id="rId16"/>
    <p:sldId id="301" r:id="rId17"/>
    <p:sldId id="302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76565"/>
    <a:srgbClr val="FFFF00"/>
    <a:srgbClr val="66FF66"/>
    <a:srgbClr val="3333FF"/>
    <a:srgbClr val="FEF800"/>
    <a:srgbClr val="A2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80" autoAdjust="0"/>
  </p:normalViewPr>
  <p:slideViewPr>
    <p:cSldViewPr>
      <p:cViewPr varScale="1">
        <p:scale>
          <a:sx n="82" d="100"/>
          <a:sy n="82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965212F-64D0-4A86-8CE7-9F4AC908B42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212F-64D0-4A86-8CE7-9F4AC908B42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3EED3F-6BD6-4284-96A6-191EC17BA961}" type="slidenum">
              <a:rPr lang="en-US" altLang="zh-CN"/>
            </a:fld>
            <a:endParaRPr lang="en-US" altLang="zh-CN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10210"/>
          <a:stretch>
            <a:fillRect/>
          </a:stretch>
        </p:blipFill>
        <p:spPr>
          <a:xfrm>
            <a:off x="0" y="353678"/>
            <a:ext cx="9144000" cy="6150634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0AFF-29B6-4B46-8B0A-795E2E11420A}" type="slidenum">
              <a:rPr lang="en-US" altLang="zh-CN" smtClean="0"/>
            </a:fld>
            <a:endParaRPr lang="en-US" altLang="zh-CN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139351" y="2182487"/>
            <a:ext cx="5132717" cy="1455039"/>
          </a:xfrm>
        </p:spPr>
        <p:txBody>
          <a:bodyPr vert="horz" anchor="b"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rgbClr val="853689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127663" y="4155268"/>
            <a:ext cx="5145202" cy="48461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26B0-0D4F-4785-9CEB-D0957256DA4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4EB3-A5B3-4703-9029-6CD2FFF878D1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 b="0"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B583-7004-4DDE-8DCD-00E1961B276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2108201"/>
            <a:ext cx="5995988" cy="123507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0" y="3400425"/>
            <a:ext cx="3067663" cy="357478"/>
          </a:xfrm>
          <a:prstGeom prst="roundRect">
            <a:avLst>
              <a:gd name="adj" fmla="val 5000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24F6-E1CE-4AE5-ABB1-76B22A4A815A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2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1244602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D64A-A2F4-4D5F-ACA4-81E4542244AF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D8A-31C6-46F1-8ACC-D6493877E89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400C-B900-42AB-87BC-FFC44822EF9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3607-D749-4145-803D-C3D2E2AC82C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2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462D-DA44-489D-9FA6-F3E2AA65C8C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EDFB-9863-4D04-889E-F407E2E6B71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4516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516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516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379C2BF-5BB1-4C4F-B954-CF8072E5D053}" type="slidenum">
              <a:rPr lang="en-US" altLang="zh-CN" smtClean="0"/>
            </a:fld>
            <a:endParaRPr lang="en-US" altLang="zh-CN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370936" y="1121434"/>
            <a:ext cx="8436634" cy="531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70936" y="166056"/>
            <a:ext cx="8436635" cy="64184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ebdings" panose="05030102010509060703" pitchFamily="18" charset="2"/>
        <a:buChar char="Ù"/>
        <a:defRPr lang="zh-CN" altLang="en-US" sz="2400" b="1" kern="1200" baseline="0" dirty="0" smtClean="0">
          <a:solidFill>
            <a:schemeClr val="accent1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b="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7.xml"/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slide" Target="slide13.xml"/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dirty="0" smtClean="0"/>
              <a:t>8</a:t>
            </a:r>
            <a:r>
              <a:rPr lang="zh-CN" altLang="en-US" sz="6000" dirty="0" smtClean="0"/>
              <a:t>和</a:t>
            </a:r>
            <a:r>
              <a:rPr lang="en-US" altLang="zh-CN" sz="6000" dirty="0" smtClean="0"/>
              <a:t>9</a:t>
            </a:r>
            <a:r>
              <a:rPr lang="zh-CN" altLang="en-US" sz="6000" dirty="0" smtClean="0"/>
              <a:t>的分与合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99615" y="3924935"/>
            <a:ext cx="5145405" cy="757555"/>
          </a:xfrm>
        </p:spPr>
        <p:txBody>
          <a:bodyPr/>
          <a:lstStyle/>
          <a:p>
            <a:endParaRPr lang="zh-CN" altLang="en-US" sz="2400" dirty="0"/>
          </a:p>
          <a:p>
            <a:r>
              <a:rPr lang="zh-CN" altLang="en-US" sz="2400" dirty="0"/>
              <a:t>王宇学</a:t>
            </a:r>
            <a:endParaRPr lang="zh-CN" alt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95288" y="476250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ea typeface="黑体" panose="02010609060101010101" pitchFamily="49" charset="-122"/>
              </a:rPr>
              <a:t>（</a:t>
            </a:r>
            <a:r>
              <a:rPr lang="zh-CN" altLang="en-US" sz="3600" b="1" dirty="0">
                <a:ea typeface="黑体" panose="02010609060101010101" pitchFamily="49" charset="-122"/>
              </a:rPr>
              <a:t>操作题）把结合起来是</a:t>
            </a:r>
            <a:r>
              <a:rPr lang="en-US" altLang="zh-CN" sz="3600" b="1" dirty="0">
                <a:ea typeface="黑体" panose="02010609060101010101" pitchFamily="49" charset="-122"/>
              </a:rPr>
              <a:t>9</a:t>
            </a:r>
            <a:r>
              <a:rPr lang="zh-CN" altLang="en-US" sz="3600" b="1" dirty="0">
                <a:ea typeface="黑体" panose="02010609060101010101" pitchFamily="49" charset="-122"/>
              </a:rPr>
              <a:t>的图上绿色，是</a:t>
            </a:r>
            <a:r>
              <a:rPr lang="en-US" altLang="zh-CN" sz="3600" b="1" dirty="0">
                <a:ea typeface="黑体" panose="02010609060101010101" pitchFamily="49" charset="-122"/>
              </a:rPr>
              <a:t>8</a:t>
            </a:r>
            <a:r>
              <a:rPr lang="zh-CN" altLang="en-US" sz="3600" b="1" dirty="0">
                <a:ea typeface="黑体" panose="02010609060101010101" pitchFamily="49" charset="-122"/>
              </a:rPr>
              <a:t>的涂上红色。</a:t>
            </a:r>
            <a:endParaRPr lang="zh-CN" altLang="en-US" sz="3600" b="1" dirty="0">
              <a:ea typeface="黑体" panose="02010609060101010101" pitchFamily="49" charset="-122"/>
            </a:endParaRPr>
          </a:p>
        </p:txBody>
      </p:sp>
      <p:pic>
        <p:nvPicPr>
          <p:cNvPr id="17414" name="Picture 8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5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0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2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8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755650" y="1916113"/>
            <a:ext cx="1584325" cy="1084262"/>
          </a:xfrm>
          <a:custGeom>
            <a:avLst/>
            <a:gdLst>
              <a:gd name="T0" fmla="*/ 10860 w 21600"/>
              <a:gd name="T1" fmla="*/ 2187 h 21600"/>
              <a:gd name="T2" fmla="*/ 9015 w 21600"/>
              <a:gd name="T3" fmla="*/ 730 h 21600"/>
              <a:gd name="T4" fmla="*/ 5415 w 21600"/>
              <a:gd name="T5" fmla="*/ 0 h 21600"/>
              <a:gd name="T6" fmla="*/ 1967 w 21600"/>
              <a:gd name="T7" fmla="*/ 1305 h 21600"/>
              <a:gd name="T8" fmla="*/ 242 w 21600"/>
              <a:gd name="T9" fmla="*/ 4220 h 21600"/>
              <a:gd name="T10" fmla="*/ 575 w 21600"/>
              <a:gd name="T11" fmla="*/ 7597 h 21600"/>
              <a:gd name="T12" fmla="*/ 10860 w 21600"/>
              <a:gd name="T13" fmla="*/ 21600 h 21600"/>
              <a:gd name="T14" fmla="*/ 20995 w 21600"/>
              <a:gd name="T15" fmla="*/ 7597 h 21600"/>
              <a:gd name="T16" fmla="*/ 21480 w 21600"/>
              <a:gd name="T17" fmla="*/ 4220 h 21600"/>
              <a:gd name="T18" fmla="*/ 19632 w 21600"/>
              <a:gd name="T19" fmla="*/ 1305 h 21600"/>
              <a:gd name="T20" fmla="*/ 16275 w 21600"/>
              <a:gd name="T21" fmla="*/ 0 h 21600"/>
              <a:gd name="T22" fmla="*/ 12705 w 21600"/>
              <a:gd name="T23" fmla="*/ 730 h 21600"/>
              <a:gd name="T24" fmla="*/ 10860 w 21600"/>
              <a:gd name="T25" fmla="*/ 21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7420" name="Text Box 47"/>
          <p:cNvSpPr txBox="1">
            <a:spLocks noChangeArrowheads="1"/>
          </p:cNvSpPr>
          <p:nvPr/>
        </p:nvSpPr>
        <p:spPr bwMode="auto">
          <a:xfrm>
            <a:off x="900113" y="191611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21" name="Text Box 50"/>
          <p:cNvSpPr txBox="1">
            <a:spLocks noChangeArrowheads="1"/>
          </p:cNvSpPr>
          <p:nvPr/>
        </p:nvSpPr>
        <p:spPr bwMode="auto">
          <a:xfrm>
            <a:off x="971550" y="42211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22" name="Text Box 51"/>
          <p:cNvSpPr txBox="1">
            <a:spLocks noChangeArrowheads="1"/>
          </p:cNvSpPr>
          <p:nvPr/>
        </p:nvSpPr>
        <p:spPr bwMode="auto">
          <a:xfrm>
            <a:off x="179388" y="42211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23" name="Text Box 52"/>
          <p:cNvSpPr txBox="1">
            <a:spLocks noChangeArrowheads="1"/>
          </p:cNvSpPr>
          <p:nvPr/>
        </p:nvSpPr>
        <p:spPr bwMode="auto">
          <a:xfrm>
            <a:off x="1763713" y="4149725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24" name="Picture 73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74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75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76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77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AutoShape 78"/>
          <p:cNvSpPr>
            <a:spLocks noChangeArrowheads="1"/>
          </p:cNvSpPr>
          <p:nvPr/>
        </p:nvSpPr>
        <p:spPr bwMode="auto">
          <a:xfrm>
            <a:off x="3455988" y="1916113"/>
            <a:ext cx="1584325" cy="1084262"/>
          </a:xfrm>
          <a:custGeom>
            <a:avLst/>
            <a:gdLst>
              <a:gd name="T0" fmla="*/ 10860 w 21600"/>
              <a:gd name="T1" fmla="*/ 2187 h 21600"/>
              <a:gd name="T2" fmla="*/ 9015 w 21600"/>
              <a:gd name="T3" fmla="*/ 730 h 21600"/>
              <a:gd name="T4" fmla="*/ 5415 w 21600"/>
              <a:gd name="T5" fmla="*/ 0 h 21600"/>
              <a:gd name="T6" fmla="*/ 1967 w 21600"/>
              <a:gd name="T7" fmla="*/ 1305 h 21600"/>
              <a:gd name="T8" fmla="*/ 242 w 21600"/>
              <a:gd name="T9" fmla="*/ 4220 h 21600"/>
              <a:gd name="T10" fmla="*/ 575 w 21600"/>
              <a:gd name="T11" fmla="*/ 7597 h 21600"/>
              <a:gd name="T12" fmla="*/ 10860 w 21600"/>
              <a:gd name="T13" fmla="*/ 21600 h 21600"/>
              <a:gd name="T14" fmla="*/ 20995 w 21600"/>
              <a:gd name="T15" fmla="*/ 7597 h 21600"/>
              <a:gd name="T16" fmla="*/ 21480 w 21600"/>
              <a:gd name="T17" fmla="*/ 4220 h 21600"/>
              <a:gd name="T18" fmla="*/ 19632 w 21600"/>
              <a:gd name="T19" fmla="*/ 1305 h 21600"/>
              <a:gd name="T20" fmla="*/ 16275 w 21600"/>
              <a:gd name="T21" fmla="*/ 0 h 21600"/>
              <a:gd name="T22" fmla="*/ 12705 w 21600"/>
              <a:gd name="T23" fmla="*/ 730 h 21600"/>
              <a:gd name="T24" fmla="*/ 10860 w 21600"/>
              <a:gd name="T25" fmla="*/ 21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7430" name="Text Box 79"/>
          <p:cNvSpPr txBox="1">
            <a:spLocks noChangeArrowheads="1"/>
          </p:cNvSpPr>
          <p:nvPr/>
        </p:nvSpPr>
        <p:spPr bwMode="auto">
          <a:xfrm>
            <a:off x="3600450" y="191611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31" name="Text Box 80"/>
          <p:cNvSpPr txBox="1">
            <a:spLocks noChangeArrowheads="1"/>
          </p:cNvSpPr>
          <p:nvPr/>
        </p:nvSpPr>
        <p:spPr bwMode="auto">
          <a:xfrm>
            <a:off x="3671888" y="42211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32" name="Text Box 81"/>
          <p:cNvSpPr txBox="1">
            <a:spLocks noChangeArrowheads="1"/>
          </p:cNvSpPr>
          <p:nvPr/>
        </p:nvSpPr>
        <p:spPr bwMode="auto">
          <a:xfrm>
            <a:off x="2843213" y="42211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33" name="Text Box 82"/>
          <p:cNvSpPr txBox="1">
            <a:spLocks noChangeArrowheads="1"/>
          </p:cNvSpPr>
          <p:nvPr/>
        </p:nvSpPr>
        <p:spPr bwMode="auto">
          <a:xfrm>
            <a:off x="4500563" y="4149725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34" name="Picture 83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7913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84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7913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85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7913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86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7913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87" descr="tk0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2879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9" name="AutoShape 88"/>
          <p:cNvSpPr>
            <a:spLocks noChangeArrowheads="1"/>
          </p:cNvSpPr>
          <p:nvPr/>
        </p:nvSpPr>
        <p:spPr bwMode="auto">
          <a:xfrm>
            <a:off x="6191250" y="1916113"/>
            <a:ext cx="1584325" cy="1084262"/>
          </a:xfrm>
          <a:custGeom>
            <a:avLst/>
            <a:gdLst>
              <a:gd name="T0" fmla="*/ 10860 w 21600"/>
              <a:gd name="T1" fmla="*/ 2187 h 21600"/>
              <a:gd name="T2" fmla="*/ 9015 w 21600"/>
              <a:gd name="T3" fmla="*/ 730 h 21600"/>
              <a:gd name="T4" fmla="*/ 5415 w 21600"/>
              <a:gd name="T5" fmla="*/ 0 h 21600"/>
              <a:gd name="T6" fmla="*/ 1967 w 21600"/>
              <a:gd name="T7" fmla="*/ 1305 h 21600"/>
              <a:gd name="T8" fmla="*/ 242 w 21600"/>
              <a:gd name="T9" fmla="*/ 4220 h 21600"/>
              <a:gd name="T10" fmla="*/ 575 w 21600"/>
              <a:gd name="T11" fmla="*/ 7597 h 21600"/>
              <a:gd name="T12" fmla="*/ 10860 w 21600"/>
              <a:gd name="T13" fmla="*/ 21600 h 21600"/>
              <a:gd name="T14" fmla="*/ 20995 w 21600"/>
              <a:gd name="T15" fmla="*/ 7597 h 21600"/>
              <a:gd name="T16" fmla="*/ 21480 w 21600"/>
              <a:gd name="T17" fmla="*/ 4220 h 21600"/>
              <a:gd name="T18" fmla="*/ 19632 w 21600"/>
              <a:gd name="T19" fmla="*/ 1305 h 21600"/>
              <a:gd name="T20" fmla="*/ 16275 w 21600"/>
              <a:gd name="T21" fmla="*/ 0 h 21600"/>
              <a:gd name="T22" fmla="*/ 12705 w 21600"/>
              <a:gd name="T23" fmla="*/ 730 h 21600"/>
              <a:gd name="T24" fmla="*/ 10860 w 21600"/>
              <a:gd name="T25" fmla="*/ 218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2"/>
            </a:solidFill>
            <a:miter lim="800000"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7440" name="Text Box 89"/>
          <p:cNvSpPr txBox="1">
            <a:spLocks noChangeArrowheads="1"/>
          </p:cNvSpPr>
          <p:nvPr/>
        </p:nvSpPr>
        <p:spPr bwMode="auto">
          <a:xfrm>
            <a:off x="6335713" y="191611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41" name="Text Box 90"/>
          <p:cNvSpPr txBox="1">
            <a:spLocks noChangeArrowheads="1"/>
          </p:cNvSpPr>
          <p:nvPr/>
        </p:nvSpPr>
        <p:spPr bwMode="auto">
          <a:xfrm>
            <a:off x="6443663" y="42211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42" name="Text Box 91"/>
          <p:cNvSpPr txBox="1">
            <a:spLocks noChangeArrowheads="1"/>
          </p:cNvSpPr>
          <p:nvPr/>
        </p:nvSpPr>
        <p:spPr bwMode="auto">
          <a:xfrm>
            <a:off x="5651500" y="42211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43" name="Text Box 92"/>
          <p:cNvSpPr txBox="1">
            <a:spLocks noChangeArrowheads="1"/>
          </p:cNvSpPr>
          <p:nvPr/>
        </p:nvSpPr>
        <p:spPr bwMode="auto">
          <a:xfrm>
            <a:off x="7164388" y="4149725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b="1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en-US" altLang="zh-CN" sz="6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154" name="Group 98"/>
          <p:cNvGrpSpPr/>
          <p:nvPr/>
        </p:nvGrpSpPr>
        <p:grpSpPr bwMode="auto">
          <a:xfrm>
            <a:off x="-34925" y="4076700"/>
            <a:ext cx="3167063" cy="1584325"/>
            <a:chOff x="4967" y="3702"/>
            <a:chExt cx="1995" cy="998"/>
          </a:xfrm>
        </p:grpSpPr>
        <p:pic>
          <p:nvPicPr>
            <p:cNvPr id="17445" name="Picture 93" descr="图片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30" b="-10231"/>
            <a:stretch>
              <a:fillRect/>
            </a:stretch>
          </p:blipFill>
          <p:spPr bwMode="auto">
            <a:xfrm>
              <a:off x="4967" y="3702"/>
              <a:ext cx="190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46" name="Group 97"/>
            <p:cNvGrpSpPr/>
            <p:nvPr/>
          </p:nvGrpSpPr>
          <p:grpSpPr bwMode="auto">
            <a:xfrm>
              <a:off x="5057" y="3793"/>
              <a:ext cx="1905" cy="679"/>
              <a:chOff x="2018" y="3385"/>
              <a:chExt cx="1905" cy="679"/>
            </a:xfrm>
          </p:grpSpPr>
          <p:sp>
            <p:nvSpPr>
              <p:cNvPr id="17447" name="Text Box 94"/>
              <p:cNvSpPr txBox="1">
                <a:spLocks noChangeArrowheads="1"/>
              </p:cNvSpPr>
              <p:nvPr/>
            </p:nvSpPr>
            <p:spPr bwMode="auto">
              <a:xfrm>
                <a:off x="2018" y="3430"/>
                <a:ext cx="8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6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48" name="Text Box 95"/>
              <p:cNvSpPr txBox="1">
                <a:spLocks noChangeArrowheads="1"/>
              </p:cNvSpPr>
              <p:nvPr/>
            </p:nvSpPr>
            <p:spPr bwMode="auto">
              <a:xfrm>
                <a:off x="2562" y="3430"/>
                <a:ext cx="8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6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8</a:t>
                </a:r>
                <a:endPara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49" name="Text Box 96"/>
              <p:cNvSpPr txBox="1">
                <a:spLocks noChangeArrowheads="1"/>
              </p:cNvSpPr>
              <p:nvPr/>
            </p:nvSpPr>
            <p:spPr bwMode="auto">
              <a:xfrm>
                <a:off x="3061" y="3385"/>
                <a:ext cx="8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6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7</a:t>
                </a:r>
                <a:endPara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5156" name="Group 100"/>
          <p:cNvGrpSpPr/>
          <p:nvPr/>
        </p:nvGrpSpPr>
        <p:grpSpPr bwMode="auto">
          <a:xfrm>
            <a:off x="5364163" y="4076700"/>
            <a:ext cx="3167062" cy="1584325"/>
            <a:chOff x="4967" y="3702"/>
            <a:chExt cx="1995" cy="998"/>
          </a:xfrm>
        </p:grpSpPr>
        <p:pic>
          <p:nvPicPr>
            <p:cNvPr id="17451" name="Picture 101" descr="图片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630" b="-10231"/>
            <a:stretch>
              <a:fillRect/>
            </a:stretch>
          </p:blipFill>
          <p:spPr bwMode="auto">
            <a:xfrm>
              <a:off x="4967" y="3702"/>
              <a:ext cx="190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52" name="Group 102"/>
            <p:cNvGrpSpPr/>
            <p:nvPr/>
          </p:nvGrpSpPr>
          <p:grpSpPr bwMode="auto">
            <a:xfrm>
              <a:off x="5057" y="3793"/>
              <a:ext cx="1905" cy="679"/>
              <a:chOff x="2018" y="3385"/>
              <a:chExt cx="1905" cy="679"/>
            </a:xfrm>
          </p:grpSpPr>
          <p:sp>
            <p:nvSpPr>
              <p:cNvPr id="17453" name="Text Box 103"/>
              <p:cNvSpPr txBox="1">
                <a:spLocks noChangeArrowheads="1"/>
              </p:cNvSpPr>
              <p:nvPr/>
            </p:nvSpPr>
            <p:spPr bwMode="auto">
              <a:xfrm>
                <a:off x="2018" y="3430"/>
                <a:ext cx="8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6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endPara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54" name="Text Box 104"/>
              <p:cNvSpPr txBox="1">
                <a:spLocks noChangeArrowheads="1"/>
              </p:cNvSpPr>
              <p:nvPr/>
            </p:nvSpPr>
            <p:spPr bwMode="auto">
              <a:xfrm>
                <a:off x="2562" y="3430"/>
                <a:ext cx="8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6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6</a:t>
                </a:r>
                <a:endPara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55" name="Text Box 105"/>
              <p:cNvSpPr txBox="1">
                <a:spLocks noChangeArrowheads="1"/>
              </p:cNvSpPr>
              <p:nvPr/>
            </p:nvSpPr>
            <p:spPr bwMode="auto">
              <a:xfrm>
                <a:off x="3061" y="3385"/>
                <a:ext cx="86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6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5</a:t>
                </a:r>
                <a:endPara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5172" name="Group 116"/>
          <p:cNvGrpSpPr/>
          <p:nvPr/>
        </p:nvGrpSpPr>
        <p:grpSpPr bwMode="auto">
          <a:xfrm>
            <a:off x="2771775" y="4005263"/>
            <a:ext cx="3095625" cy="1368425"/>
            <a:chOff x="3198" y="3385"/>
            <a:chExt cx="1950" cy="817"/>
          </a:xfrm>
        </p:grpSpPr>
        <p:pic>
          <p:nvPicPr>
            <p:cNvPr id="17457" name="Picture 106" descr="图片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4" t="57860"/>
            <a:stretch>
              <a:fillRect/>
            </a:stretch>
          </p:blipFill>
          <p:spPr bwMode="auto">
            <a:xfrm>
              <a:off x="3288" y="3385"/>
              <a:ext cx="1723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8" name="Text Box 113"/>
            <p:cNvSpPr txBox="1">
              <a:spLocks noChangeArrowheads="1"/>
            </p:cNvSpPr>
            <p:nvPr/>
          </p:nvSpPr>
          <p:spPr bwMode="auto">
            <a:xfrm>
              <a:off x="3198" y="3521"/>
              <a:ext cx="86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6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59" name="Text Box 114"/>
            <p:cNvSpPr txBox="1">
              <a:spLocks noChangeArrowheads="1"/>
            </p:cNvSpPr>
            <p:nvPr/>
          </p:nvSpPr>
          <p:spPr bwMode="auto">
            <a:xfrm>
              <a:off x="3696" y="3521"/>
              <a:ext cx="86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en-US" altLang="zh-CN" sz="6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460" name="Text Box 115"/>
            <p:cNvSpPr txBox="1">
              <a:spLocks noChangeArrowheads="1"/>
            </p:cNvSpPr>
            <p:nvPr/>
          </p:nvSpPr>
          <p:spPr bwMode="auto">
            <a:xfrm>
              <a:off x="4286" y="3476"/>
              <a:ext cx="862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6000" b="1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en-US" altLang="zh-CN" sz="6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637" y="885824"/>
            <a:ext cx="2558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lt"/>
                <a:ea typeface="+mn-ea"/>
              </a:rPr>
              <a:t>1.</a:t>
            </a:r>
            <a:r>
              <a:rPr lang="zh-CN" altLang="en-US" sz="3200" b="1" dirty="0">
                <a:latin typeface="+mn-lt"/>
                <a:ea typeface="+mn-ea"/>
              </a:rPr>
              <a:t>找朋友。</a:t>
            </a:r>
            <a:endParaRPr lang="zh-CN" altLang="en-US" sz="3200" b="1" dirty="0">
              <a:latin typeface="+mn-lt"/>
              <a:ea typeface="+mn-ea"/>
            </a:endParaRPr>
          </a:p>
        </p:txBody>
      </p:sp>
      <p:pic>
        <p:nvPicPr>
          <p:cNvPr id="4" name="Picture 3" descr="E:\罗梦\人一数上\图片\20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7" y="1166813"/>
            <a:ext cx="7163519" cy="460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多边形 4"/>
          <p:cNvSpPr/>
          <p:nvPr/>
        </p:nvSpPr>
        <p:spPr>
          <a:xfrm>
            <a:off x="3397250" y="1166813"/>
            <a:ext cx="571335" cy="181032"/>
          </a:xfrm>
          <a:custGeom>
            <a:avLst/>
            <a:gdLst>
              <a:gd name="connsiteX0" fmla="*/ 0 w 478631"/>
              <a:gd name="connsiteY0" fmla="*/ 155108 h 155108"/>
              <a:gd name="connsiteX1" fmla="*/ 97631 w 478631"/>
              <a:gd name="connsiteY1" fmla="*/ 55095 h 155108"/>
              <a:gd name="connsiteX2" fmla="*/ 242887 w 478631"/>
              <a:gd name="connsiteY2" fmla="*/ 327 h 155108"/>
              <a:gd name="connsiteX3" fmla="*/ 392906 w 478631"/>
              <a:gd name="connsiteY3" fmla="*/ 78908 h 155108"/>
              <a:gd name="connsiteX4" fmla="*/ 478631 w 478631"/>
              <a:gd name="connsiteY4" fmla="*/ 155108 h 155108"/>
              <a:gd name="connsiteX5" fmla="*/ 478631 w 478631"/>
              <a:gd name="connsiteY5" fmla="*/ 155108 h 15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1" h="155108">
                <a:moveTo>
                  <a:pt x="0" y="155108"/>
                </a:moveTo>
                <a:cubicBezTo>
                  <a:pt x="28575" y="118000"/>
                  <a:pt x="57150" y="80892"/>
                  <a:pt x="97631" y="55095"/>
                </a:cubicBezTo>
                <a:cubicBezTo>
                  <a:pt x="138112" y="29298"/>
                  <a:pt x="193675" y="-3642"/>
                  <a:pt x="242887" y="327"/>
                </a:cubicBezTo>
                <a:cubicBezTo>
                  <a:pt x="292099" y="4296"/>
                  <a:pt x="353615" y="53111"/>
                  <a:pt x="392906" y="78908"/>
                </a:cubicBezTo>
                <a:cubicBezTo>
                  <a:pt x="432197" y="104705"/>
                  <a:pt x="478631" y="155108"/>
                  <a:pt x="478631" y="155108"/>
                </a:cubicBezTo>
                <a:lnTo>
                  <a:pt x="478631" y="15510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845272" y="2649998"/>
            <a:ext cx="1524194" cy="1640375"/>
          </a:xfrm>
          <a:custGeom>
            <a:avLst/>
            <a:gdLst>
              <a:gd name="connsiteX0" fmla="*/ 0 w 1274929"/>
              <a:gd name="connsiteY0" fmla="*/ 0 h 1409351"/>
              <a:gd name="connsiteX1" fmla="*/ 360727 w 1274929"/>
              <a:gd name="connsiteY1" fmla="*/ 41945 h 1409351"/>
              <a:gd name="connsiteX2" fmla="*/ 838900 w 1274929"/>
              <a:gd name="connsiteY2" fmla="*/ 209725 h 1409351"/>
              <a:gd name="connsiteX3" fmla="*/ 1208015 w 1274929"/>
              <a:gd name="connsiteY3" fmla="*/ 629175 h 1409351"/>
              <a:gd name="connsiteX4" fmla="*/ 1266738 w 1274929"/>
              <a:gd name="connsiteY4" fmla="*/ 1107347 h 1409351"/>
              <a:gd name="connsiteX5" fmla="*/ 1107347 w 1274929"/>
              <a:gd name="connsiteY5" fmla="*/ 1409351 h 140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929" h="1409351">
                <a:moveTo>
                  <a:pt x="0" y="0"/>
                </a:moveTo>
                <a:cubicBezTo>
                  <a:pt x="110455" y="3495"/>
                  <a:pt x="220910" y="6991"/>
                  <a:pt x="360727" y="41945"/>
                </a:cubicBezTo>
                <a:cubicBezTo>
                  <a:pt x="500544" y="76899"/>
                  <a:pt x="697685" y="111853"/>
                  <a:pt x="838900" y="209725"/>
                </a:cubicBezTo>
                <a:cubicBezTo>
                  <a:pt x="980115" y="307597"/>
                  <a:pt x="1136709" y="479571"/>
                  <a:pt x="1208015" y="629175"/>
                </a:cubicBezTo>
                <a:cubicBezTo>
                  <a:pt x="1279321" y="778779"/>
                  <a:pt x="1283516" y="977318"/>
                  <a:pt x="1266738" y="1107347"/>
                </a:cubicBezTo>
                <a:cubicBezTo>
                  <a:pt x="1249960" y="1237376"/>
                  <a:pt x="1178653" y="1323363"/>
                  <a:pt x="1107347" y="14093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296206" y="4939623"/>
            <a:ext cx="3378660" cy="844201"/>
          </a:xfrm>
          <a:custGeom>
            <a:avLst/>
            <a:gdLst>
              <a:gd name="connsiteX0" fmla="*/ 0 w 2823794"/>
              <a:gd name="connsiteY0" fmla="*/ 0 h 793019"/>
              <a:gd name="connsiteX1" fmla="*/ 293614 w 2823794"/>
              <a:gd name="connsiteY1" fmla="*/ 486562 h 793019"/>
              <a:gd name="connsiteX2" fmla="*/ 1166069 w 2823794"/>
              <a:gd name="connsiteY2" fmla="*/ 771787 h 793019"/>
              <a:gd name="connsiteX3" fmla="*/ 2634143 w 2823794"/>
              <a:gd name="connsiteY3" fmla="*/ 721453 h 793019"/>
              <a:gd name="connsiteX4" fmla="*/ 2759978 w 2823794"/>
              <a:gd name="connsiteY4" fmla="*/ 318782 h 793019"/>
              <a:gd name="connsiteX0-1" fmla="*/ 1844 w 2825638"/>
              <a:gd name="connsiteY0-2" fmla="*/ 0 h 725005"/>
              <a:gd name="connsiteX1-3" fmla="*/ 295458 w 2825638"/>
              <a:gd name="connsiteY1-4" fmla="*/ 486562 h 725005"/>
              <a:gd name="connsiteX2-5" fmla="*/ 2635987 w 2825638"/>
              <a:gd name="connsiteY2-6" fmla="*/ 721453 h 725005"/>
              <a:gd name="connsiteX3-7" fmla="*/ 2761822 w 2825638"/>
              <a:gd name="connsiteY3-8" fmla="*/ 318782 h 725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825638" h="725005">
                <a:moveTo>
                  <a:pt x="1844" y="0"/>
                </a:moveTo>
                <a:cubicBezTo>
                  <a:pt x="51478" y="178965"/>
                  <a:pt x="-143566" y="366320"/>
                  <a:pt x="295458" y="486562"/>
                </a:cubicBezTo>
                <a:cubicBezTo>
                  <a:pt x="734482" y="606804"/>
                  <a:pt x="2224926" y="749416"/>
                  <a:pt x="2635987" y="721453"/>
                </a:cubicBezTo>
                <a:cubicBezTo>
                  <a:pt x="2901638" y="645952"/>
                  <a:pt x="2831730" y="482367"/>
                  <a:pt x="2761822" y="3187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3985536" y="4767087"/>
            <a:ext cx="723186" cy="341745"/>
          </a:xfrm>
          <a:custGeom>
            <a:avLst/>
            <a:gdLst>
              <a:gd name="connsiteX0" fmla="*/ 0 w 604008"/>
              <a:gd name="connsiteY0" fmla="*/ 0 h 293615"/>
              <a:gd name="connsiteX1" fmla="*/ 16778 w 604008"/>
              <a:gd name="connsiteY1" fmla="*/ 167780 h 293615"/>
              <a:gd name="connsiteX2" fmla="*/ 100668 w 604008"/>
              <a:gd name="connsiteY2" fmla="*/ 260059 h 293615"/>
              <a:gd name="connsiteX3" fmla="*/ 310393 w 604008"/>
              <a:gd name="connsiteY3" fmla="*/ 293615 h 293615"/>
              <a:gd name="connsiteX4" fmla="*/ 453006 w 604008"/>
              <a:gd name="connsiteY4" fmla="*/ 260059 h 293615"/>
              <a:gd name="connsiteX5" fmla="*/ 604008 w 604008"/>
              <a:gd name="connsiteY5" fmla="*/ 167780 h 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008" h="293615">
                <a:moveTo>
                  <a:pt x="0" y="0"/>
                </a:moveTo>
                <a:cubicBezTo>
                  <a:pt x="0" y="62218"/>
                  <a:pt x="0" y="124437"/>
                  <a:pt x="16778" y="167780"/>
                </a:cubicBezTo>
                <a:cubicBezTo>
                  <a:pt x="33556" y="211123"/>
                  <a:pt x="51732" y="239087"/>
                  <a:pt x="100668" y="260059"/>
                </a:cubicBezTo>
                <a:cubicBezTo>
                  <a:pt x="149604" y="281032"/>
                  <a:pt x="251670" y="293615"/>
                  <a:pt x="310393" y="293615"/>
                </a:cubicBezTo>
                <a:cubicBezTo>
                  <a:pt x="369116" y="293615"/>
                  <a:pt x="404070" y="281032"/>
                  <a:pt x="453006" y="260059"/>
                </a:cubicBezTo>
                <a:cubicBezTo>
                  <a:pt x="501942" y="239087"/>
                  <a:pt x="552975" y="203433"/>
                  <a:pt x="604008" y="1677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罗梦\人一数上\图片\2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" y="328838"/>
            <a:ext cx="7552359" cy="48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 2"/>
          <p:cNvSpPr/>
          <p:nvPr/>
        </p:nvSpPr>
        <p:spPr>
          <a:xfrm>
            <a:off x="1709624" y="1953029"/>
            <a:ext cx="730195" cy="1605149"/>
          </a:xfrm>
          <a:custGeom>
            <a:avLst/>
            <a:gdLst>
              <a:gd name="connsiteX0" fmla="*/ 671605 w 671605"/>
              <a:gd name="connsiteY0" fmla="*/ 0 h 1403927"/>
              <a:gd name="connsiteX1" fmla="*/ 274441 w 671605"/>
              <a:gd name="connsiteY1" fmla="*/ 157018 h 1403927"/>
              <a:gd name="connsiteX2" fmla="*/ 6587 w 671605"/>
              <a:gd name="connsiteY2" fmla="*/ 738909 h 1403927"/>
              <a:gd name="connsiteX3" fmla="*/ 108187 w 671605"/>
              <a:gd name="connsiteY3" fmla="*/ 1403927 h 140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05" h="1403927">
                <a:moveTo>
                  <a:pt x="671605" y="0"/>
                </a:moveTo>
                <a:cubicBezTo>
                  <a:pt x="528441" y="16933"/>
                  <a:pt x="385277" y="33867"/>
                  <a:pt x="274441" y="157018"/>
                </a:cubicBezTo>
                <a:cubicBezTo>
                  <a:pt x="163605" y="280169"/>
                  <a:pt x="34296" y="531091"/>
                  <a:pt x="6587" y="738909"/>
                </a:cubicBezTo>
                <a:cubicBezTo>
                  <a:pt x="-21122" y="946727"/>
                  <a:pt x="43532" y="1175327"/>
                  <a:pt x="108187" y="14039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059832" y="4480979"/>
            <a:ext cx="1429319" cy="491521"/>
          </a:xfrm>
          <a:custGeom>
            <a:avLst/>
            <a:gdLst>
              <a:gd name="connsiteX0" fmla="*/ 0 w 1313015"/>
              <a:gd name="connsiteY0" fmla="*/ 83128 h 429330"/>
              <a:gd name="connsiteX1" fmla="*/ 166255 w 1313015"/>
              <a:gd name="connsiteY1" fmla="*/ 341746 h 429330"/>
              <a:gd name="connsiteX2" fmla="*/ 535709 w 1313015"/>
              <a:gd name="connsiteY2" fmla="*/ 424873 h 429330"/>
              <a:gd name="connsiteX3" fmla="*/ 997527 w 1313015"/>
              <a:gd name="connsiteY3" fmla="*/ 387928 h 429330"/>
              <a:gd name="connsiteX4" fmla="*/ 1265382 w 1313015"/>
              <a:gd name="connsiteY4" fmla="*/ 138546 h 429330"/>
              <a:gd name="connsiteX5" fmla="*/ 1311564 w 1313015"/>
              <a:gd name="connsiteY5" fmla="*/ 0 h 42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015" h="429330">
                <a:moveTo>
                  <a:pt x="0" y="83128"/>
                </a:moveTo>
                <a:cubicBezTo>
                  <a:pt x="38485" y="183958"/>
                  <a:pt x="76970" y="284789"/>
                  <a:pt x="166255" y="341746"/>
                </a:cubicBezTo>
                <a:cubicBezTo>
                  <a:pt x="255540" y="398704"/>
                  <a:pt x="397164" y="417176"/>
                  <a:pt x="535709" y="424873"/>
                </a:cubicBezTo>
                <a:cubicBezTo>
                  <a:pt x="674254" y="432570"/>
                  <a:pt x="875915" y="435649"/>
                  <a:pt x="997527" y="387928"/>
                </a:cubicBezTo>
                <a:cubicBezTo>
                  <a:pt x="1119139" y="340207"/>
                  <a:pt x="1213042" y="203201"/>
                  <a:pt x="1265382" y="138546"/>
                </a:cubicBezTo>
                <a:cubicBezTo>
                  <a:pt x="1317722" y="73891"/>
                  <a:pt x="1314643" y="36945"/>
                  <a:pt x="131156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292080" y="4842097"/>
            <a:ext cx="1254969" cy="279314"/>
          </a:xfrm>
          <a:custGeom>
            <a:avLst/>
            <a:gdLst>
              <a:gd name="connsiteX0" fmla="*/ 0 w 1154545"/>
              <a:gd name="connsiteY0" fmla="*/ 0 h 244555"/>
              <a:gd name="connsiteX1" fmla="*/ 249382 w 1154545"/>
              <a:gd name="connsiteY1" fmla="*/ 221673 h 244555"/>
              <a:gd name="connsiteX2" fmla="*/ 692727 w 1154545"/>
              <a:gd name="connsiteY2" fmla="*/ 212437 h 244555"/>
              <a:gd name="connsiteX3" fmla="*/ 1154545 w 1154545"/>
              <a:gd name="connsiteY3" fmla="*/ 0 h 2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545" h="244555">
                <a:moveTo>
                  <a:pt x="0" y="0"/>
                </a:moveTo>
                <a:cubicBezTo>
                  <a:pt x="66964" y="93133"/>
                  <a:pt x="133928" y="186267"/>
                  <a:pt x="249382" y="221673"/>
                </a:cubicBezTo>
                <a:cubicBezTo>
                  <a:pt x="364837" y="257079"/>
                  <a:pt x="541867" y="249382"/>
                  <a:pt x="692727" y="212437"/>
                </a:cubicBezTo>
                <a:cubicBezTo>
                  <a:pt x="843587" y="175492"/>
                  <a:pt x="999066" y="87746"/>
                  <a:pt x="115454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6084168" y="1590040"/>
            <a:ext cx="1154848" cy="932256"/>
          </a:xfrm>
          <a:custGeom>
            <a:avLst/>
            <a:gdLst>
              <a:gd name="connsiteX0" fmla="*/ 0 w 1062181"/>
              <a:gd name="connsiteY0" fmla="*/ 12443 h 816006"/>
              <a:gd name="connsiteX1" fmla="*/ 286327 w 1062181"/>
              <a:gd name="connsiteY1" fmla="*/ 12443 h 816006"/>
              <a:gd name="connsiteX2" fmla="*/ 618836 w 1062181"/>
              <a:gd name="connsiteY2" fmla="*/ 141752 h 816006"/>
              <a:gd name="connsiteX3" fmla="*/ 914400 w 1062181"/>
              <a:gd name="connsiteY3" fmla="*/ 381897 h 816006"/>
              <a:gd name="connsiteX4" fmla="*/ 1062181 w 1062181"/>
              <a:gd name="connsiteY4" fmla="*/ 816006 h 81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181" h="816006">
                <a:moveTo>
                  <a:pt x="0" y="12443"/>
                </a:moveTo>
                <a:cubicBezTo>
                  <a:pt x="91594" y="1667"/>
                  <a:pt x="183188" y="-9109"/>
                  <a:pt x="286327" y="12443"/>
                </a:cubicBezTo>
                <a:cubicBezTo>
                  <a:pt x="389466" y="33995"/>
                  <a:pt x="514157" y="80176"/>
                  <a:pt x="618836" y="141752"/>
                </a:cubicBezTo>
                <a:cubicBezTo>
                  <a:pt x="723515" y="203328"/>
                  <a:pt x="840509" y="269521"/>
                  <a:pt x="914400" y="381897"/>
                </a:cubicBezTo>
                <a:cubicBezTo>
                  <a:pt x="988291" y="494273"/>
                  <a:pt x="1025236" y="655139"/>
                  <a:pt x="1062181" y="8160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Group 62"/>
          <p:cNvGrpSpPr/>
          <p:nvPr/>
        </p:nvGrpSpPr>
        <p:grpSpPr bwMode="auto">
          <a:xfrm>
            <a:off x="7198999" y="5609273"/>
            <a:ext cx="1511746" cy="792163"/>
            <a:chOff x="3288" y="3702"/>
            <a:chExt cx="816" cy="499"/>
          </a:xfrm>
        </p:grpSpPr>
        <p:sp>
          <p:nvSpPr>
            <p:cNvPr id="8" name="AutoShape 63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288" y="3702"/>
              <a:ext cx="816" cy="499"/>
            </a:xfrm>
            <a:prstGeom prst="actionButtonBlank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9" name="WordArt 64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34" y="3838"/>
              <a:ext cx="711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dirty="0">
                  <a:ln w="19050">
                    <a:solidFill>
                      <a:srgbClr val="00FF00"/>
                    </a:solidFill>
                    <a:round/>
                  </a:ln>
                  <a:solidFill>
                    <a:srgbClr val="99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返回练习</a:t>
              </a:r>
              <a:endParaRPr lang="zh-CN" altLang="en-US" sz="3600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27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4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0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1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2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43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4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45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46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47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48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49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50" descr="zw0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1557338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Text Box 51"/>
          <p:cNvSpPr txBox="1">
            <a:spLocks noChangeArrowheads="1"/>
          </p:cNvSpPr>
          <p:nvPr/>
        </p:nvSpPr>
        <p:spPr bwMode="auto">
          <a:xfrm>
            <a:off x="827088" y="2852738"/>
            <a:ext cx="90011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ea typeface="黑体" panose="02010609060101010101" pitchFamily="49" charset="-122"/>
              </a:rPr>
              <a:t>1</a:t>
            </a:r>
            <a:r>
              <a:rPr lang="zh-CN" altLang="en-US" sz="3600" b="1">
                <a:ea typeface="黑体" panose="02010609060101010101" pitchFamily="49" charset="-122"/>
              </a:rPr>
              <a:t>）上图中一共有（     ）朵花。</a:t>
            </a:r>
            <a:endParaRPr lang="zh-CN" altLang="en-US" sz="3600" b="1"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ea typeface="黑体" panose="02010609060101010101" pitchFamily="49" charset="-122"/>
              </a:rPr>
              <a:t>2</a:t>
            </a:r>
            <a:r>
              <a:rPr lang="zh-CN" altLang="en-US" sz="3600" b="1">
                <a:ea typeface="黑体" panose="02010609060101010101" pitchFamily="49" charset="-122"/>
              </a:rPr>
              <a:t>）把从左数第</a:t>
            </a:r>
            <a:r>
              <a:rPr lang="en-US" altLang="zh-CN" sz="3600" b="1">
                <a:ea typeface="黑体" panose="02010609060101010101" pitchFamily="49" charset="-122"/>
              </a:rPr>
              <a:t>8</a:t>
            </a:r>
            <a:r>
              <a:rPr lang="zh-CN" altLang="en-US" sz="3600" b="1">
                <a:ea typeface="黑体" panose="02010609060101010101" pitchFamily="49" charset="-122"/>
              </a:rPr>
              <a:t>朵花圈上。</a:t>
            </a:r>
            <a:endParaRPr lang="zh-CN" altLang="en-US" sz="3600" b="1"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ea typeface="黑体" panose="02010609060101010101" pitchFamily="49" charset="-122"/>
              </a:rPr>
              <a:t>3</a:t>
            </a:r>
            <a:r>
              <a:rPr lang="zh-CN" altLang="en-US" sz="3600" b="1">
                <a:ea typeface="黑体" panose="02010609060101010101" pitchFamily="49" charset="-122"/>
              </a:rPr>
              <a:t>）从左数第</a:t>
            </a:r>
            <a:r>
              <a:rPr lang="en-US" altLang="zh-CN" sz="3600" b="1">
                <a:ea typeface="黑体" panose="02010609060101010101" pitchFamily="49" charset="-122"/>
              </a:rPr>
              <a:t>6</a:t>
            </a:r>
            <a:r>
              <a:rPr lang="zh-CN" altLang="en-US" sz="3600" b="1">
                <a:ea typeface="黑体" panose="02010609060101010101" pitchFamily="49" charset="-122"/>
              </a:rPr>
              <a:t>朵花是从右数第</a:t>
            </a:r>
            <a:endParaRPr lang="zh-CN" altLang="en-US" sz="3600" b="1"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ea typeface="黑体" panose="02010609060101010101" pitchFamily="49" charset="-122"/>
              </a:rPr>
              <a:t>      （     ）朵花。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5292725" y="2852738"/>
            <a:ext cx="72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CC0000"/>
                </a:solidFill>
                <a:ea typeface="黑体" panose="02010609060101010101" pitchFamily="49" charset="-122"/>
              </a:rPr>
              <a:t>9</a:t>
            </a:r>
            <a:endParaRPr lang="en-US" altLang="zh-CN" sz="4400" b="1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  <p:sp>
        <p:nvSpPr>
          <p:cNvPr id="48182" name="Text Box 54"/>
          <p:cNvSpPr txBox="1">
            <a:spLocks noChangeArrowheads="1"/>
          </p:cNvSpPr>
          <p:nvPr/>
        </p:nvSpPr>
        <p:spPr bwMode="auto">
          <a:xfrm>
            <a:off x="2051050" y="5259388"/>
            <a:ext cx="720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CC0000"/>
                </a:solidFill>
                <a:ea typeface="黑体" panose="02010609060101010101" pitchFamily="49" charset="-122"/>
              </a:rPr>
              <a:t>4</a:t>
            </a:r>
            <a:endParaRPr lang="en-US" altLang="zh-CN" sz="4400" b="1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  <p:sp>
        <p:nvSpPr>
          <p:cNvPr id="48183" name="Oval 55"/>
          <p:cNvSpPr>
            <a:spLocks noChangeArrowheads="1"/>
          </p:cNvSpPr>
          <p:nvPr/>
        </p:nvSpPr>
        <p:spPr bwMode="auto">
          <a:xfrm>
            <a:off x="6588125" y="1412875"/>
            <a:ext cx="936625" cy="1079500"/>
          </a:xfrm>
          <a:prstGeom prst="ellipse">
            <a:avLst/>
          </a:prstGeom>
          <a:noFill/>
          <a:ln w="57150">
            <a:solidFill>
              <a:srgbClr val="3333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503" name="Group 56"/>
          <p:cNvGrpSpPr/>
          <p:nvPr/>
        </p:nvGrpSpPr>
        <p:grpSpPr bwMode="auto">
          <a:xfrm>
            <a:off x="7667625" y="6065838"/>
            <a:ext cx="1295400" cy="792162"/>
            <a:chOff x="3288" y="3702"/>
            <a:chExt cx="816" cy="499"/>
          </a:xfrm>
        </p:grpSpPr>
        <p:sp>
          <p:nvSpPr>
            <p:cNvPr id="20504" name="AutoShape 5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288" y="3702"/>
              <a:ext cx="816" cy="499"/>
            </a:xfrm>
            <a:prstGeom prst="actionButtonBlank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20505" name="WordArt 58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34" y="3838"/>
              <a:ext cx="711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19050">
                    <a:solidFill>
                      <a:srgbClr val="00FF00"/>
                    </a:solidFill>
                    <a:round/>
                  </a:ln>
                  <a:solidFill>
                    <a:srgbClr val="99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返回练习</a:t>
              </a:r>
              <a:endParaRPr lang="zh-CN" altLang="en-US" sz="3600" kern="10">
                <a:ln w="19050">
                  <a:solidFill>
                    <a:srgbClr val="00FF00"/>
                  </a:solidFill>
                  <a:rou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" name="等腰三角形 21"/>
          <p:cNvSpPr/>
          <p:nvPr/>
        </p:nvSpPr>
        <p:spPr>
          <a:xfrm>
            <a:off x="5072066" y="2357430"/>
            <a:ext cx="428628" cy="357190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80" grpId="0"/>
      <p:bldP spid="48182" grpId="0"/>
      <p:bldP spid="4818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1001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37112" r="81489" b="44444"/>
          <a:stretch>
            <a:fillRect/>
          </a:stretch>
        </p:blipFill>
        <p:spPr>
          <a:xfrm>
            <a:off x="1433568" y="1196752"/>
            <a:ext cx="879712" cy="1872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2" t="20000" r="11578" b="62667"/>
          <a:stretch>
            <a:fillRect/>
          </a:stretch>
        </p:blipFill>
        <p:spPr>
          <a:xfrm>
            <a:off x="5608048" y="1302477"/>
            <a:ext cx="1128464" cy="1660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8" r="62483" b="81778"/>
          <a:stretch>
            <a:fillRect/>
          </a:stretch>
        </p:blipFill>
        <p:spPr>
          <a:xfrm>
            <a:off x="3624404" y="4117459"/>
            <a:ext cx="691912" cy="1773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7" t="2913" r="57194" b="81779"/>
          <a:stretch>
            <a:fillRect/>
          </a:stretch>
        </p:blipFill>
        <p:spPr>
          <a:xfrm>
            <a:off x="7380312" y="4409468"/>
            <a:ext cx="768424" cy="16542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151" r="41719" b="58921"/>
          <a:stretch>
            <a:fillRect/>
          </a:stretch>
        </p:blipFill>
        <p:spPr>
          <a:xfrm>
            <a:off x="5608048" y="4639993"/>
            <a:ext cx="581564" cy="1188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t="22267" r="60383" b="58921"/>
          <a:stretch>
            <a:fillRect/>
          </a:stretch>
        </p:blipFill>
        <p:spPr>
          <a:xfrm>
            <a:off x="974734" y="4418766"/>
            <a:ext cx="1572737" cy="11704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2" t="48427" r="6568" b="40109"/>
          <a:stretch>
            <a:fillRect/>
          </a:stretch>
        </p:blipFill>
        <p:spPr>
          <a:xfrm>
            <a:off x="3066169" y="1661160"/>
            <a:ext cx="1808383" cy="1001014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>
            <a:off x="1425264" y="411756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>
            <a:off x="3516440" y="654405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标注 11"/>
          <p:cNvSpPr/>
          <p:nvPr/>
        </p:nvSpPr>
        <p:spPr>
          <a:xfrm>
            <a:off x="5614304" y="411756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标注 12"/>
          <p:cNvSpPr/>
          <p:nvPr/>
        </p:nvSpPr>
        <p:spPr>
          <a:xfrm>
            <a:off x="997934" y="3469387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3516440" y="3189734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5337726" y="3635690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7203420" y="3436233"/>
            <a:ext cx="1122208" cy="64807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559039" y="451645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3327" y="654405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 6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4879" y="437184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422" y="3469387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smtClean="0">
                <a:solidFill>
                  <a:srgbClr val="FF0000"/>
                </a:solidFill>
                <a:ea typeface="微软雅黑" panose="020B0503020204020204" pitchFamily="34" charset="-122"/>
              </a:rPr>
              <a:t> 7</a:t>
            </a:r>
            <a:r>
              <a:rPr lang="zh-CN" altLang="en-US" sz="2800" b="1" smtClean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9331" y="3215162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4519" y="3637675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0307" y="3436233"/>
            <a:ext cx="988433" cy="59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 3</a:t>
            </a:r>
            <a:r>
              <a:rPr lang="zh-CN" altLang="en-US" sz="280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元</a:t>
            </a:r>
            <a:endParaRPr lang="zh-CN" altLang="en-US" sz="2800" b="1" dirty="0" smtClean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图5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3795" r="73977" b="28994"/>
          <a:stretch>
            <a:fillRect/>
          </a:stretch>
        </p:blipFill>
        <p:spPr bwMode="auto">
          <a:xfrm>
            <a:off x="2915816" y="1764977"/>
            <a:ext cx="1439974" cy="238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图5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 t="46503" r="61201" b="-1056"/>
          <a:stretch>
            <a:fillRect/>
          </a:stretch>
        </p:blipFill>
        <p:spPr bwMode="auto">
          <a:xfrm>
            <a:off x="931041" y="2191936"/>
            <a:ext cx="1550390" cy="19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图5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8" t="33283" r="10836" b="27026"/>
          <a:stretch>
            <a:fillRect/>
          </a:stretch>
        </p:blipFill>
        <p:spPr bwMode="auto">
          <a:xfrm>
            <a:off x="4653487" y="2191936"/>
            <a:ext cx="1897631" cy="17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图5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1" t="14116" b="34021"/>
          <a:stretch>
            <a:fillRect/>
          </a:stretch>
        </p:blipFill>
        <p:spPr bwMode="auto">
          <a:xfrm>
            <a:off x="6876256" y="2044231"/>
            <a:ext cx="1512168" cy="21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椭圆形标注 37"/>
          <p:cNvSpPr/>
          <p:nvPr/>
        </p:nvSpPr>
        <p:spPr>
          <a:xfrm>
            <a:off x="1043608" y="131088"/>
            <a:ext cx="4320480" cy="2060848"/>
          </a:xfrm>
          <a:prstGeom prst="wedgeEllipseCallou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32306" y="675225"/>
            <a:ext cx="408318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一起去做客！</a:t>
            </a:r>
            <a:endParaRPr lang="zh-CN" altLang="en-US" sz="4400" b="1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 bwMode="auto">
          <a:xfrm>
            <a:off x="1729559" y="1254257"/>
            <a:ext cx="1611044" cy="1895398"/>
            <a:chOff x="3676" y="2218"/>
            <a:chExt cx="882" cy="1006"/>
          </a:xfrm>
        </p:grpSpPr>
        <p:sp>
          <p:nvSpPr>
            <p:cNvPr id="3" name="TextBox 50"/>
            <p:cNvSpPr txBox="1">
              <a:spLocks noChangeArrowheads="1"/>
            </p:cNvSpPr>
            <p:nvPr/>
          </p:nvSpPr>
          <p:spPr bwMode="auto">
            <a:xfrm>
              <a:off x="3876" y="2218"/>
              <a:ext cx="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 smtClean="0"/>
                <a:t> 5</a:t>
              </a:r>
              <a:endParaRPr lang="zh-CN" altLang="en-US" sz="3600" dirty="0"/>
            </a:p>
          </p:txBody>
        </p:sp>
        <p:sp>
          <p:nvSpPr>
            <p:cNvPr id="4" name="Rectangle 123"/>
            <p:cNvSpPr>
              <a:spLocks noChangeArrowheads="1"/>
            </p:cNvSpPr>
            <p:nvPr/>
          </p:nvSpPr>
          <p:spPr bwMode="auto">
            <a:xfrm>
              <a:off x="3676" y="2884"/>
              <a:ext cx="340" cy="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Rectangle 124"/>
            <p:cNvSpPr>
              <a:spLocks noChangeArrowheads="1"/>
            </p:cNvSpPr>
            <p:nvPr/>
          </p:nvSpPr>
          <p:spPr bwMode="auto">
            <a:xfrm>
              <a:off x="4218" y="2884"/>
              <a:ext cx="340" cy="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grpSp>
          <p:nvGrpSpPr>
            <p:cNvPr id="6" name="Group 125"/>
            <p:cNvGrpSpPr/>
            <p:nvPr/>
          </p:nvGrpSpPr>
          <p:grpSpPr bwMode="auto">
            <a:xfrm flipV="1">
              <a:off x="3850" y="2568"/>
              <a:ext cx="511" cy="276"/>
              <a:chOff x="1893" y="2747"/>
              <a:chExt cx="511" cy="275"/>
            </a:xfrm>
          </p:grpSpPr>
          <p:cxnSp>
            <p:nvCxnSpPr>
              <p:cNvPr id="12" name="直接连接符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6" y="2754"/>
                <a:ext cx="275" cy="261"/>
              </a:xfrm>
              <a:prstGeom prst="line">
                <a:avLst/>
              </a:prstGeom>
              <a:noFill/>
              <a:ln w="19050">
                <a:solidFill>
                  <a:srgbClr val="0D0D0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直接连接符 31"/>
              <p:cNvCxnSpPr>
                <a:cxnSpLocks noChangeShapeType="1"/>
              </p:cNvCxnSpPr>
              <p:nvPr/>
            </p:nvCxnSpPr>
            <p:spPr bwMode="auto">
              <a:xfrm rot="-5400000">
                <a:off x="2143" y="2762"/>
                <a:ext cx="271" cy="250"/>
              </a:xfrm>
              <a:prstGeom prst="line">
                <a:avLst/>
              </a:prstGeom>
              <a:noFill/>
              <a:ln w="19050">
                <a:solidFill>
                  <a:srgbClr val="0D0D0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05908" y="2526258"/>
            <a:ext cx="668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6" name="Group 134"/>
          <p:cNvGrpSpPr/>
          <p:nvPr/>
        </p:nvGrpSpPr>
        <p:grpSpPr bwMode="auto">
          <a:xfrm rot="16200000">
            <a:off x="4328096" y="1284768"/>
            <a:ext cx="1661770" cy="2102395"/>
            <a:chOff x="3676" y="2073"/>
            <a:chExt cx="882" cy="1151"/>
          </a:xfrm>
        </p:grpSpPr>
        <p:sp>
          <p:nvSpPr>
            <p:cNvPr id="17" name="TextBox 50"/>
            <p:cNvSpPr txBox="1">
              <a:spLocks noChangeArrowheads="1"/>
            </p:cNvSpPr>
            <p:nvPr/>
          </p:nvSpPr>
          <p:spPr bwMode="auto">
            <a:xfrm rot="5400000">
              <a:off x="3831" y="2119"/>
              <a:ext cx="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 smtClean="0"/>
                <a:t> 6</a:t>
              </a:r>
              <a:endParaRPr lang="zh-CN" altLang="en-US" sz="3600" dirty="0"/>
            </a:p>
          </p:txBody>
        </p:sp>
        <p:sp>
          <p:nvSpPr>
            <p:cNvPr id="18" name="Rectangle 123"/>
            <p:cNvSpPr>
              <a:spLocks noChangeArrowheads="1"/>
            </p:cNvSpPr>
            <p:nvPr/>
          </p:nvSpPr>
          <p:spPr bwMode="auto">
            <a:xfrm>
              <a:off x="3676" y="2884"/>
              <a:ext cx="340" cy="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Rectangle 124"/>
            <p:cNvSpPr>
              <a:spLocks noChangeArrowheads="1"/>
            </p:cNvSpPr>
            <p:nvPr/>
          </p:nvSpPr>
          <p:spPr bwMode="auto">
            <a:xfrm>
              <a:off x="4218" y="2884"/>
              <a:ext cx="340" cy="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" name="Group 125"/>
            <p:cNvGrpSpPr/>
            <p:nvPr/>
          </p:nvGrpSpPr>
          <p:grpSpPr bwMode="auto">
            <a:xfrm flipV="1">
              <a:off x="3850" y="2568"/>
              <a:ext cx="511" cy="276"/>
              <a:chOff x="1893" y="2747"/>
              <a:chExt cx="511" cy="275"/>
            </a:xfrm>
          </p:grpSpPr>
          <p:cxnSp>
            <p:nvCxnSpPr>
              <p:cNvPr id="21" name="直接连接符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6" y="2754"/>
                <a:ext cx="275" cy="261"/>
              </a:xfrm>
              <a:prstGeom prst="line">
                <a:avLst/>
              </a:prstGeom>
              <a:noFill/>
              <a:ln w="19050">
                <a:solidFill>
                  <a:srgbClr val="0D0D0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直接连接符 31"/>
              <p:cNvCxnSpPr>
                <a:cxnSpLocks noChangeShapeType="1"/>
              </p:cNvCxnSpPr>
              <p:nvPr/>
            </p:nvCxnSpPr>
            <p:spPr bwMode="auto">
              <a:xfrm rot="-5400000">
                <a:off x="2143" y="2762"/>
                <a:ext cx="271" cy="250"/>
              </a:xfrm>
              <a:prstGeom prst="line">
                <a:avLst/>
              </a:prstGeom>
              <a:noFill/>
              <a:ln w="19050">
                <a:solidFill>
                  <a:srgbClr val="0D0D0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636634" y="2505346"/>
            <a:ext cx="668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507828" y="1594258"/>
            <a:ext cx="668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5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496546" y="2526257"/>
            <a:ext cx="668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26" name="Group 134"/>
          <p:cNvGrpSpPr/>
          <p:nvPr/>
        </p:nvGrpSpPr>
        <p:grpSpPr bwMode="auto">
          <a:xfrm rot="10800000">
            <a:off x="1692212" y="3635172"/>
            <a:ext cx="1611044" cy="2081923"/>
            <a:chOff x="3676" y="2119"/>
            <a:chExt cx="882" cy="1105"/>
          </a:xfrm>
        </p:grpSpPr>
        <p:sp>
          <p:nvSpPr>
            <p:cNvPr id="27" name="TextBox 50"/>
            <p:cNvSpPr txBox="1">
              <a:spLocks noChangeArrowheads="1"/>
            </p:cNvSpPr>
            <p:nvPr/>
          </p:nvSpPr>
          <p:spPr bwMode="auto">
            <a:xfrm rot="10800000">
              <a:off x="3831" y="2119"/>
              <a:ext cx="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 smtClean="0"/>
                <a:t> 7</a:t>
              </a:r>
              <a:endParaRPr lang="zh-CN" altLang="en-US" sz="3600" dirty="0"/>
            </a:p>
          </p:txBody>
        </p:sp>
        <p:sp>
          <p:nvSpPr>
            <p:cNvPr id="28" name="Rectangle 123"/>
            <p:cNvSpPr>
              <a:spLocks noChangeArrowheads="1"/>
            </p:cNvSpPr>
            <p:nvPr/>
          </p:nvSpPr>
          <p:spPr bwMode="auto">
            <a:xfrm>
              <a:off x="3676" y="2884"/>
              <a:ext cx="340" cy="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Rectangle 124"/>
            <p:cNvSpPr>
              <a:spLocks noChangeArrowheads="1"/>
            </p:cNvSpPr>
            <p:nvPr/>
          </p:nvSpPr>
          <p:spPr bwMode="auto">
            <a:xfrm>
              <a:off x="4218" y="2884"/>
              <a:ext cx="340" cy="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" name="Group 125"/>
            <p:cNvGrpSpPr/>
            <p:nvPr/>
          </p:nvGrpSpPr>
          <p:grpSpPr bwMode="auto">
            <a:xfrm flipV="1">
              <a:off x="3850" y="2568"/>
              <a:ext cx="511" cy="276"/>
              <a:chOff x="1893" y="2747"/>
              <a:chExt cx="511" cy="275"/>
            </a:xfrm>
          </p:grpSpPr>
          <p:cxnSp>
            <p:nvCxnSpPr>
              <p:cNvPr id="31" name="直接连接符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6" y="2754"/>
                <a:ext cx="275" cy="261"/>
              </a:xfrm>
              <a:prstGeom prst="line">
                <a:avLst/>
              </a:prstGeom>
              <a:noFill/>
              <a:ln w="19050">
                <a:solidFill>
                  <a:srgbClr val="0D0D0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直接连接符 31"/>
              <p:cNvCxnSpPr>
                <a:cxnSpLocks noChangeShapeType="1"/>
              </p:cNvCxnSpPr>
              <p:nvPr/>
            </p:nvCxnSpPr>
            <p:spPr bwMode="auto">
              <a:xfrm rot="-5400000">
                <a:off x="2143" y="2762"/>
                <a:ext cx="271" cy="250"/>
              </a:xfrm>
              <a:prstGeom prst="line">
                <a:avLst/>
              </a:prstGeom>
              <a:noFill/>
              <a:ln w="19050">
                <a:solidFill>
                  <a:srgbClr val="0D0D0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634629" y="3647405"/>
            <a:ext cx="668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4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568057" y="3635172"/>
            <a:ext cx="668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endParaRPr lang="en-US" altLang="zh-CN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23" grpId="0" autoUpdateAnimBg="0"/>
      <p:bldP spid="24" grpId="0" autoUpdateAnimBg="0"/>
      <p:bldP spid="25" grpId="0" autoUpdateAnimBg="0"/>
      <p:bldP spid="33" grpId="0" autoUpdateAnimBg="0"/>
      <p:bldP spid="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01" y="0"/>
            <a:ext cx="9668065" cy="6980581"/>
          </a:xfrm>
          <a:prstGeom prst="rect">
            <a:avLst/>
          </a:prstGeom>
        </p:spPr>
      </p:pic>
      <p:pic>
        <p:nvPicPr>
          <p:cNvPr id="3" name="Picture 4" descr="图5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t="6880" r="53599" b="29084"/>
          <a:stretch>
            <a:fillRect/>
          </a:stretch>
        </p:blipFill>
        <p:spPr bwMode="auto">
          <a:xfrm>
            <a:off x="4788024" y="1412776"/>
            <a:ext cx="2016224" cy="487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4678937" y="449345"/>
            <a:ext cx="1149353" cy="7357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5833578" y="399041"/>
            <a:ext cx="1149353" cy="7357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8012898" y="458467"/>
            <a:ext cx="1149353" cy="735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6982931" y="423403"/>
            <a:ext cx="1149353" cy="7357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r="2637" b="19899"/>
          <a:stretch>
            <a:fillRect/>
          </a:stretch>
        </p:blipFill>
        <p:spPr>
          <a:xfrm>
            <a:off x="578627" y="4725144"/>
            <a:ext cx="3300354" cy="1459336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1" r="2637" b="19899"/>
          <a:stretch>
            <a:fillRect/>
          </a:stretch>
        </p:blipFill>
        <p:spPr>
          <a:xfrm>
            <a:off x="5198023" y="4581128"/>
            <a:ext cx="3300354" cy="1459336"/>
          </a:xfrm>
          <a:prstGeom prst="ellipse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3491623" y="449345"/>
            <a:ext cx="1149353" cy="735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1112841" y="464221"/>
            <a:ext cx="1149353" cy="7357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-36512" y="464221"/>
            <a:ext cx="1149353" cy="7357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7000"/>
          <a:stretch>
            <a:fillRect/>
          </a:stretch>
        </p:blipFill>
        <p:spPr>
          <a:xfrm>
            <a:off x="2280882" y="464221"/>
            <a:ext cx="1149353" cy="7357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1012907" y="1992714"/>
            <a:ext cx="1383526" cy="1080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2906360" y="514772"/>
            <a:ext cx="1383526" cy="1080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2913608" y="3239228"/>
            <a:ext cx="1383526" cy="1080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683568" y="802864"/>
            <a:ext cx="1383526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875090" y="3415418"/>
            <a:ext cx="1383526" cy="1080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875090" y="4941168"/>
            <a:ext cx="1383526" cy="1080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2992934" y="1775750"/>
            <a:ext cx="1383526" cy="1080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4993812" y="1831538"/>
            <a:ext cx="1383526" cy="1080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2909" r="13697" b="22364"/>
          <a:stretch>
            <a:fillRect/>
          </a:stretch>
        </p:blipFill>
        <p:spPr>
          <a:xfrm>
            <a:off x="2980715" y="4725144"/>
            <a:ext cx="1395745" cy="1089660"/>
          </a:xfrm>
          <a:prstGeom prst="rect">
            <a:avLst/>
          </a:prstGeom>
        </p:spPr>
      </p:pic>
      <p:pic>
        <p:nvPicPr>
          <p:cNvPr id="11" name="Picture 4" descr="图5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1" t="6880" r="53599" b="29084"/>
          <a:stretch>
            <a:fillRect/>
          </a:stretch>
        </p:blipFill>
        <p:spPr bwMode="auto">
          <a:xfrm>
            <a:off x="6876256" y="1363575"/>
            <a:ext cx="1695739" cy="410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/>
          <p:nvPr/>
        </p:nvGrpSpPr>
        <p:grpSpPr bwMode="auto">
          <a:xfrm>
            <a:off x="3563938" y="2565400"/>
            <a:ext cx="5111750" cy="3095625"/>
            <a:chOff x="1392" y="1422"/>
            <a:chExt cx="2886" cy="1746"/>
          </a:xfrm>
        </p:grpSpPr>
        <p:sp>
          <p:nvSpPr>
            <p:cNvPr id="15362" name="Freeform 3"/>
            <p:cNvSpPr>
              <a:spLocks noChangeArrowheads="1"/>
            </p:cNvSpPr>
            <p:nvPr/>
          </p:nvSpPr>
          <p:spPr bwMode="auto">
            <a:xfrm>
              <a:off x="3168" y="2880"/>
              <a:ext cx="1104" cy="288"/>
            </a:xfrm>
            <a:custGeom>
              <a:avLst/>
              <a:gdLst>
                <a:gd name="T0" fmla="*/ 144 w 1104"/>
                <a:gd name="T1" fmla="*/ 288 h 288"/>
                <a:gd name="T2" fmla="*/ 1104 w 1104"/>
                <a:gd name="T3" fmla="*/ 96 h 288"/>
                <a:gd name="T4" fmla="*/ 0 w 1104"/>
                <a:gd name="T5" fmla="*/ 0 h 288"/>
                <a:gd name="T6" fmla="*/ 144 w 110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288">
                  <a:moveTo>
                    <a:pt x="144" y="288"/>
                  </a:moveTo>
                  <a:lnTo>
                    <a:pt x="1104" y="96"/>
                  </a:lnTo>
                  <a:lnTo>
                    <a:pt x="0" y="0"/>
                  </a:lnTo>
                  <a:lnTo>
                    <a:pt x="144" y="288"/>
                  </a:lnTo>
                  <a:close/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3" name="Freeform 4"/>
            <p:cNvSpPr>
              <a:spLocks noChangeArrowheads="1"/>
            </p:cNvSpPr>
            <p:nvPr/>
          </p:nvSpPr>
          <p:spPr bwMode="auto">
            <a:xfrm>
              <a:off x="1392" y="2160"/>
              <a:ext cx="1920" cy="1008"/>
            </a:xfrm>
            <a:custGeom>
              <a:avLst/>
              <a:gdLst>
                <a:gd name="T0" fmla="*/ 1920 w 1920"/>
                <a:gd name="T1" fmla="*/ 1008 h 1008"/>
                <a:gd name="T2" fmla="*/ 0 w 1920"/>
                <a:gd name="T3" fmla="*/ 384 h 1008"/>
                <a:gd name="T4" fmla="*/ 0 w 1920"/>
                <a:gd name="T5" fmla="*/ 0 h 1008"/>
                <a:gd name="T6" fmla="*/ 1920 w 1920"/>
                <a:gd name="T7" fmla="*/ 432 h 1008"/>
                <a:gd name="T8" fmla="*/ 1920 w 1920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1008">
                  <a:moveTo>
                    <a:pt x="1920" y="1008"/>
                  </a:moveTo>
                  <a:lnTo>
                    <a:pt x="0" y="384"/>
                  </a:lnTo>
                  <a:lnTo>
                    <a:pt x="0" y="0"/>
                  </a:lnTo>
                  <a:lnTo>
                    <a:pt x="1920" y="432"/>
                  </a:lnTo>
                  <a:lnTo>
                    <a:pt x="1920" y="1008"/>
                  </a:lnTo>
                  <a:close/>
                </a:path>
              </a:pathLst>
            </a:custGeom>
            <a:gradFill rotWithShape="0">
              <a:gsLst>
                <a:gs pos="0">
                  <a:srgbClr val="003366"/>
                </a:gs>
                <a:gs pos="50000">
                  <a:srgbClr val="336699"/>
                </a:gs>
                <a:gs pos="100000">
                  <a:srgbClr val="003366"/>
                </a:gs>
              </a:gsLst>
              <a:lin ang="2700000" scaled="1"/>
            </a:gradFill>
            <a:ln w="9525">
              <a:solidFill>
                <a:srgbClr val="FF9933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4" name="Freeform 5"/>
            <p:cNvSpPr>
              <a:spLocks noChangeArrowheads="1"/>
            </p:cNvSpPr>
            <p:nvPr/>
          </p:nvSpPr>
          <p:spPr bwMode="auto">
            <a:xfrm>
              <a:off x="1392" y="2160"/>
              <a:ext cx="2160" cy="432"/>
            </a:xfrm>
            <a:custGeom>
              <a:avLst/>
              <a:gdLst>
                <a:gd name="T0" fmla="*/ 0 w 2160"/>
                <a:gd name="T1" fmla="*/ 0 h 432"/>
                <a:gd name="T2" fmla="*/ 1920 w 2160"/>
                <a:gd name="T3" fmla="*/ 432 h 432"/>
                <a:gd name="T4" fmla="*/ 2160 w 2160"/>
                <a:gd name="T5" fmla="*/ 336 h 432"/>
                <a:gd name="T6" fmla="*/ 336 w 2160"/>
                <a:gd name="T7" fmla="*/ 0 h 432"/>
                <a:gd name="T8" fmla="*/ 0 w 216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" h="432">
                  <a:moveTo>
                    <a:pt x="0" y="0"/>
                  </a:moveTo>
                  <a:lnTo>
                    <a:pt x="1920" y="432"/>
                  </a:lnTo>
                  <a:lnTo>
                    <a:pt x="2160" y="336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9854"/>
            </a:solidFill>
            <a:ln w="9525">
              <a:solidFill>
                <a:srgbClr val="FF9933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5" name="Freeform 6"/>
            <p:cNvSpPr>
              <a:spLocks noChangeArrowheads="1"/>
            </p:cNvSpPr>
            <p:nvPr/>
          </p:nvSpPr>
          <p:spPr bwMode="auto">
            <a:xfrm>
              <a:off x="1692" y="1896"/>
              <a:ext cx="1860" cy="600"/>
            </a:xfrm>
            <a:custGeom>
              <a:avLst/>
              <a:gdLst>
                <a:gd name="T0" fmla="*/ 1860 w 1860"/>
                <a:gd name="T1" fmla="*/ 600 h 600"/>
                <a:gd name="T2" fmla="*/ 0 w 1860"/>
                <a:gd name="T3" fmla="*/ 264 h 600"/>
                <a:gd name="T4" fmla="*/ 0 w 1860"/>
                <a:gd name="T5" fmla="*/ 0 h 600"/>
                <a:gd name="T6" fmla="*/ 1860 w 1860"/>
                <a:gd name="T7" fmla="*/ 168 h 600"/>
                <a:gd name="T8" fmla="*/ 1860 w 1860"/>
                <a:gd name="T9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0" h="600">
                  <a:moveTo>
                    <a:pt x="1860" y="600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1860" y="168"/>
                  </a:lnTo>
                  <a:lnTo>
                    <a:pt x="1860" y="600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50000">
                  <a:srgbClr val="0099CC"/>
                </a:gs>
                <a:gs pos="100000">
                  <a:srgbClr val="336699"/>
                </a:gs>
              </a:gsLst>
              <a:lin ang="2700000" scaled="1"/>
            </a:gradFill>
            <a:ln w="9525">
              <a:solidFill>
                <a:srgbClr val="FF9933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6" name="Freeform 7"/>
            <p:cNvSpPr>
              <a:spLocks noChangeArrowheads="1"/>
            </p:cNvSpPr>
            <p:nvPr/>
          </p:nvSpPr>
          <p:spPr bwMode="auto">
            <a:xfrm>
              <a:off x="1692" y="1872"/>
              <a:ext cx="2244" cy="192"/>
            </a:xfrm>
            <a:custGeom>
              <a:avLst/>
              <a:gdLst>
                <a:gd name="T0" fmla="*/ 0 w 2244"/>
                <a:gd name="T1" fmla="*/ 24 h 192"/>
                <a:gd name="T2" fmla="*/ 420 w 2244"/>
                <a:gd name="T3" fmla="*/ 0 h 192"/>
                <a:gd name="T4" fmla="*/ 2244 w 2244"/>
                <a:gd name="T5" fmla="*/ 96 h 192"/>
                <a:gd name="T6" fmla="*/ 1860 w 2244"/>
                <a:gd name="T7" fmla="*/ 192 h 192"/>
                <a:gd name="T8" fmla="*/ 0 w 2244"/>
                <a:gd name="T9" fmla="*/ 2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4" h="192">
                  <a:moveTo>
                    <a:pt x="0" y="24"/>
                  </a:moveTo>
                  <a:lnTo>
                    <a:pt x="420" y="0"/>
                  </a:lnTo>
                  <a:lnTo>
                    <a:pt x="2244" y="96"/>
                  </a:lnTo>
                  <a:lnTo>
                    <a:pt x="1860" y="19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B480"/>
            </a:solidFill>
            <a:ln w="9525">
              <a:solidFill>
                <a:srgbClr val="FF9933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7" name="Freeform 8"/>
            <p:cNvSpPr>
              <a:spLocks noChangeArrowheads="1"/>
            </p:cNvSpPr>
            <p:nvPr/>
          </p:nvSpPr>
          <p:spPr bwMode="auto">
            <a:xfrm>
              <a:off x="2064" y="1488"/>
              <a:ext cx="1872" cy="480"/>
            </a:xfrm>
            <a:custGeom>
              <a:avLst/>
              <a:gdLst>
                <a:gd name="T0" fmla="*/ 0 w 1872"/>
                <a:gd name="T1" fmla="*/ 384 h 480"/>
                <a:gd name="T2" fmla="*/ 0 w 1872"/>
                <a:gd name="T3" fmla="*/ 78 h 480"/>
                <a:gd name="T4" fmla="*/ 1872 w 1872"/>
                <a:gd name="T5" fmla="*/ 0 h 480"/>
                <a:gd name="T6" fmla="*/ 1872 w 1872"/>
                <a:gd name="T7" fmla="*/ 480 h 480"/>
                <a:gd name="T8" fmla="*/ 0 w 1872"/>
                <a:gd name="T9" fmla="*/ 384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2" h="480">
                  <a:moveTo>
                    <a:pt x="0" y="384"/>
                  </a:moveTo>
                  <a:lnTo>
                    <a:pt x="0" y="78"/>
                  </a:lnTo>
                  <a:lnTo>
                    <a:pt x="1872" y="0"/>
                  </a:lnTo>
                  <a:lnTo>
                    <a:pt x="1872" y="480"/>
                  </a:lnTo>
                  <a:lnTo>
                    <a:pt x="0" y="384"/>
                  </a:lnTo>
                  <a:close/>
                </a:path>
              </a:pathLst>
            </a:custGeom>
            <a:gradFill rotWithShape="0">
              <a:gsLst>
                <a:gs pos="0">
                  <a:srgbClr val="008080"/>
                </a:gs>
                <a:gs pos="50000">
                  <a:srgbClr val="33CCCC"/>
                </a:gs>
                <a:gs pos="100000">
                  <a:srgbClr val="008080"/>
                </a:gs>
              </a:gsLst>
              <a:lin ang="2700000" scaled="1"/>
            </a:gradFill>
            <a:ln w="9525">
              <a:solidFill>
                <a:srgbClr val="FF9933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8" name="Freeform 9"/>
            <p:cNvSpPr>
              <a:spLocks noChangeArrowheads="1"/>
            </p:cNvSpPr>
            <p:nvPr/>
          </p:nvSpPr>
          <p:spPr bwMode="auto">
            <a:xfrm>
              <a:off x="2070" y="1422"/>
              <a:ext cx="2208" cy="150"/>
            </a:xfrm>
            <a:custGeom>
              <a:avLst/>
              <a:gdLst>
                <a:gd name="T0" fmla="*/ 0 w 2208"/>
                <a:gd name="T1" fmla="*/ 150 h 150"/>
                <a:gd name="T2" fmla="*/ 276 w 2208"/>
                <a:gd name="T3" fmla="*/ 66 h 150"/>
                <a:gd name="T4" fmla="*/ 2208 w 2208"/>
                <a:gd name="T5" fmla="*/ 0 h 150"/>
                <a:gd name="T6" fmla="*/ 1860 w 2208"/>
                <a:gd name="T7" fmla="*/ 132 h 150"/>
                <a:gd name="T8" fmla="*/ 0 w 220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150">
                  <a:moveTo>
                    <a:pt x="0" y="150"/>
                  </a:moveTo>
                  <a:lnTo>
                    <a:pt x="276" y="66"/>
                  </a:lnTo>
                  <a:lnTo>
                    <a:pt x="2208" y="0"/>
                  </a:lnTo>
                  <a:lnTo>
                    <a:pt x="1860" y="13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DC39B"/>
            </a:solidFill>
            <a:ln w="9525">
              <a:solidFill>
                <a:srgbClr val="FF9933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369" name="Freeform 10"/>
            <p:cNvSpPr>
              <a:spLocks noChangeArrowheads="1"/>
            </p:cNvSpPr>
            <p:nvPr/>
          </p:nvSpPr>
          <p:spPr bwMode="auto">
            <a:xfrm>
              <a:off x="3312" y="1422"/>
              <a:ext cx="960" cy="1746"/>
            </a:xfrm>
            <a:custGeom>
              <a:avLst/>
              <a:gdLst>
                <a:gd name="T0" fmla="*/ 0 w 960"/>
                <a:gd name="T1" fmla="*/ 1746 h 1746"/>
                <a:gd name="T2" fmla="*/ 0 w 960"/>
                <a:gd name="T3" fmla="*/ 1170 h 1746"/>
                <a:gd name="T4" fmla="*/ 240 w 960"/>
                <a:gd name="T5" fmla="*/ 1074 h 1746"/>
                <a:gd name="T6" fmla="*/ 240 w 960"/>
                <a:gd name="T7" fmla="*/ 642 h 1746"/>
                <a:gd name="T8" fmla="*/ 624 w 960"/>
                <a:gd name="T9" fmla="*/ 546 h 1746"/>
                <a:gd name="T10" fmla="*/ 624 w 960"/>
                <a:gd name="T11" fmla="*/ 126 h 1746"/>
                <a:gd name="T12" fmla="*/ 960 w 960"/>
                <a:gd name="T13" fmla="*/ 0 h 1746"/>
                <a:gd name="T14" fmla="*/ 960 w 960"/>
                <a:gd name="T15" fmla="*/ 96 h 1746"/>
                <a:gd name="T16" fmla="*/ 726 w 960"/>
                <a:gd name="T17" fmla="*/ 180 h 1746"/>
                <a:gd name="T18" fmla="*/ 732 w 960"/>
                <a:gd name="T19" fmla="*/ 630 h 1746"/>
                <a:gd name="T20" fmla="*/ 384 w 960"/>
                <a:gd name="T21" fmla="*/ 738 h 1746"/>
                <a:gd name="T22" fmla="*/ 384 w 960"/>
                <a:gd name="T23" fmla="*/ 1170 h 1746"/>
                <a:gd name="T24" fmla="*/ 150 w 960"/>
                <a:gd name="T25" fmla="*/ 1260 h 1746"/>
                <a:gd name="T26" fmla="*/ 150 w 960"/>
                <a:gd name="T27" fmla="*/ 1704 h 1746"/>
                <a:gd name="T28" fmla="*/ 0 w 960"/>
                <a:gd name="T29" fmla="*/ 1746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0" h="1746">
                  <a:moveTo>
                    <a:pt x="0" y="1746"/>
                  </a:moveTo>
                  <a:lnTo>
                    <a:pt x="0" y="1170"/>
                  </a:lnTo>
                  <a:lnTo>
                    <a:pt x="240" y="1074"/>
                  </a:lnTo>
                  <a:lnTo>
                    <a:pt x="240" y="642"/>
                  </a:lnTo>
                  <a:lnTo>
                    <a:pt x="624" y="546"/>
                  </a:lnTo>
                  <a:lnTo>
                    <a:pt x="624" y="126"/>
                  </a:lnTo>
                  <a:lnTo>
                    <a:pt x="960" y="0"/>
                  </a:lnTo>
                  <a:lnTo>
                    <a:pt x="960" y="96"/>
                  </a:lnTo>
                  <a:lnTo>
                    <a:pt x="726" y="180"/>
                  </a:lnTo>
                  <a:lnTo>
                    <a:pt x="732" y="630"/>
                  </a:lnTo>
                  <a:lnTo>
                    <a:pt x="384" y="738"/>
                  </a:lnTo>
                  <a:lnTo>
                    <a:pt x="384" y="1170"/>
                  </a:lnTo>
                  <a:lnTo>
                    <a:pt x="150" y="1260"/>
                  </a:lnTo>
                  <a:lnTo>
                    <a:pt x="150" y="1704"/>
                  </a:lnTo>
                  <a:lnTo>
                    <a:pt x="0" y="1746"/>
                  </a:lnTo>
                  <a:close/>
                </a:path>
              </a:pathLst>
            </a:custGeom>
            <a:gradFill rotWithShape="0">
              <a:gsLst>
                <a:gs pos="0">
                  <a:srgbClr val="CDC39B"/>
                </a:gs>
                <a:gs pos="100000">
                  <a:srgbClr val="F1EBC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bg2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15373" name="Group 14"/>
          <p:cNvGrpSpPr/>
          <p:nvPr/>
        </p:nvGrpSpPr>
        <p:grpSpPr bwMode="auto">
          <a:xfrm>
            <a:off x="900113" y="620713"/>
            <a:ext cx="2592387" cy="1008062"/>
            <a:chOff x="612" y="255"/>
            <a:chExt cx="1633" cy="635"/>
          </a:xfrm>
        </p:grpSpPr>
        <p:pic>
          <p:nvPicPr>
            <p:cNvPr id="15374" name="Picture 15" descr="1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55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Rectangle 2"/>
            <p:cNvSpPr txBox="1">
              <a:spLocks noChangeArrowheads="1"/>
            </p:cNvSpPr>
            <p:nvPr/>
          </p:nvSpPr>
          <p:spPr bwMode="auto">
            <a:xfrm>
              <a:off x="657" y="255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9239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9239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9239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9239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923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923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923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9239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3200" b="1" dirty="0">
                  <a:solidFill>
                    <a:srgbClr val="01316B"/>
                  </a:solidFill>
                  <a:ea typeface="黑体" panose="02010609060101010101" pitchFamily="49" charset="-122"/>
                </a:rPr>
                <a:t>闯关</a:t>
              </a:r>
              <a:r>
                <a:rPr lang="zh-CN" altLang="en-US" sz="3200" b="1" dirty="0" smtClean="0">
                  <a:solidFill>
                    <a:srgbClr val="01316B"/>
                  </a:solidFill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>
                  <a:solidFill>
                    <a:srgbClr val="01316B"/>
                  </a:solidFill>
                  <a:ea typeface="黑体" panose="02010609060101010101" pitchFamily="49" charset="-122"/>
                </a:rPr>
                <a:t>训 练</a:t>
              </a:r>
              <a:endParaRPr lang="zh-CN" altLang="en-US" sz="3200" b="1" dirty="0">
                <a:solidFill>
                  <a:srgbClr val="01316B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15376" name="Group 17"/>
          <p:cNvGrpSpPr/>
          <p:nvPr/>
        </p:nvGrpSpPr>
        <p:grpSpPr bwMode="auto">
          <a:xfrm>
            <a:off x="323850" y="3571875"/>
            <a:ext cx="2808288" cy="1246188"/>
            <a:chOff x="748" y="2931"/>
            <a:chExt cx="1769" cy="785"/>
          </a:xfrm>
        </p:grpSpPr>
        <p:sp>
          <p:nvSpPr>
            <p:cNvPr id="15377" name="AutoShape 18"/>
            <p:cNvSpPr>
              <a:spLocks noChangeArrowheads="1"/>
            </p:cNvSpPr>
            <p:nvPr/>
          </p:nvSpPr>
          <p:spPr bwMode="auto">
            <a:xfrm>
              <a:off x="793" y="2931"/>
              <a:ext cx="1633" cy="785"/>
            </a:xfrm>
            <a:prstGeom prst="rightArrow">
              <a:avLst>
                <a:gd name="adj1" fmla="val 50000"/>
                <a:gd name="adj2" fmla="val 51997"/>
              </a:avLst>
            </a:prstGeom>
            <a:gradFill rotWithShape="0">
              <a:gsLst>
                <a:gs pos="0">
                  <a:srgbClr val="00576F"/>
                </a:gs>
                <a:gs pos="50000">
                  <a:srgbClr val="00BDF0"/>
                </a:gs>
                <a:gs pos="100000">
                  <a:srgbClr val="00576F"/>
                </a:gs>
              </a:gsLst>
              <a:lin ang="2700000" scaled="1"/>
            </a:gradFill>
            <a:ln>
              <a:noFill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BDF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5378" name="Text Box 19">
              <a:hlinkClick r:id="" action="ppaction://hlinkshowjump?jump=nextslide" highlightClick="1">
                <a:snd r:embed="rId2" name="hammer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48" y="3113"/>
              <a:ext cx="17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D60093"/>
                  </a:solidFill>
                  <a:ea typeface="隶书" pitchFamily="49" charset="-122"/>
                </a:rPr>
                <a:t>基础知识</a:t>
              </a:r>
              <a:endParaRPr lang="zh-CN" altLang="en-US" sz="3600" b="1" dirty="0">
                <a:solidFill>
                  <a:srgbClr val="D60093"/>
                </a:solidFill>
                <a:ea typeface="隶书" pitchFamily="49" charset="-122"/>
              </a:endParaRPr>
            </a:p>
          </p:txBody>
        </p:sp>
      </p:grpSp>
      <p:grpSp>
        <p:nvGrpSpPr>
          <p:cNvPr id="15379" name="Group 20"/>
          <p:cNvGrpSpPr/>
          <p:nvPr/>
        </p:nvGrpSpPr>
        <p:grpSpPr bwMode="auto">
          <a:xfrm>
            <a:off x="1476375" y="2276475"/>
            <a:ext cx="2808288" cy="1246188"/>
            <a:chOff x="748" y="2931"/>
            <a:chExt cx="1769" cy="785"/>
          </a:xfrm>
        </p:grpSpPr>
        <p:sp>
          <p:nvSpPr>
            <p:cNvPr id="15380" name="AutoShape 21"/>
            <p:cNvSpPr>
              <a:spLocks noChangeArrowheads="1"/>
            </p:cNvSpPr>
            <p:nvPr/>
          </p:nvSpPr>
          <p:spPr bwMode="auto">
            <a:xfrm>
              <a:off x="793" y="2931"/>
              <a:ext cx="1633" cy="785"/>
            </a:xfrm>
            <a:prstGeom prst="rightArrow">
              <a:avLst>
                <a:gd name="adj1" fmla="val 50000"/>
                <a:gd name="adj2" fmla="val 51997"/>
              </a:avLst>
            </a:prstGeom>
            <a:gradFill rotWithShape="0">
              <a:gsLst>
                <a:gs pos="0">
                  <a:srgbClr val="00576F"/>
                </a:gs>
                <a:gs pos="50000">
                  <a:srgbClr val="00BDF0"/>
                </a:gs>
                <a:gs pos="100000">
                  <a:srgbClr val="00576F"/>
                </a:gs>
              </a:gsLst>
              <a:lin ang="2700000" scaled="1"/>
            </a:gradFill>
            <a:ln>
              <a:noFill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BDF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5381" name="Text Box 22">
              <a:hlinkClick r:id="rId3" action="ppaction://hlinksldjump" highlightClick="1">
                <a:snd r:embed="rId2" name="hammer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48" y="3113"/>
              <a:ext cx="17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3600" b="1">
                  <a:solidFill>
                    <a:srgbClr val="D60093"/>
                  </a:solidFill>
                  <a:ea typeface="隶书" pitchFamily="49" charset="-122"/>
                </a:rPr>
                <a:t>  </a:t>
              </a:r>
              <a:r>
                <a:rPr lang="zh-CN" altLang="en-US" sz="3600" b="1">
                  <a:solidFill>
                    <a:srgbClr val="D60093"/>
                  </a:solidFill>
                  <a:ea typeface="隶书" pitchFamily="49" charset="-122"/>
                </a:rPr>
                <a:t>基本技能</a:t>
              </a:r>
              <a:endParaRPr lang="zh-CN" altLang="en-US" sz="3600" b="1">
                <a:solidFill>
                  <a:srgbClr val="D60093"/>
                </a:solidFill>
                <a:ea typeface="隶书" pitchFamily="49" charset="-122"/>
              </a:endParaRPr>
            </a:p>
          </p:txBody>
        </p:sp>
      </p:grpSp>
      <p:grpSp>
        <p:nvGrpSpPr>
          <p:cNvPr id="15382" name="Group 23"/>
          <p:cNvGrpSpPr/>
          <p:nvPr/>
        </p:nvGrpSpPr>
        <p:grpSpPr bwMode="auto">
          <a:xfrm>
            <a:off x="3636963" y="1268413"/>
            <a:ext cx="2808287" cy="1246187"/>
            <a:chOff x="748" y="2931"/>
            <a:chExt cx="1769" cy="785"/>
          </a:xfrm>
        </p:grpSpPr>
        <p:sp>
          <p:nvSpPr>
            <p:cNvPr id="15383" name="AutoShape 24">
              <a:hlinkClick r:id="" action="ppaction://noaction">
                <a:snd r:embed="rId2" name="hamm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3" y="2931"/>
              <a:ext cx="1633" cy="785"/>
            </a:xfrm>
            <a:prstGeom prst="rightArrow">
              <a:avLst>
                <a:gd name="adj1" fmla="val 50000"/>
                <a:gd name="adj2" fmla="val 51997"/>
              </a:avLst>
            </a:prstGeom>
            <a:gradFill rotWithShape="0">
              <a:gsLst>
                <a:gs pos="0">
                  <a:srgbClr val="00576F"/>
                </a:gs>
                <a:gs pos="50000">
                  <a:srgbClr val="00BDF0"/>
                </a:gs>
                <a:gs pos="100000">
                  <a:srgbClr val="00576F"/>
                </a:gs>
              </a:gsLst>
              <a:lin ang="2700000" scaled="1"/>
            </a:gradFill>
            <a:ln>
              <a:noFill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BDF0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2" rIns="73025" bIns="36512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5384" name="Text Box 25">
              <a:hlinkClick r:id="rId4" action="ppaction://hlinksldjump" highlightClick="1">
                <a:snd r:embed="rId2" name="hammer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748" y="3113"/>
              <a:ext cx="17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3600" b="1">
                  <a:solidFill>
                    <a:srgbClr val="D60093"/>
                  </a:solidFill>
                  <a:ea typeface="隶书" pitchFamily="49" charset="-122"/>
                </a:rPr>
                <a:t>  </a:t>
              </a:r>
              <a:r>
                <a:rPr lang="zh-CN" altLang="en-US" sz="3600" b="1">
                  <a:solidFill>
                    <a:srgbClr val="D60093"/>
                  </a:solidFill>
                  <a:ea typeface="隶书" pitchFamily="49" charset="-122"/>
                </a:rPr>
                <a:t>综合能力</a:t>
              </a:r>
              <a:endParaRPr lang="zh-CN" altLang="en-US" sz="3600" b="1">
                <a:solidFill>
                  <a:srgbClr val="D60093"/>
                </a:solidFill>
                <a:ea typeface="隶书" pitchFamily="49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Picture 12" descr="图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2"/>
          <a:stretch>
            <a:fillRect/>
          </a:stretch>
        </p:blipFill>
        <p:spPr bwMode="auto">
          <a:xfrm>
            <a:off x="250825" y="123191"/>
            <a:ext cx="428347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4131" y="188640"/>
            <a:ext cx="705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个      分成两组，有几种分法？</a:t>
            </a:r>
            <a:endParaRPr lang="zh-CN" altLang="en-US" sz="3200" b="1" dirty="0"/>
          </a:p>
        </p:txBody>
      </p:sp>
      <p:grpSp>
        <p:nvGrpSpPr>
          <p:cNvPr id="41998" name="Group 14"/>
          <p:cNvGrpSpPr/>
          <p:nvPr/>
        </p:nvGrpSpPr>
        <p:grpSpPr bwMode="auto">
          <a:xfrm>
            <a:off x="6299200" y="620713"/>
            <a:ext cx="1227138" cy="1368425"/>
            <a:chOff x="3849" y="527"/>
            <a:chExt cx="773" cy="862"/>
          </a:xfrm>
        </p:grpSpPr>
        <p:sp>
          <p:nvSpPr>
            <p:cNvPr id="13317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18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19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20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21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2051" name="Picture 67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49348"/>
          <a:stretch>
            <a:fillRect/>
          </a:stretch>
        </p:blipFill>
        <p:spPr bwMode="auto">
          <a:xfrm>
            <a:off x="1390651" y="909637"/>
            <a:ext cx="4881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2" name="Picture 68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8" r="85860"/>
          <a:stretch>
            <a:fillRect/>
          </a:stretch>
        </p:blipFill>
        <p:spPr bwMode="auto">
          <a:xfrm>
            <a:off x="179388" y="909638"/>
            <a:ext cx="7921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3" name="Picture 69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49348" b="-4892"/>
          <a:stretch>
            <a:fillRect/>
          </a:stretch>
        </p:blipFill>
        <p:spPr bwMode="auto">
          <a:xfrm>
            <a:off x="2195513" y="2349500"/>
            <a:ext cx="41751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4" name="Picture 70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8" r="72995"/>
          <a:stretch>
            <a:fillRect/>
          </a:stretch>
        </p:blipFill>
        <p:spPr bwMode="auto">
          <a:xfrm>
            <a:off x="250825" y="2349500"/>
            <a:ext cx="1512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5" name="Picture 71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2" t="49348" b="108"/>
          <a:stretch>
            <a:fillRect/>
          </a:stretch>
        </p:blipFill>
        <p:spPr bwMode="auto">
          <a:xfrm>
            <a:off x="2914650" y="3914775"/>
            <a:ext cx="3455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6" name="Picture 72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8" r="61433" b="1413"/>
          <a:stretch>
            <a:fillRect/>
          </a:stretch>
        </p:blipFill>
        <p:spPr bwMode="auto">
          <a:xfrm>
            <a:off x="250825" y="3933825"/>
            <a:ext cx="2160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7" name="Picture 73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3" t="49348" b="108"/>
          <a:stretch>
            <a:fillRect/>
          </a:stretch>
        </p:blipFill>
        <p:spPr bwMode="auto">
          <a:xfrm>
            <a:off x="3562350" y="5570538"/>
            <a:ext cx="28082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8" name="Picture 74" descr="图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8" r="49872" b="6305"/>
          <a:stretch>
            <a:fillRect/>
          </a:stretch>
        </p:blipFill>
        <p:spPr bwMode="auto">
          <a:xfrm>
            <a:off x="250825" y="5589588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59" name="Group 75"/>
          <p:cNvGrpSpPr/>
          <p:nvPr/>
        </p:nvGrpSpPr>
        <p:grpSpPr bwMode="auto">
          <a:xfrm>
            <a:off x="6372225" y="5156200"/>
            <a:ext cx="1227138" cy="1368425"/>
            <a:chOff x="3849" y="527"/>
            <a:chExt cx="773" cy="862"/>
          </a:xfrm>
        </p:grpSpPr>
        <p:sp>
          <p:nvSpPr>
            <p:cNvPr id="13332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33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4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35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36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65" name="Group 81"/>
          <p:cNvGrpSpPr/>
          <p:nvPr/>
        </p:nvGrpSpPr>
        <p:grpSpPr bwMode="auto">
          <a:xfrm>
            <a:off x="6372225" y="3644900"/>
            <a:ext cx="1227138" cy="1368425"/>
            <a:chOff x="3849" y="527"/>
            <a:chExt cx="773" cy="862"/>
          </a:xfrm>
        </p:grpSpPr>
        <p:sp>
          <p:nvSpPr>
            <p:cNvPr id="13338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39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0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41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42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71" name="Group 87"/>
          <p:cNvGrpSpPr/>
          <p:nvPr/>
        </p:nvGrpSpPr>
        <p:grpSpPr bwMode="auto">
          <a:xfrm>
            <a:off x="6370638" y="2205038"/>
            <a:ext cx="1227137" cy="1368425"/>
            <a:chOff x="3849" y="527"/>
            <a:chExt cx="773" cy="862"/>
          </a:xfrm>
        </p:grpSpPr>
        <p:sp>
          <p:nvSpPr>
            <p:cNvPr id="13344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45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6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47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48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2077" name="Picture 8" descr="008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4398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78" name="Group 94"/>
          <p:cNvGrpSpPr/>
          <p:nvPr/>
        </p:nvGrpSpPr>
        <p:grpSpPr bwMode="auto">
          <a:xfrm>
            <a:off x="7667625" y="620713"/>
            <a:ext cx="1227138" cy="1368425"/>
            <a:chOff x="3849" y="527"/>
            <a:chExt cx="773" cy="862"/>
          </a:xfrm>
        </p:grpSpPr>
        <p:sp>
          <p:nvSpPr>
            <p:cNvPr id="13351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52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3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54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55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84" name="Group 100"/>
          <p:cNvGrpSpPr/>
          <p:nvPr/>
        </p:nvGrpSpPr>
        <p:grpSpPr bwMode="auto">
          <a:xfrm>
            <a:off x="7667625" y="3644900"/>
            <a:ext cx="1227138" cy="1368425"/>
            <a:chOff x="3849" y="527"/>
            <a:chExt cx="773" cy="862"/>
          </a:xfrm>
        </p:grpSpPr>
        <p:sp>
          <p:nvSpPr>
            <p:cNvPr id="13357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58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59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60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61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090" name="Group 106"/>
          <p:cNvGrpSpPr/>
          <p:nvPr/>
        </p:nvGrpSpPr>
        <p:grpSpPr bwMode="auto">
          <a:xfrm>
            <a:off x="7667625" y="2205038"/>
            <a:ext cx="1227138" cy="1368425"/>
            <a:chOff x="3849" y="527"/>
            <a:chExt cx="773" cy="862"/>
          </a:xfrm>
        </p:grpSpPr>
        <p:sp>
          <p:nvSpPr>
            <p:cNvPr id="13363" name="TextBox 31"/>
            <p:cNvSpPr txBox="1">
              <a:spLocks noChangeArrowheads="1"/>
            </p:cNvSpPr>
            <p:nvPr/>
          </p:nvSpPr>
          <p:spPr bwMode="auto">
            <a:xfrm>
              <a:off x="4059" y="527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64" name="直接连接符 35"/>
            <p:cNvCxnSpPr>
              <a:cxnSpLocks noChangeShapeType="1"/>
            </p:cNvCxnSpPr>
            <p:nvPr/>
          </p:nvCxnSpPr>
          <p:spPr bwMode="auto">
            <a:xfrm rot="5400000">
              <a:off x="4013" y="827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65" name="TextBox 38"/>
            <p:cNvSpPr txBox="1">
              <a:spLocks noChangeArrowheads="1"/>
            </p:cNvSpPr>
            <p:nvPr/>
          </p:nvSpPr>
          <p:spPr bwMode="auto">
            <a:xfrm>
              <a:off x="3849" y="1022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366" name="TextBox 39"/>
            <p:cNvSpPr txBox="1">
              <a:spLocks noChangeArrowheads="1"/>
            </p:cNvSpPr>
            <p:nvPr/>
          </p:nvSpPr>
          <p:spPr bwMode="auto">
            <a:xfrm>
              <a:off x="4307" y="1024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en-US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3367" name="直接连接符 36"/>
            <p:cNvCxnSpPr>
              <a:cxnSpLocks noChangeShapeType="1"/>
            </p:cNvCxnSpPr>
            <p:nvPr/>
          </p:nvCxnSpPr>
          <p:spPr bwMode="auto">
            <a:xfrm rot="16200000" flipH="1">
              <a:off x="4241" y="845"/>
              <a:ext cx="226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096" name="Rectangle 5"/>
          <p:cNvSpPr>
            <a:spLocks noChangeArrowheads="1"/>
          </p:cNvSpPr>
          <p:nvPr/>
        </p:nvSpPr>
        <p:spPr bwMode="auto">
          <a:xfrm>
            <a:off x="7596188" y="5011738"/>
            <a:ext cx="12239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zh-CN" altLang="en-US" sz="2400" b="1">
                <a:ea typeface="楷体_GB2312" pitchFamily="49" charset="-122"/>
              </a:rPr>
              <a:t>看到每组你还能想到什么？</a:t>
            </a:r>
            <a:endParaRPr lang="zh-CN" altLang="en-US" sz="2400" b="1"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20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5" name="Group 62"/>
          <p:cNvGrpSpPr/>
          <p:nvPr/>
        </p:nvGrpSpPr>
        <p:grpSpPr bwMode="auto">
          <a:xfrm>
            <a:off x="7198999" y="5544259"/>
            <a:ext cx="1511746" cy="792163"/>
            <a:chOff x="3288" y="3702"/>
            <a:chExt cx="816" cy="499"/>
          </a:xfrm>
        </p:grpSpPr>
        <p:sp>
          <p:nvSpPr>
            <p:cNvPr id="16426" name="AutoShape 63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3288" y="3702"/>
              <a:ext cx="816" cy="499"/>
            </a:xfrm>
            <a:prstGeom prst="actionButtonBlank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rgbClr val="FF0000"/>
                </a:solidFill>
              </a:endParaRPr>
            </a:p>
          </p:txBody>
        </p:sp>
        <p:sp>
          <p:nvSpPr>
            <p:cNvPr id="16427" name="WordArt 64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34" y="3838"/>
              <a:ext cx="711" cy="1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dirty="0">
                  <a:ln w="19050">
                    <a:solidFill>
                      <a:srgbClr val="00FF00"/>
                    </a:solidFill>
                    <a:round/>
                  </a:ln>
                  <a:solidFill>
                    <a:srgbClr val="99CC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返回练习</a:t>
              </a:r>
              <a:endParaRPr lang="zh-CN" altLang="en-US" sz="3600" kern="10" dirty="0">
                <a:ln w="19050">
                  <a:solidFill>
                    <a:srgbClr val="00FF00"/>
                  </a:solidFill>
                  <a:rou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08088" y="1536700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lt"/>
                <a:ea typeface="+mn-ea"/>
              </a:rPr>
              <a:t>8</a:t>
            </a:r>
            <a:endParaRPr lang="zh-CN" altLang="en-US" sz="3200" b="1" dirty="0">
              <a:latin typeface="+mn-lt"/>
              <a:ea typeface="+mn-ea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2006600" y="1273175"/>
          <a:ext cx="3863984" cy="118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996"/>
                <a:gridCol w="965996"/>
                <a:gridCol w="965996"/>
                <a:gridCol w="965996"/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06388"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1" marR="91431" marT="45748" marB="457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7" name="矩形 2"/>
          <p:cNvSpPr/>
          <p:nvPr/>
        </p:nvSpPr>
        <p:spPr>
          <a:xfrm rot="2786413">
            <a:off x="1694656" y="1624807"/>
            <a:ext cx="471487" cy="469900"/>
          </a:xfrm>
          <a:custGeom>
            <a:avLst/>
            <a:gdLst>
              <a:gd name="connsiteX0" fmla="*/ 0 w 452582"/>
              <a:gd name="connsiteY0" fmla="*/ 0 h 415636"/>
              <a:gd name="connsiteX1" fmla="*/ 452582 w 452582"/>
              <a:gd name="connsiteY1" fmla="*/ 0 h 415636"/>
              <a:gd name="connsiteX2" fmla="*/ 452582 w 452582"/>
              <a:gd name="connsiteY2" fmla="*/ 415636 h 415636"/>
              <a:gd name="connsiteX3" fmla="*/ 0 w 452582"/>
              <a:gd name="connsiteY3" fmla="*/ 415636 h 415636"/>
              <a:gd name="connsiteX4" fmla="*/ 0 w 452582"/>
              <a:gd name="connsiteY4" fmla="*/ 0 h 415636"/>
              <a:gd name="connsiteX0-1" fmla="*/ 452582 w 544022"/>
              <a:gd name="connsiteY0-2" fmla="*/ 0 h 415636"/>
              <a:gd name="connsiteX1-3" fmla="*/ 452582 w 544022"/>
              <a:gd name="connsiteY1-4" fmla="*/ 415636 h 415636"/>
              <a:gd name="connsiteX2-5" fmla="*/ 0 w 544022"/>
              <a:gd name="connsiteY2-6" fmla="*/ 415636 h 415636"/>
              <a:gd name="connsiteX3-7" fmla="*/ 0 w 544022"/>
              <a:gd name="connsiteY3-8" fmla="*/ 0 h 415636"/>
              <a:gd name="connsiteX4-9" fmla="*/ 544022 w 544022"/>
              <a:gd name="connsiteY4-10" fmla="*/ 91440 h 415636"/>
              <a:gd name="connsiteX0-11" fmla="*/ 452582 w 452582"/>
              <a:gd name="connsiteY0-12" fmla="*/ 0 h 415636"/>
              <a:gd name="connsiteX1-13" fmla="*/ 452582 w 452582"/>
              <a:gd name="connsiteY1-14" fmla="*/ 415636 h 415636"/>
              <a:gd name="connsiteX2-15" fmla="*/ 0 w 452582"/>
              <a:gd name="connsiteY2-16" fmla="*/ 415636 h 415636"/>
              <a:gd name="connsiteX3-17" fmla="*/ 0 w 452582"/>
              <a:gd name="connsiteY3-18" fmla="*/ 0 h 415636"/>
              <a:gd name="connsiteX0-19" fmla="*/ 452582 w 452582"/>
              <a:gd name="connsiteY0-20" fmla="*/ 415636 h 415636"/>
              <a:gd name="connsiteX1-21" fmla="*/ 0 w 452582"/>
              <a:gd name="connsiteY1-22" fmla="*/ 415636 h 415636"/>
              <a:gd name="connsiteX2-23" fmla="*/ 0 w 452582"/>
              <a:gd name="connsiteY2-24" fmla="*/ 0 h 415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2582" h="415636">
                <a:moveTo>
                  <a:pt x="452582" y="415636"/>
                </a:moveTo>
                <a:lnTo>
                  <a:pt x="0" y="41563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1931615" y="3436739"/>
          <a:ext cx="3875292" cy="115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23"/>
                <a:gridCol w="968823"/>
                <a:gridCol w="968823"/>
                <a:gridCol w="968823"/>
              </a:tblGrid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45" marB="457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133103" y="3682801"/>
            <a:ext cx="3905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lt"/>
                <a:ea typeface="+mn-ea"/>
              </a:rPr>
              <a:t>9</a:t>
            </a:r>
            <a:endParaRPr lang="zh-CN" altLang="en-US" sz="3200" b="1" dirty="0">
              <a:latin typeface="+mn-lt"/>
              <a:ea typeface="+mn-ea"/>
            </a:endParaRPr>
          </a:p>
        </p:txBody>
      </p:sp>
      <p:sp>
        <p:nvSpPr>
          <p:cNvPr id="50" name="矩形 2"/>
          <p:cNvSpPr/>
          <p:nvPr/>
        </p:nvSpPr>
        <p:spPr>
          <a:xfrm rot="2781893">
            <a:off x="1618877" y="3770114"/>
            <a:ext cx="473075" cy="469900"/>
          </a:xfrm>
          <a:custGeom>
            <a:avLst/>
            <a:gdLst>
              <a:gd name="connsiteX0" fmla="*/ 0 w 452582"/>
              <a:gd name="connsiteY0" fmla="*/ 0 h 415636"/>
              <a:gd name="connsiteX1" fmla="*/ 452582 w 452582"/>
              <a:gd name="connsiteY1" fmla="*/ 0 h 415636"/>
              <a:gd name="connsiteX2" fmla="*/ 452582 w 452582"/>
              <a:gd name="connsiteY2" fmla="*/ 415636 h 415636"/>
              <a:gd name="connsiteX3" fmla="*/ 0 w 452582"/>
              <a:gd name="connsiteY3" fmla="*/ 415636 h 415636"/>
              <a:gd name="connsiteX4" fmla="*/ 0 w 452582"/>
              <a:gd name="connsiteY4" fmla="*/ 0 h 415636"/>
              <a:gd name="connsiteX0-1" fmla="*/ 452582 w 544022"/>
              <a:gd name="connsiteY0-2" fmla="*/ 0 h 415636"/>
              <a:gd name="connsiteX1-3" fmla="*/ 452582 w 544022"/>
              <a:gd name="connsiteY1-4" fmla="*/ 415636 h 415636"/>
              <a:gd name="connsiteX2-5" fmla="*/ 0 w 544022"/>
              <a:gd name="connsiteY2-6" fmla="*/ 415636 h 415636"/>
              <a:gd name="connsiteX3-7" fmla="*/ 0 w 544022"/>
              <a:gd name="connsiteY3-8" fmla="*/ 0 h 415636"/>
              <a:gd name="connsiteX4-9" fmla="*/ 544022 w 544022"/>
              <a:gd name="connsiteY4-10" fmla="*/ 91440 h 415636"/>
              <a:gd name="connsiteX0-11" fmla="*/ 452582 w 452582"/>
              <a:gd name="connsiteY0-12" fmla="*/ 0 h 415636"/>
              <a:gd name="connsiteX1-13" fmla="*/ 452582 w 452582"/>
              <a:gd name="connsiteY1-14" fmla="*/ 415636 h 415636"/>
              <a:gd name="connsiteX2-15" fmla="*/ 0 w 452582"/>
              <a:gd name="connsiteY2-16" fmla="*/ 415636 h 415636"/>
              <a:gd name="connsiteX3-17" fmla="*/ 0 w 452582"/>
              <a:gd name="connsiteY3-18" fmla="*/ 0 h 415636"/>
              <a:gd name="connsiteX0-19" fmla="*/ 452582 w 452582"/>
              <a:gd name="connsiteY0-20" fmla="*/ 415636 h 415636"/>
              <a:gd name="connsiteX1-21" fmla="*/ 0 w 452582"/>
              <a:gd name="connsiteY1-22" fmla="*/ 415636 h 415636"/>
              <a:gd name="connsiteX2-23" fmla="*/ 0 w 452582"/>
              <a:gd name="connsiteY2-24" fmla="*/ 0 h 415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2582" h="415636">
                <a:moveTo>
                  <a:pt x="452582" y="415636"/>
                </a:moveTo>
                <a:lnTo>
                  <a:pt x="0" y="41563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2263111" y="1871663"/>
            <a:ext cx="62587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3494" y="1908696"/>
            <a:ext cx="62842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11960" y="1871663"/>
            <a:ext cx="62587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85572" y="4005064"/>
            <a:ext cx="62842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8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8863" y="4023915"/>
            <a:ext cx="62842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5459" y="4068936"/>
            <a:ext cx="625872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5087" y="4023915"/>
            <a:ext cx="62587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70264" y="1887380"/>
            <a:ext cx="625872" cy="585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03848" y="3429000"/>
            <a:ext cx="62842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67710" y="3429000"/>
            <a:ext cx="62842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59598" y="3429000"/>
            <a:ext cx="62842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6" grpId="0"/>
      <p:bldP spid="59" grpId="0"/>
      <p:bldP spid="60" grpId="0"/>
      <p:bldP spid="61" grpId="0"/>
      <p:bldP spid="84" grpId="0"/>
      <p:bldP spid="87" grpId="0"/>
      <p:bldP spid="89" grpId="0"/>
      <p:bldP spid="90" grpId="0"/>
    </p:bldLst>
  </p:timing>
</p:sld>
</file>

<file path=ppt/theme/theme1.xml><?xml version="1.0" encoding="utf-8"?>
<a:theme xmlns:a="http://schemas.openxmlformats.org/drawingml/2006/main" name="A000120140530A99PPBG">
  <a:themeElements>
    <a:clrScheme name="自定义 63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00989D"/>
      </a:accent3>
      <a:accent4>
        <a:srgbClr val="5277C2"/>
      </a:accent4>
      <a:accent5>
        <a:srgbClr val="853689"/>
      </a:accent5>
      <a:accent6>
        <a:srgbClr val="E33F61"/>
      </a:accent6>
      <a:hlink>
        <a:srgbClr val="00B0F0"/>
      </a:hlink>
      <a:folHlink>
        <a:srgbClr val="7F7F7F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A000120150716A11PPBG</Template>
  <TotalTime>0</TotalTime>
  <Words>269</Words>
  <Application>WPS 演示</Application>
  <PresentationFormat>全屏显示(4:3)</PresentationFormat>
  <Paragraphs>189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Webdings</vt:lpstr>
      <vt:lpstr>幼圆</vt:lpstr>
      <vt:lpstr>黑体</vt:lpstr>
      <vt:lpstr>隶书</vt:lpstr>
      <vt:lpstr>楷体_GB2312</vt:lpstr>
      <vt:lpstr>Calibri</vt:lpstr>
      <vt:lpstr>幼圆</vt:lpstr>
      <vt:lpstr>新宋体</vt:lpstr>
      <vt:lpstr>A000120140530A99PPBG</vt:lpstr>
      <vt:lpstr>8和9的分与合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Administrator</cp:lastModifiedBy>
  <cp:revision>63</cp:revision>
  <dcterms:created xsi:type="dcterms:W3CDTF">2012-12-07T02:50:00Z</dcterms:created>
  <dcterms:modified xsi:type="dcterms:W3CDTF">2016-11-15T09:27:40Z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