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3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E4E67-DA26-4DCD-B338-98FF09C8ECFD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AC740-915B-487F-A1E1-C72BC0525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CC4F-C333-44B0-8EDF-77D6DAC83290}" type="datetimeFigureOut">
              <a:rPr lang="zh-CN" altLang="en-US" smtClean="0"/>
              <a:t>2016/9/11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8AC0-2E43-432B-82CD-8CF5BF9287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F:\&#26194;&#35838;\&#20016;&#25910;&#22270;\&#20016;&#25910;&#20043;&#27468;%20&#20276;&#22863;.mp3" TargetMode="External"/><Relationship Id="rId1" Type="http://schemas.openxmlformats.org/officeDocument/2006/relationships/audio" Target="file:///F:\&#26194;&#35838;\&#20016;&#25910;&#22270;\&#20016;&#25910;&#20043;&#27468;%20&#33539;&#21809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26194;&#35838;\&#20016;&#25910;&#22270;\&#20016;&#25910;&#20043;&#27468;%20&#33539;&#21809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3298" y="1000108"/>
            <a:ext cx="78374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新宋体" pitchFamily="49" charset="-122"/>
                <a:ea typeface="新宋体" pitchFamily="49" charset="-122"/>
              </a:rPr>
              <a:t>丰收之歌</a:t>
            </a:r>
            <a:endParaRPr lang="zh-CN" alt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000240"/>
            <a:ext cx="40005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铮蓉小学    方丹燕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27638"/>
            <a:ext cx="9786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2/4  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 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︱ 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X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 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︱  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 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︱ X   0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||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‖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    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刷刷  刷刷     刷刷   刷刷    刷刷  刷刷      刷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618925"/>
            <a:ext cx="89546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2/4  X   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︱ X  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︱   X    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︱     X   </a:t>
            </a:r>
            <a:r>
              <a:rPr kumimoji="0" lang="en-US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‖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||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   嘿   哟哟     嘿   哟哟      嘿   哟哟       嘿  嘿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64344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19189"/>
            <a:ext cx="84625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2/4   X   </a:t>
            </a:r>
            <a:r>
              <a:rPr kumimoji="0" lang="en-US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︱   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</a:t>
            </a:r>
            <a:r>
              <a:rPr kumimoji="0" lang="en-US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︱  X   </a:t>
            </a:r>
            <a:r>
              <a:rPr kumimoji="0" lang="en-US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︱   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  </a:t>
            </a:r>
            <a:r>
              <a:rPr kumimoji="0" lang="en-US" altLang="zh-CN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   </a:t>
            </a:r>
            <a:r>
              <a:rPr kumimoji="0" lang="en-US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||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‖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     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加  油      加油  干     加   油     加油   干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285728"/>
            <a:ext cx="8501122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丰收之歌 范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  <p:pic>
        <p:nvPicPr>
          <p:cNvPr id="7" name="丰收之歌 伴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9003" y="1714488"/>
            <a:ext cx="6445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合作创新，跳丰收舞</a:t>
            </a:r>
            <a:endParaRPr lang="zh-CN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丰收之歌 范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6143644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298" y="1000108"/>
            <a:ext cx="78374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6000" b="1" cap="none" spc="0" dirty="0" smtClean="0">
                <a:ln/>
                <a:solidFill>
                  <a:srgbClr val="FF0000"/>
                </a:solidFill>
                <a:effectLst/>
              </a:rPr>
              <a:t>再见</a:t>
            </a:r>
            <a:endParaRPr lang="zh-CN" altLang="en-US" sz="6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079b87x8b2968d1e0b2&amp;690&amp;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8072494" cy="5429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26175_14263105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11" y="214290"/>
            <a:ext cx="8372593" cy="628654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032310_res03_attpic_br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6665"/>
            <a:ext cx="9144000" cy="618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1028120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41115092347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597720677539955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936a3ada66a58b51f17a2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XRB201410170859000103832798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112</Words>
  <Application>Microsoft Office PowerPoint</Application>
  <PresentationFormat>全屏显示(4:3)</PresentationFormat>
  <Paragraphs>10</Paragraphs>
  <Slides>14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Microsoft</cp:lastModifiedBy>
  <cp:revision>16</cp:revision>
  <dcterms:created xsi:type="dcterms:W3CDTF">2016-09-11T12:13:24Z</dcterms:created>
  <dcterms:modified xsi:type="dcterms:W3CDTF">2016-09-11T13:41:12Z</dcterms:modified>
</cp:coreProperties>
</file>