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1" r:id="rId3"/>
    <p:sldId id="264" r:id="rId4"/>
    <p:sldId id="256" r:id="rId5"/>
    <p:sldId id="268" r:id="rId6"/>
    <p:sldId id="270" r:id="rId7"/>
    <p:sldId id="269" r:id="rId8"/>
    <p:sldId id="274" r:id="rId9"/>
    <p:sldId id="280" r:id="rId10"/>
    <p:sldId id="257" r:id="rId11"/>
    <p:sldId id="258" r:id="rId12"/>
    <p:sldId id="272" r:id="rId13"/>
    <p:sldId id="271" r:id="rId14"/>
    <p:sldId id="273" r:id="rId15"/>
    <p:sldId id="338" r:id="rId16"/>
    <p:sldId id="339" r:id="rId17"/>
    <p:sldId id="265" r:id="rId18"/>
    <p:sldId id="263" r:id="rId19"/>
    <p:sldId id="278" r:id="rId20"/>
    <p:sldId id="277" r:id="rId21"/>
    <p:sldId id="260" r:id="rId22"/>
    <p:sldId id="275" r:id="rId23"/>
    <p:sldId id="259" r:id="rId24"/>
    <p:sldId id="267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FF"/>
    <a:srgbClr val="9966FF"/>
    <a:srgbClr val="0066FF"/>
    <a:srgbClr val="FF9900"/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2"/>
    <p:restoredTop sz="94660"/>
  </p:normalViewPr>
  <p:slideViewPr>
    <p:cSldViewPr showGuides="1">
      <p:cViewPr varScale="1">
        <p:scale>
          <a:sx n="105" d="100"/>
          <a:sy n="105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8925" r="2872" b="40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028950" y="3638049"/>
            <a:ext cx="4010025" cy="4672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019426" y="2540000"/>
            <a:ext cx="4019550" cy="1099600"/>
          </a:xfrm>
        </p:spPr>
        <p:txBody>
          <a:bodyPr>
            <a:normAutofit/>
          </a:bodyPr>
          <a:lstStyle>
            <a:lvl1pPr algn="ctr">
              <a:defRPr sz="3200" baseline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单击此处添加您的标题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743A2-7DB7-4238-BFFE-B09A273A13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D11F-2461-44A0-8B35-A2A14E3B1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390145"/>
            <a:ext cx="7887600" cy="58289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105200" y="1771200"/>
            <a:ext cx="6937200" cy="4381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743A2-7DB7-4238-BFFE-B09A273A13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D11F-2461-44A0-8B35-A2A14E3B1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13470" r="13391" b="126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1" y="2603138"/>
            <a:ext cx="1018557" cy="1026303"/>
          </a:xfrm>
          <a:prstGeom prst="rect">
            <a:avLst/>
          </a:prstGeom>
          <a:effectLst>
            <a:outerShdw dist="381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378300" y="2424251"/>
            <a:ext cx="4758147" cy="89834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378299" y="3286523"/>
            <a:ext cx="4758147" cy="387258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743A2-7DB7-4238-BFFE-B09A273A13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D11F-2461-44A0-8B35-A2A14E3B1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26000" y="2253600"/>
            <a:ext cx="3182400" cy="361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924800" y="2253600"/>
            <a:ext cx="3182400" cy="361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743A2-7DB7-4238-BFFE-B09A273A13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D11F-2461-44A0-8B35-A2A14E3B1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743A2-7DB7-4238-BFFE-B09A273A13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D11F-2461-44A0-8B35-A2A14E3B1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6134100" y="2019300"/>
            <a:ext cx="3009900" cy="3028950"/>
          </a:xfrm>
          <a:custGeom>
            <a:avLst/>
            <a:gdLst>
              <a:gd name="connsiteX0" fmla="*/ 2997200 w 2997200"/>
              <a:gd name="connsiteY0" fmla="*/ 0 h 3028950"/>
              <a:gd name="connsiteX1" fmla="*/ 2997200 w 2997200"/>
              <a:gd name="connsiteY1" fmla="*/ 2540000 h 3028950"/>
              <a:gd name="connsiteX2" fmla="*/ 0 w 2997200"/>
              <a:gd name="connsiteY2" fmla="*/ 3028950 h 3028950"/>
              <a:gd name="connsiteX3" fmla="*/ 1676400 w 2997200"/>
              <a:gd name="connsiteY3" fmla="*/ 2362200 h 3028950"/>
              <a:gd name="connsiteX4" fmla="*/ 1536700 w 2997200"/>
              <a:gd name="connsiteY4" fmla="*/ 1460500 h 3028950"/>
              <a:gd name="connsiteX5" fmla="*/ 2997200 w 2997200"/>
              <a:gd name="connsiteY5" fmla="*/ 0 h 3028950"/>
              <a:gd name="connsiteX0-1" fmla="*/ 2997200 w 2997200"/>
              <a:gd name="connsiteY0-2" fmla="*/ 0 h 3028950"/>
              <a:gd name="connsiteX1-3" fmla="*/ 2997200 w 2997200"/>
              <a:gd name="connsiteY1-4" fmla="*/ 2540000 h 3028950"/>
              <a:gd name="connsiteX2-5" fmla="*/ 0 w 2997200"/>
              <a:gd name="connsiteY2-6" fmla="*/ 3028950 h 3028950"/>
              <a:gd name="connsiteX3-7" fmla="*/ 1644650 w 2997200"/>
              <a:gd name="connsiteY3-8" fmla="*/ 2362200 h 3028950"/>
              <a:gd name="connsiteX4-9" fmla="*/ 1536700 w 2997200"/>
              <a:gd name="connsiteY4-10" fmla="*/ 1460500 h 3028950"/>
              <a:gd name="connsiteX5-11" fmla="*/ 2997200 w 2997200"/>
              <a:gd name="connsiteY5-12" fmla="*/ 0 h 3028950"/>
              <a:gd name="connsiteX0-13" fmla="*/ 3009900 w 3009900"/>
              <a:gd name="connsiteY0-14" fmla="*/ 0 h 3028950"/>
              <a:gd name="connsiteX1-15" fmla="*/ 3009900 w 3009900"/>
              <a:gd name="connsiteY1-16" fmla="*/ 2540000 h 3028950"/>
              <a:gd name="connsiteX2-17" fmla="*/ 0 w 3009900"/>
              <a:gd name="connsiteY2-18" fmla="*/ 3028950 h 3028950"/>
              <a:gd name="connsiteX3-19" fmla="*/ 1657350 w 3009900"/>
              <a:gd name="connsiteY3-20" fmla="*/ 2362200 h 3028950"/>
              <a:gd name="connsiteX4-21" fmla="*/ 1549400 w 3009900"/>
              <a:gd name="connsiteY4-22" fmla="*/ 1460500 h 3028950"/>
              <a:gd name="connsiteX5-23" fmla="*/ 3009900 w 3009900"/>
              <a:gd name="connsiteY5-24" fmla="*/ 0 h 3028950"/>
            </a:gdLst>
            <a:ahLst/>
            <a:cxnLst>
              <a:cxn ang="0">
                <a:pos x="connsiteX0-13" y="connsiteY0-14"/>
              </a:cxn>
              <a:cxn ang="0">
                <a:pos x="connsiteX1-15" y="connsiteY1-16"/>
              </a:cxn>
              <a:cxn ang="0">
                <a:pos x="connsiteX2-17" y="connsiteY2-18"/>
              </a:cxn>
              <a:cxn ang="0">
                <a:pos x="connsiteX3-19" y="connsiteY3-20"/>
              </a:cxn>
              <a:cxn ang="0">
                <a:pos x="connsiteX4-21" y="connsiteY4-22"/>
              </a:cxn>
              <a:cxn ang="0">
                <a:pos x="connsiteX5-23" y="connsiteY5-24"/>
              </a:cxn>
            </a:cxnLst>
            <a:rect l="l" t="t" r="r" b="b"/>
            <a:pathLst>
              <a:path w="3009900" h="3028950">
                <a:moveTo>
                  <a:pt x="3009900" y="0"/>
                </a:moveTo>
                <a:lnTo>
                  <a:pt x="3009900" y="2540000"/>
                </a:lnTo>
                <a:lnTo>
                  <a:pt x="0" y="3028950"/>
                </a:lnTo>
                <a:lnTo>
                  <a:pt x="1657350" y="2362200"/>
                </a:lnTo>
                <a:lnTo>
                  <a:pt x="1549400" y="1460500"/>
                </a:lnTo>
                <a:lnTo>
                  <a:pt x="3009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ea typeface="黑体" panose="02010609060101010101" pitchFamily="49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>
            <a:off x="6140450" y="4381500"/>
            <a:ext cx="1668463" cy="666750"/>
          </a:xfrm>
          <a:custGeom>
            <a:avLst/>
            <a:gdLst>
              <a:gd name="connsiteX0" fmla="*/ 0 w 1670050"/>
              <a:gd name="connsiteY0" fmla="*/ 666750 h 666750"/>
              <a:gd name="connsiteX1" fmla="*/ 139700 w 1670050"/>
              <a:gd name="connsiteY1" fmla="*/ 0 h 666750"/>
              <a:gd name="connsiteX2" fmla="*/ 1670050 w 1670050"/>
              <a:gd name="connsiteY2" fmla="*/ 12700 h 666750"/>
              <a:gd name="connsiteX3" fmla="*/ 0 w 1670050"/>
              <a:gd name="connsiteY3" fmla="*/ 666750 h 666750"/>
              <a:gd name="connsiteX0-1" fmla="*/ 0 w 1676400"/>
              <a:gd name="connsiteY0-2" fmla="*/ 666750 h 666750"/>
              <a:gd name="connsiteX1-3" fmla="*/ 139700 w 1676400"/>
              <a:gd name="connsiteY1-4" fmla="*/ 0 h 666750"/>
              <a:gd name="connsiteX2-5" fmla="*/ 1676400 w 1676400"/>
              <a:gd name="connsiteY2-6" fmla="*/ 38100 h 666750"/>
              <a:gd name="connsiteX3-7" fmla="*/ 0 w 1676400"/>
              <a:gd name="connsiteY3-8" fmla="*/ 666750 h 666750"/>
              <a:gd name="connsiteX0-9" fmla="*/ 0 w 1668780"/>
              <a:gd name="connsiteY0-10" fmla="*/ 666750 h 666750"/>
              <a:gd name="connsiteX1-11" fmla="*/ 139700 w 1668780"/>
              <a:gd name="connsiteY1-12" fmla="*/ 0 h 666750"/>
              <a:gd name="connsiteX2-13" fmla="*/ 1668780 w 1668780"/>
              <a:gd name="connsiteY2-14" fmla="*/ 22860 h 666750"/>
              <a:gd name="connsiteX3-15" fmla="*/ 0 w 1668780"/>
              <a:gd name="connsiteY3-16" fmla="*/ 666750 h 666750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1668780" h="666750">
                <a:moveTo>
                  <a:pt x="0" y="666750"/>
                </a:moveTo>
                <a:lnTo>
                  <a:pt x="139700" y="0"/>
                </a:lnTo>
                <a:lnTo>
                  <a:pt x="1668780" y="22860"/>
                </a:lnTo>
                <a:lnTo>
                  <a:pt x="0" y="6667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1408113" y="2171700"/>
            <a:ext cx="6402387" cy="2239963"/>
          </a:xfrm>
          <a:custGeom>
            <a:avLst/>
            <a:gdLst>
              <a:gd name="connsiteX0" fmla="*/ 899160 w 6408420"/>
              <a:gd name="connsiteY0" fmla="*/ 0 h 2240280"/>
              <a:gd name="connsiteX1" fmla="*/ 6134100 w 6408420"/>
              <a:gd name="connsiteY1" fmla="*/ 15240 h 2240280"/>
              <a:gd name="connsiteX2" fmla="*/ 6408420 w 6408420"/>
              <a:gd name="connsiteY2" fmla="*/ 2240280 h 2240280"/>
              <a:gd name="connsiteX3" fmla="*/ 0 w 6408420"/>
              <a:gd name="connsiteY3" fmla="*/ 2240280 h 2240280"/>
              <a:gd name="connsiteX4" fmla="*/ 1013460 w 6408420"/>
              <a:gd name="connsiteY4" fmla="*/ 2095500 h 2240280"/>
              <a:gd name="connsiteX5" fmla="*/ 899160 w 6408420"/>
              <a:gd name="connsiteY5" fmla="*/ 0 h 2240280"/>
              <a:gd name="connsiteX0-1" fmla="*/ 892810 w 6402070"/>
              <a:gd name="connsiteY0-2" fmla="*/ 0 h 2240280"/>
              <a:gd name="connsiteX1-3" fmla="*/ 6127750 w 6402070"/>
              <a:gd name="connsiteY1-4" fmla="*/ 15240 h 2240280"/>
              <a:gd name="connsiteX2-5" fmla="*/ 6402070 w 6402070"/>
              <a:gd name="connsiteY2-6" fmla="*/ 2240280 h 2240280"/>
              <a:gd name="connsiteX3-7" fmla="*/ 0 w 6402070"/>
              <a:gd name="connsiteY3-8" fmla="*/ 2227580 h 2240280"/>
              <a:gd name="connsiteX4-9" fmla="*/ 1007110 w 6402070"/>
              <a:gd name="connsiteY4-10" fmla="*/ 2095500 h 2240280"/>
              <a:gd name="connsiteX5-11" fmla="*/ 892810 w 6402070"/>
              <a:gd name="connsiteY5-12" fmla="*/ 0 h 2240280"/>
              <a:gd name="connsiteX0-13" fmla="*/ 892810 w 6402070"/>
              <a:gd name="connsiteY0-14" fmla="*/ 0 h 2240280"/>
              <a:gd name="connsiteX1-15" fmla="*/ 6127750 w 6402070"/>
              <a:gd name="connsiteY1-16" fmla="*/ 15240 h 2240280"/>
              <a:gd name="connsiteX2-17" fmla="*/ 6402070 w 6402070"/>
              <a:gd name="connsiteY2-18" fmla="*/ 2240280 h 2240280"/>
              <a:gd name="connsiteX3-19" fmla="*/ 0 w 6402070"/>
              <a:gd name="connsiteY3-20" fmla="*/ 2227580 h 2240280"/>
              <a:gd name="connsiteX4-21" fmla="*/ 988060 w 6402070"/>
              <a:gd name="connsiteY4-22" fmla="*/ 2051050 h 2240280"/>
              <a:gd name="connsiteX5-23" fmla="*/ 892810 w 6402070"/>
              <a:gd name="connsiteY5-24" fmla="*/ 0 h 2240280"/>
            </a:gdLst>
            <a:ahLst/>
            <a:cxnLst>
              <a:cxn ang="0">
                <a:pos x="connsiteX0-13" y="connsiteY0-14"/>
              </a:cxn>
              <a:cxn ang="0">
                <a:pos x="connsiteX1-15" y="connsiteY1-16"/>
              </a:cxn>
              <a:cxn ang="0">
                <a:pos x="connsiteX2-17" y="connsiteY2-18"/>
              </a:cxn>
              <a:cxn ang="0">
                <a:pos x="connsiteX3-19" y="connsiteY3-20"/>
              </a:cxn>
              <a:cxn ang="0">
                <a:pos x="connsiteX4-21" y="connsiteY4-22"/>
              </a:cxn>
              <a:cxn ang="0">
                <a:pos x="connsiteX5-23" y="connsiteY5-24"/>
              </a:cxn>
            </a:cxnLst>
            <a:rect l="l" t="t" r="r" b="b"/>
            <a:pathLst>
              <a:path w="6402070" h="2240280">
                <a:moveTo>
                  <a:pt x="892810" y="0"/>
                </a:moveTo>
                <a:lnTo>
                  <a:pt x="6127750" y="15240"/>
                </a:lnTo>
                <a:lnTo>
                  <a:pt x="6402070" y="2240280"/>
                </a:lnTo>
                <a:lnTo>
                  <a:pt x="0" y="2227580"/>
                </a:lnTo>
                <a:lnTo>
                  <a:pt x="988060" y="2051050"/>
                </a:lnTo>
                <a:lnTo>
                  <a:pt x="8928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"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ea typeface="黑体" panose="02010609060101010101" pitchFamily="49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>
          <a:xfrm>
            <a:off x="1393825" y="4179888"/>
            <a:ext cx="1017588" cy="217487"/>
          </a:xfrm>
          <a:custGeom>
            <a:avLst/>
            <a:gdLst>
              <a:gd name="connsiteX0" fmla="*/ 0 w 1010195"/>
              <a:gd name="connsiteY0" fmla="*/ 0 h 217714"/>
              <a:gd name="connsiteX1" fmla="*/ 8709 w 1010195"/>
              <a:gd name="connsiteY1" fmla="*/ 217714 h 217714"/>
              <a:gd name="connsiteX2" fmla="*/ 1010195 w 1010195"/>
              <a:gd name="connsiteY2" fmla="*/ 87086 h 217714"/>
              <a:gd name="connsiteX3" fmla="*/ 0 w 1010195"/>
              <a:gd name="connsiteY3" fmla="*/ 0 h 217714"/>
              <a:gd name="connsiteX0-1" fmla="*/ 0 w 1017338"/>
              <a:gd name="connsiteY0-2" fmla="*/ 0 h 217714"/>
              <a:gd name="connsiteX1-3" fmla="*/ 8709 w 1017338"/>
              <a:gd name="connsiteY1-4" fmla="*/ 217714 h 217714"/>
              <a:gd name="connsiteX2-5" fmla="*/ 1017338 w 1017338"/>
              <a:gd name="connsiteY2-6" fmla="*/ 87086 h 217714"/>
              <a:gd name="connsiteX3-7" fmla="*/ 0 w 1017338"/>
              <a:gd name="connsiteY3-8" fmla="*/ 0 h 2177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17338" h="217714">
                <a:moveTo>
                  <a:pt x="0" y="0"/>
                </a:moveTo>
                <a:lnTo>
                  <a:pt x="8709" y="217714"/>
                </a:lnTo>
                <a:lnTo>
                  <a:pt x="1017338" y="870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6"/>
            </p:custDataLst>
          </p:nvPr>
        </p:nvSpPr>
        <p:spPr>
          <a:xfrm>
            <a:off x="-25400" y="1866900"/>
            <a:ext cx="2438400" cy="2400300"/>
          </a:xfrm>
          <a:custGeom>
            <a:avLst/>
            <a:gdLst>
              <a:gd name="connsiteX0" fmla="*/ 0 w 2438400"/>
              <a:gd name="connsiteY0" fmla="*/ 0 h 2400300"/>
              <a:gd name="connsiteX1" fmla="*/ 2413000 w 2438400"/>
              <a:gd name="connsiteY1" fmla="*/ 139700 h 2400300"/>
              <a:gd name="connsiteX2" fmla="*/ 2438400 w 2438400"/>
              <a:gd name="connsiteY2" fmla="*/ 2400300 h 2400300"/>
              <a:gd name="connsiteX3" fmla="*/ 12700 w 2438400"/>
              <a:gd name="connsiteY3" fmla="*/ 2222500 h 2400300"/>
              <a:gd name="connsiteX4" fmla="*/ 0 w 2438400"/>
              <a:gd name="connsiteY4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00300">
                <a:moveTo>
                  <a:pt x="0" y="0"/>
                </a:moveTo>
                <a:lnTo>
                  <a:pt x="2413000" y="139700"/>
                </a:lnTo>
                <a:lnTo>
                  <a:pt x="2438400" y="2400300"/>
                </a:lnTo>
                <a:lnTo>
                  <a:pt x="12700" y="2222500"/>
                </a:lnTo>
                <a:cubicBezTo>
                  <a:pt x="8467" y="1485900"/>
                  <a:pt x="4233" y="7493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" dist="127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2412000" y="2332800"/>
            <a:ext cx="5151600" cy="1936800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743A2-7DB7-4238-BFFE-B09A273A13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D11F-2461-44A0-8B35-A2A14E3B1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743A2-7DB7-4238-BFFE-B09A273A13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D11F-2461-44A0-8B35-A2A14E3B1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3" y="457200"/>
            <a:ext cx="7776631" cy="11049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2049463"/>
            <a:ext cx="462915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D4048-9D16-433F-BB28-6D6BD52661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7D885-62FE-4A8A-9FAD-BB05011B13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D5D78-0A6C-4B21-8854-5ED5A2501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74E65-1148-40A4-BDAF-04AAE88EDE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 b="1260"/>
          <a:stretch>
            <a:fillRect/>
          </a:stretch>
        </p:blipFill>
        <p:spPr>
          <a:xfrm>
            <a:off x="2273" y="-2449"/>
            <a:ext cx="9141727" cy="6860449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102069" y="158745"/>
            <a:ext cx="64132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28650" y="1240926"/>
            <a:ext cx="7886699" cy="500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D4743A2-7DB7-4238-BFFE-B09A273A13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1EAD11F-2461-44A0-8B35-A2A14E3B16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3200" b="1" i="0" kern="1200" baseline="0" dirty="0"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  <a:tileRect/>
          </a:gradFill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70000"/>
        <a:buFont typeface="Wingdings" panose="05000000000000000000" pitchFamily="2" charset="2"/>
        <a:buChar char="l"/>
        <a:defRPr sz="2400" kern="1200" baseline="0">
          <a:solidFill>
            <a:schemeClr val="tx1"/>
          </a:solidFill>
          <a:latin typeface="+mn-ea"/>
          <a:ea typeface="+mn-ea"/>
          <a:cs typeface="+mn-cs"/>
        </a:defRPr>
      </a:lvl1pPr>
      <a:lvl2pPr marL="719455" indent="-285750" algn="just" defTabSz="914400" rtl="0" eaLnBrk="1" latinLnBrk="0" hangingPunct="1"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09600" y="1524000"/>
            <a:ext cx="8229600" cy="3459163"/>
          </a:xfrm>
        </p:spPr>
        <p:txBody>
          <a:bodyPr vert="horz" wrap="square" lIns="91440" tIns="45720" rIns="91440" bIns="45720" numCol="1" anchor="ctr" anchorCtr="0" compatLnSpc="1"/>
          <a:p>
            <a:pPr eaLnBrk="1" hangingPunct="1"/>
            <a:r>
              <a:rPr altLang="zh-CN" sz="7600" b="1" i="1" dirty="0">
                <a:solidFill>
                  <a:srgbClr val="0099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大标宋简体" pitchFamily="65" charset="-122"/>
                <a:ea typeface="方正大标宋简体" pitchFamily="65" charset="-122"/>
              </a:rPr>
              <a:t>13 </a:t>
            </a:r>
            <a:r>
              <a:rPr lang="zh-CN" sz="7600" b="1" i="1" dirty="0">
                <a:solidFill>
                  <a:srgbClr val="0099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大标宋简体" pitchFamily="65" charset="-122"/>
                <a:ea typeface="方正大标宋简体" pitchFamily="65" charset="-122"/>
              </a:rPr>
              <a:t>春天的消息</a:t>
            </a:r>
            <a:endParaRPr lang="zh-CN" sz="7600" b="1" i="1" dirty="0">
              <a:solidFill>
                <a:srgbClr val="0099FF"/>
              </a:solidFill>
              <a:effectLst>
                <a:outerShdw blurRad="38100" dist="38100" dir="2700000">
                  <a:srgbClr val="000000"/>
                </a:outerShdw>
              </a:effectLst>
              <a:latin typeface="方正大标宋简体" pitchFamily="65" charset="-122"/>
              <a:ea typeface="方正大标宋简体" pitchFamily="65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e11f33d4719720ed-f2f756362d8999fc-9f71753e5bd767d6305b83c078b9c9c6"/>
          <p:cNvPicPr>
            <a:picLocks noChangeAspect="1"/>
          </p:cNvPicPr>
          <p:nvPr/>
        </p:nvPicPr>
        <p:blipFill>
          <a:blip r:embed="rId1"/>
          <a:srcRect l="2416" t="2275" r="1576" b="963"/>
          <a:stretch>
            <a:fillRect/>
          </a:stretch>
        </p:blipFill>
        <p:spPr>
          <a:xfrm>
            <a:off x="838200" y="914400"/>
            <a:ext cx="7543800" cy="5105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ac75323d6b6de243-6a288fb2bd195a34-a0775b8e2ffd6873d977972998fa64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" y="427990"/>
            <a:ext cx="8682355" cy="6043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4" name="Rectangle 4"/>
          <p:cNvSpPr>
            <a:spLocks noGrp="1" noRot="1"/>
          </p:cNvSpPr>
          <p:nvPr>
            <p:ph type="title"/>
          </p:nvPr>
        </p:nvSpPr>
        <p:spPr>
          <a:xfrm>
            <a:off x="304800" y="1066800"/>
            <a:ext cx="8540750" cy="41148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6000" dirty="0">
                <a:solidFill>
                  <a:srgbClr val="FF0000"/>
                </a:solidFill>
              </a:rPr>
              <a:t>学生明信片设计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4 L 3.33333E-6 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35700461596017331"/>
          <p:cNvPicPr>
            <a:picLocks noChangeAspect="1"/>
          </p:cNvPicPr>
          <p:nvPr/>
        </p:nvPicPr>
        <p:blipFill>
          <a:blip r:embed="rId1"/>
          <a:srcRect l="8360" t="3192" r="10141" b="4029"/>
          <a:stretch>
            <a:fillRect/>
          </a:stretch>
        </p:blipFill>
        <p:spPr>
          <a:xfrm rot="5400000">
            <a:off x="1944370" y="-335915"/>
            <a:ext cx="5318760" cy="8074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39088167859785887"/>
          <p:cNvPicPr>
            <a:picLocks noChangeAspect="1"/>
          </p:cNvPicPr>
          <p:nvPr/>
        </p:nvPicPr>
        <p:blipFill>
          <a:blip r:embed="rId1"/>
          <a:srcRect l="7941" t="5262" r="15161" b="8804"/>
          <a:stretch>
            <a:fillRect/>
          </a:stretch>
        </p:blipFill>
        <p:spPr>
          <a:xfrm rot="5400000">
            <a:off x="1903730" y="-351155"/>
            <a:ext cx="5444490" cy="81146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33920260184292829"/>
          <p:cNvPicPr>
            <a:picLocks noChangeAspect="1"/>
          </p:cNvPicPr>
          <p:nvPr/>
        </p:nvPicPr>
        <p:blipFill>
          <a:blip r:embed="rId1"/>
          <a:srcRect l="6102" t="2834" r="12908" b="3609"/>
          <a:stretch>
            <a:fillRect/>
          </a:stretch>
        </p:blipFill>
        <p:spPr>
          <a:xfrm rot="5400000">
            <a:off x="2078990" y="-425450"/>
            <a:ext cx="5270500" cy="8118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副标题 13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28950" y="3429000"/>
            <a:ext cx="4010025" cy="467211"/>
          </a:xfrm>
        </p:spPr>
        <p:txBody>
          <a:bodyPr>
            <a:normAutofit/>
          </a:bodyPr>
          <a:p>
            <a:pPr algn="ctr" eaLnBrk="1" hangingPunct="1">
              <a:buSzPct val="95000"/>
              <a:buFont typeface="Wingdings" panose="05000000000000000000" pitchFamily="2" charset="2"/>
            </a:pPr>
            <a:r>
              <a:rPr lang="zh-CN" altLang="en-US" dirty="0" smtClean="0">
                <a:latin typeface="+mn-lt"/>
              </a:rPr>
              <a:t>Lorem ipsum dolor sit amet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9426" y="2902551"/>
            <a:ext cx="4019550" cy="680400"/>
          </a:xfrm>
        </p:spPr>
        <p:txBody>
          <a:bodyPr rtlCol="0">
            <a:noAutofit/>
          </a:bodyPr>
          <a:p>
            <a:pPr algn="ctr" eaLnBrk="1" hangingPunct="1">
              <a:spcAft>
                <a:spcPts val="0"/>
              </a:spcAft>
              <a:defRPr/>
            </a:pPr>
            <a:r>
              <a:rPr lang="zh-CN" altLang="en-US" sz="6600" dirty="0" smtClean="0">
                <a:latin typeface="+mj-lt"/>
                <a:ea typeface="+mj-ea"/>
              </a:rPr>
              <a:t>邮票</a:t>
            </a:r>
            <a:endParaRPr lang="zh-CN" altLang="en-US" sz="6600" dirty="0" smtClean="0">
              <a:latin typeface="+mj-lt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作品欣赏</a:t>
            </a:r>
            <a:endParaRPr lang="zh-CN" altLang="en-US" dirty="0"/>
          </a:p>
        </p:txBody>
      </p:sp>
      <p:pic>
        <p:nvPicPr>
          <p:cNvPr id="37897" name="Picture 9" descr="[@4MN5M`A6M15P(BY}3M96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990600"/>
            <a:ext cx="7391400" cy="54800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20" name="Picture 4" descr="~GPW}19~PO3%}TZ9)K_@M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5655" y="-13335"/>
            <a:ext cx="4854575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6" name="Picture 4" descr="I6G5]A}QBT9P3](5U9@IQW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12700"/>
            <a:ext cx="5341938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副标题 13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28950" y="3429000"/>
            <a:ext cx="4010025" cy="467211"/>
          </a:xfrm>
        </p:spPr>
        <p:txBody>
          <a:bodyPr>
            <a:noAutofit/>
          </a:bodyPr>
          <a:p>
            <a:pPr algn="ctr" eaLnBrk="1" hangingPunct="1">
              <a:buSzPct val="95000"/>
              <a:buFont typeface="Wingdings" panose="05000000000000000000" pitchFamily="2" charset="2"/>
            </a:pPr>
            <a:r>
              <a:rPr lang="zh-CN" altLang="en-US" sz="2400" dirty="0" smtClean="0">
                <a:latin typeface="+mn-lt"/>
              </a:rPr>
              <a:t>明信片是一种不用信封就可以邮寄的硬纸片</a:t>
            </a:r>
            <a:endParaRPr lang="zh-CN" altLang="en-US" sz="2400" dirty="0" smtClean="0">
              <a:latin typeface="+mn-lt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9426" y="2445351"/>
            <a:ext cx="4019550" cy="680400"/>
          </a:xfrm>
        </p:spPr>
        <p:txBody>
          <a:bodyPr rtlCol="0">
            <a:noAutofit/>
          </a:bodyPr>
          <a:p>
            <a:pPr algn="ctr" eaLnBrk="1" hangingPunct="1">
              <a:spcAft>
                <a:spcPts val="0"/>
              </a:spcAft>
              <a:defRPr/>
            </a:pPr>
            <a:r>
              <a:rPr lang="zh-CN" altLang="en-US" sz="4000" dirty="0" smtClean="0">
                <a:latin typeface="+mj-lt"/>
                <a:ea typeface="+mj-ea"/>
              </a:rPr>
              <a:t>用一张明信片</a:t>
            </a:r>
            <a:br>
              <a:rPr lang="zh-CN" altLang="en-US" sz="4000" dirty="0" smtClean="0">
                <a:latin typeface="+mj-lt"/>
                <a:ea typeface="+mj-ea"/>
              </a:rPr>
            </a:br>
            <a:r>
              <a:rPr lang="zh-CN" altLang="en-US" sz="4000" dirty="0" smtClean="0">
                <a:latin typeface="+mj-lt"/>
                <a:ea typeface="+mj-ea"/>
              </a:rPr>
              <a:t>寄出我们的思念</a:t>
            </a:r>
            <a:endParaRPr lang="zh-CN" altLang="en-US" sz="4000" dirty="0" smtClean="0">
              <a:latin typeface="+mj-lt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952500" y="1543050"/>
            <a:ext cx="169863" cy="4381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1103313" y="1560830"/>
            <a:ext cx="6937375" cy="43815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lIns="360000" tIns="360000" rIns="360000" bIns="360000" anchor="t" anchorCtr="0">
            <a:noAutofit/>
          </a:bodyPr>
          <a:lstStyle/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Tx/>
              <a:buSzPct val="95000"/>
              <a:buFont typeface="Wingdings" panose="05000000000000000000" pitchFamily="2" charset="2"/>
              <a:buChar char="w"/>
              <a:defRPr/>
            </a:pPr>
            <a:r>
              <a:rPr lang="zh-CN" alt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左上角：收件人所在地邮编</a:t>
            </a:r>
            <a:endParaRPr lang="zh-CN" altLang="en-US" sz="2000" dirty="0" smtClean="0">
              <a:solidFill>
                <a:srgbClr val="333333"/>
              </a:solidFill>
              <a:latin typeface="+mn-lt"/>
              <a:ea typeface="+mn-ea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Tx/>
              <a:buSzPct val="95000"/>
              <a:buFont typeface="Wingdings" panose="05000000000000000000" pitchFamily="2" charset="2"/>
              <a:buChar char="w"/>
              <a:defRPr/>
            </a:pPr>
            <a:r>
              <a:rPr lang="zh-CN" alt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右边：用于填写寄件人地址信息和姓名</a:t>
            </a:r>
            <a:endParaRPr lang="zh-CN" altLang="en-US" sz="2000" dirty="0" smtClean="0">
              <a:solidFill>
                <a:srgbClr val="333333"/>
              </a:solidFill>
              <a:latin typeface="+mn-lt"/>
              <a:ea typeface="+mn-ea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Tx/>
              <a:buSzPct val="95000"/>
              <a:buFont typeface="Wingdings" panose="05000000000000000000" pitchFamily="2" charset="2"/>
              <a:buChar char="w"/>
              <a:defRPr/>
            </a:pPr>
            <a:r>
              <a:rPr lang="zh-CN" alt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右上角：用于贴邮票</a:t>
            </a:r>
            <a:endParaRPr lang="zh-CN" altLang="en-US" sz="2000" dirty="0" smtClean="0">
              <a:solidFill>
                <a:srgbClr val="333333"/>
              </a:solidFill>
              <a:latin typeface="+mn-lt"/>
              <a:ea typeface="+mn-ea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Tx/>
              <a:buSzPct val="95000"/>
              <a:buFont typeface="Wingdings" panose="05000000000000000000" pitchFamily="2" charset="2"/>
              <a:buChar char="w"/>
              <a:defRPr/>
            </a:pPr>
            <a:r>
              <a:rPr lang="zh-CN" alt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右下角右边填写寄件人所在地邮编</a:t>
            </a:r>
            <a:endParaRPr lang="zh-CN" altLang="en-US" sz="2000" dirty="0" smtClean="0">
              <a:solidFill>
                <a:srgbClr val="333333"/>
              </a:solidFill>
              <a:latin typeface="+mn-lt"/>
              <a:ea typeface="+mn-ea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Tx/>
              <a:buSzPct val="95000"/>
              <a:buFont typeface="Wingdings" panose="05000000000000000000" pitchFamily="2" charset="2"/>
              <a:buChar char="w"/>
              <a:defRPr/>
            </a:pPr>
            <a:r>
              <a:rPr lang="zh-CN" alt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明信片留言板：可以写上对朋友的祝福，亦或是其他温馨的话语，也可以画上美丽的图画</a:t>
            </a:r>
            <a:endParaRPr lang="zh-CN" altLang="en-US" sz="2000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913890" y="474975"/>
            <a:ext cx="6496049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lang="en-US" altLang="en-US" sz="3200" b="1" i="0" baseline="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a typeface="黑体" panose="02010609060101010101" pitchFamily="49" charset="-122"/>
                <a:cs typeface="+mj-cs"/>
              </a:defRPr>
            </a:lvl1pPr>
          </a:lstStyle>
          <a:p>
            <a:pPr algn="l" eaLnBrk="1" hangingPunct="1"/>
            <a:r>
              <a:rPr lang="zh-CN" altLang="en-US" sz="4000" dirty="0" smtClean="0">
                <a:latin typeface="+mj-lt"/>
                <a:ea typeface="+mj-ea"/>
              </a:rPr>
              <a:t>明信片格式：</a:t>
            </a:r>
            <a:endParaRPr lang="zh-CN" altLang="en-US" sz="4000" dirty="0" smtClean="0">
              <a:latin typeface="+mj-lt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副标题 13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28950" y="3429000"/>
            <a:ext cx="4010025" cy="467211"/>
          </a:xfrm>
        </p:spPr>
        <p:txBody>
          <a:bodyPr>
            <a:normAutofit/>
          </a:bodyPr>
          <a:p>
            <a:pPr algn="ctr" eaLnBrk="1" hangingPunct="1">
              <a:buSzPct val="95000"/>
              <a:buFont typeface="Wingdings" panose="05000000000000000000" pitchFamily="2" charset="2"/>
            </a:pPr>
            <a:r>
              <a:rPr lang="zh-CN" altLang="en-US" dirty="0" smtClean="0">
                <a:latin typeface="+mn-lt"/>
              </a:rPr>
              <a:t>Lorem ipsum dolor sit amet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9426" y="3893151"/>
            <a:ext cx="4019550" cy="680400"/>
          </a:xfrm>
        </p:spPr>
        <p:txBody>
          <a:bodyPr rtlCol="0">
            <a:normAutofit fontScale="90000"/>
          </a:bodyPr>
          <a:p>
            <a:pPr algn="ctr" eaLnBrk="1" hangingPunct="1">
              <a:spcAft>
                <a:spcPts val="0"/>
              </a:spcAft>
              <a:defRPr/>
            </a:pPr>
            <a:r>
              <a:rPr lang="zh-CN" altLang="en-US" sz="4400" dirty="0" smtClean="0">
                <a:latin typeface="+mj-lt"/>
                <a:ea typeface="+mj-ea"/>
              </a:rPr>
              <a:t>小巧精美的图画</a:t>
            </a:r>
            <a:br>
              <a:rPr lang="zh-CN" altLang="en-US" sz="4400" dirty="0" smtClean="0">
                <a:latin typeface="+mj-lt"/>
                <a:ea typeface="+mj-ea"/>
              </a:rPr>
            </a:br>
            <a:r>
              <a:rPr lang="zh-CN" altLang="en-US" sz="4400" dirty="0" smtClean="0">
                <a:latin typeface="+mj-lt"/>
                <a:ea typeface="+mj-ea"/>
              </a:rPr>
              <a:t>   传递情感，</a:t>
            </a:r>
            <a:br>
              <a:rPr lang="zh-CN" altLang="en-US" sz="4400" dirty="0" smtClean="0">
                <a:latin typeface="+mj-lt"/>
                <a:ea typeface="+mj-ea"/>
              </a:rPr>
            </a:br>
            <a:r>
              <a:rPr lang="zh-CN" altLang="en-US" sz="4400" dirty="0" smtClean="0">
                <a:latin typeface="+mj-lt"/>
                <a:ea typeface="+mj-ea"/>
              </a:rPr>
              <a:t>增进友谊</a:t>
            </a:r>
            <a:br>
              <a:rPr lang="zh-CN" altLang="en-US" sz="3200" dirty="0" smtClean="0">
                <a:latin typeface="+mj-lt"/>
                <a:ea typeface="+mj-ea"/>
              </a:rPr>
            </a:br>
            <a:endParaRPr lang="zh-CN" altLang="en-US" sz="3200" dirty="0" smtClean="0">
              <a:latin typeface="+mj-lt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副标题 13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28950" y="3429000"/>
            <a:ext cx="4010025" cy="467211"/>
          </a:xfrm>
        </p:spPr>
        <p:txBody>
          <a:bodyPr>
            <a:normAutofit/>
          </a:bodyPr>
          <a:p>
            <a:pPr algn="ctr" eaLnBrk="1" hangingPunct="1">
              <a:buSzPct val="95000"/>
              <a:buFont typeface="Wingdings" panose="05000000000000000000" pitchFamily="2" charset="2"/>
            </a:pPr>
            <a:r>
              <a:rPr lang="zh-CN" altLang="en-US" dirty="0" smtClean="0">
                <a:latin typeface="+mn-lt"/>
              </a:rPr>
              <a:t>Lorem ipsum dolor sit amet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9426" y="2750151"/>
            <a:ext cx="4019550" cy="680400"/>
          </a:xfrm>
        </p:spPr>
        <p:txBody>
          <a:bodyPr rtlCol="0">
            <a:noAutofit/>
          </a:bodyPr>
          <a:p>
            <a:pPr algn="ctr" eaLnBrk="1" hangingPunct="1">
              <a:spcAft>
                <a:spcPts val="0"/>
              </a:spcAft>
              <a:defRPr/>
            </a:pPr>
            <a:r>
              <a:rPr lang="zh-CN" sz="4000" dirty="0" smtClean="0">
                <a:latin typeface="+mj-lt"/>
                <a:ea typeface="+mj-ea"/>
              </a:rPr>
              <a:t>试试自己</a:t>
            </a:r>
            <a:r>
              <a:rPr lang="zh-CN" altLang="en-US" sz="4000" dirty="0" smtClean="0">
                <a:latin typeface="+mj-lt"/>
                <a:ea typeface="+mj-ea"/>
              </a:rPr>
              <a:t>设计吧</a:t>
            </a:r>
            <a:endParaRPr lang="zh-CN" altLang="en-US" sz="4000" dirty="0" smtClean="0">
              <a:latin typeface="+mj-lt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4" name="Rectangle 4"/>
          <p:cNvSpPr>
            <a:spLocks noGrp="1" noRot="1"/>
          </p:cNvSpPr>
          <p:nvPr>
            <p:ph type="title"/>
          </p:nvPr>
        </p:nvSpPr>
        <p:spPr>
          <a:xfrm>
            <a:off x="304800" y="2209800"/>
            <a:ext cx="8540750" cy="23622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8000" b="1" i="1" dirty="0">
                <a:solidFill>
                  <a:srgbClr val="FF0000"/>
                </a:solidFill>
                <a:latin typeface="宋体" panose="02010600030101010101" pitchFamily="2" charset="-122"/>
              </a:rPr>
              <a:t>谢  谢</a:t>
            </a:r>
            <a:endParaRPr lang="zh-CN" altLang="en-US" sz="8000" b="1" i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1479550" y="5257800"/>
            <a:ext cx="108108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www.1ppt.com/jiaoan/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>
            <a:normAutofit fontScale="90000"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欣赏中国邮政发行的明信片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c08a09c86681dbc-fc45b20b95306f15-969291143663a26b13730317e77ef020"/>
          <p:cNvPicPr>
            <a:picLocks noChangeAspect="1"/>
          </p:cNvPicPr>
          <p:nvPr/>
        </p:nvPicPr>
        <p:blipFill>
          <a:blip r:embed="rId1"/>
          <a:srcRect l="5149" t="5770" r="5656" b="5588"/>
          <a:stretch>
            <a:fillRect/>
          </a:stretch>
        </p:blipFill>
        <p:spPr>
          <a:xfrm>
            <a:off x="304800" y="838200"/>
            <a:ext cx="8382000" cy="5257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81f033a24d7d838-f4209f96c1b99f7f-ccd09078b9954bf71b4eba34297472b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1036955"/>
            <a:ext cx="7588250" cy="5123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a3d2837cc72aba0-f36709fe9dc17be4-e23c01ac366299861e9543b9366c8016"/>
          <p:cNvPicPr>
            <a:picLocks noChangeAspect="1"/>
          </p:cNvPicPr>
          <p:nvPr/>
        </p:nvPicPr>
        <p:blipFill>
          <a:blip r:embed="rId1"/>
          <a:srcRect l="3900" t="6898" r="5463" b="9468"/>
          <a:stretch>
            <a:fillRect/>
          </a:stretch>
        </p:blipFill>
        <p:spPr>
          <a:xfrm>
            <a:off x="152400" y="579120"/>
            <a:ext cx="8839200" cy="5974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e11f33d4719720ed-f2f756362d8999fc-e5458f75a13972a41275dced36e9af17"/>
          <p:cNvPicPr>
            <a:picLocks noChangeAspect="1"/>
          </p:cNvPicPr>
          <p:nvPr/>
        </p:nvPicPr>
        <p:blipFill>
          <a:blip r:embed="rId1"/>
          <a:srcRect l="2359" t="2303" r="1175" b="1623"/>
          <a:stretch>
            <a:fillRect/>
          </a:stretch>
        </p:blipFill>
        <p:spPr>
          <a:xfrm>
            <a:off x="609600" y="685800"/>
            <a:ext cx="8077200" cy="5562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200710121153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35" y="859790"/>
            <a:ext cx="7815580" cy="55492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8b6b352fd723717-981d2016a8fd651b-b7ea318c1844f9e389a92d2bc2cd25c3"/>
          <p:cNvPicPr>
            <a:picLocks noChangeAspect="1"/>
          </p:cNvPicPr>
          <p:nvPr/>
        </p:nvPicPr>
        <p:blipFill>
          <a:blip r:embed="rId1"/>
          <a:srcRect r="20082"/>
          <a:stretch>
            <a:fillRect/>
          </a:stretch>
        </p:blipFill>
        <p:spPr>
          <a:xfrm>
            <a:off x="674370" y="961390"/>
            <a:ext cx="7828280" cy="5495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78*i*0"/>
  <p:tag name="KSO_WM_TEMPLATE_CATEGORY" val="custom"/>
  <p:tag name="KSO_WM_TEMPLATE_INDEX" val="155"/>
</p:tagLst>
</file>

<file path=ppt/tags/tag10.xml><?xml version="1.0" encoding="utf-8"?>
<p:tagLst xmlns:p="http://schemas.openxmlformats.org/presentationml/2006/main">
  <p:tag name="KSO_WM_TEMPLATE_CATEGORY" val="custom"/>
  <p:tag name="KSO_WM_TEMPLATE_INDEX" val="155"/>
</p:tagLst>
</file>

<file path=ppt/tags/tag11.xml><?xml version="1.0" encoding="utf-8"?>
<p:tagLst xmlns:p="http://schemas.openxmlformats.org/presentationml/2006/main">
  <p:tag name="KSO_WM_TEMPLATE_CATEGORY" val="custom"/>
  <p:tag name="KSO_WM_TEMPLATE_INDEX" val="155"/>
</p:tagLst>
</file>

<file path=ppt/tags/tag12.xml><?xml version="1.0" encoding="utf-8"?>
<p:tagLst xmlns:p="http://schemas.openxmlformats.org/presentationml/2006/main">
  <p:tag name="KSO_WM_TEMPLATE_CATEGORY" val="custom"/>
  <p:tag name="KSO_WM_TEMPLATE_INDEX" val="155"/>
</p:tagLst>
</file>

<file path=ppt/tags/tag13.xml><?xml version="1.0" encoding="utf-8"?>
<p:tagLst xmlns:p="http://schemas.openxmlformats.org/presentationml/2006/main">
  <p:tag name="KSO_WM_TEMPLATE_CATEGORY" val="custom"/>
  <p:tag name="KSO_WM_TEMPLATE_INDEX" val="155"/>
</p:tagLst>
</file>

<file path=ppt/tags/tag14.xml><?xml version="1.0" encoding="utf-8"?>
<p:tagLst xmlns:p="http://schemas.openxmlformats.org/presentationml/2006/main">
  <p:tag name="KSO_WM_TEMPLATE_CATEGORY" val="custom"/>
  <p:tag name="KSO_WM_TEMPLATE_INDEX" val="155"/>
</p:tagLst>
</file>

<file path=ppt/tags/tag15.xml><?xml version="1.0" encoding="utf-8"?>
<p:tagLst xmlns:p="http://schemas.openxmlformats.org/presentationml/2006/main">
  <p:tag name="KSO_WM_TEMPLATE_CATEGORY" val="custom"/>
  <p:tag name="KSO_WM_TEMPLATE_INDEX" val="155"/>
</p:tagLst>
</file>

<file path=ppt/tags/tag16.xml><?xml version="1.0" encoding="utf-8"?>
<p:tagLst xmlns:p="http://schemas.openxmlformats.org/presentationml/2006/main">
  <p:tag name="KSO_WM_TEMPLATE_CATEGORY" val="custom"/>
  <p:tag name="KSO_WM_TEMPLATE_INDEX" val="155"/>
</p:tagLst>
</file>

<file path=ppt/tags/tag17.xml><?xml version="1.0" encoding="utf-8"?>
<p:tagLst xmlns:p="http://schemas.openxmlformats.org/presentationml/2006/main">
  <p:tag name="KSO_WM_TEMPLATE_CATEGORY" val="custom"/>
  <p:tag name="KSO_WM_TEMPLATE_INDEX" val="155"/>
</p:tagLst>
</file>

<file path=ppt/tags/tag18.xml><?xml version="1.0" encoding="utf-8"?>
<p:tagLst xmlns:p="http://schemas.openxmlformats.org/presentationml/2006/main">
  <p:tag name="KSO_WM_TEMPLATE_CATEGORY" val="custom"/>
  <p:tag name="KSO_WM_TEMPLATE_INDEX" val="155"/>
</p:tagLst>
</file>

<file path=ppt/tags/tag19.xml><?xml version="1.0" encoding="utf-8"?>
<p:tagLst xmlns:p="http://schemas.openxmlformats.org/presentationml/2006/main">
  <p:tag name="KSO_WM_TEMPLATE_CATEGORY" val="custom"/>
  <p:tag name="KSO_WM_TEMPLATE_INDEX" val="155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78*i*1"/>
  <p:tag name="KSO_WM_TEMPLATE_CATEGORY" val="custom"/>
  <p:tag name="KSO_WM_TEMPLATE_INDEX" val="155"/>
</p:tagLst>
</file>

<file path=ppt/tags/tag20.xml><?xml version="1.0" encoding="utf-8"?>
<p:tagLst xmlns:p="http://schemas.openxmlformats.org/presentationml/2006/main">
  <p:tag name="KSO_WM_TEMPLATE_CATEGORY" val="custom"/>
  <p:tag name="KSO_WM_TEMPLATE_INDEX" val="155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b"/>
  <p:tag name="KSO_WM_UNIT_INDEX" val="1"/>
  <p:tag name="KSO_WM_UNIT_ID" val="custom155_1*b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4"/>
  <p:tag name="KSO_WM_UNIT_PRESET_TEXT_LEN" val="26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a"/>
  <p:tag name="KSO_WM_UNIT_INDEX" val="1"/>
  <p:tag name="KSO_WM_UNIT_ID" val="custom155_1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23.xml><?xml version="1.0" encoding="utf-8"?>
<p:tagLst xmlns:p="http://schemas.openxmlformats.org/presentationml/2006/main">
  <p:tag name="KSO_WM_TEMPLATE_THUMBS_INDEX" val="1、9、12、16、21、22、26、32、35"/>
  <p:tag name="KSO_WM_TEMPLATE_CATEGORY" val="custom"/>
  <p:tag name="KSO_WM_TEMPLATE_INDEX" val="155"/>
  <p:tag name="KSO_WM_SLIDE_ID" val="custom15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24.xml><?xml version="1.0" encoding="utf-8"?>
<p:tagLst xmlns:p="http://schemas.openxmlformats.org/presentationml/2006/main">
  <p:tag name="KSO_WM_TEMPLATE_CATEGORY" val="custom"/>
  <p:tag name="KSO_WM_TEMPLATE_INDEX" val="155"/>
</p:tagLst>
</file>

<file path=ppt/tags/tag25.xml><?xml version="1.0" encoding="utf-8"?>
<p:tagLst xmlns:p="http://schemas.openxmlformats.org/presentationml/2006/main">
  <p:tag name="KSO_WM_TEMPLATE_CATEGORY" val="custom"/>
  <p:tag name="KSO_WM_TEMPLATE_INDEX" val="155"/>
</p:tagLst>
</file>

<file path=ppt/tags/tag26.xml><?xml version="1.0" encoding="utf-8"?>
<p:tagLst xmlns:p="http://schemas.openxmlformats.org/presentationml/2006/main">
  <p:tag name="KSO_WM_TEMPLATE_CATEGORY" val="custom"/>
  <p:tag name="KSO_WM_TEMPLATE_INDEX" val="155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55_19*i*1"/>
  <p:tag name="KSO_WM_TEMPLATE_CATEGORY" val="custom"/>
  <p:tag name="KSO_WM_TEMPLATE_INDEX" val="155"/>
  <p:tag name="KSO_WM_UNIT_INDEX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f"/>
  <p:tag name="KSO_WM_UNIT_INDEX" val="1"/>
  <p:tag name="KSO_WM_UNIT_ID" val="custom155_19*f*1"/>
  <p:tag name="KSO_WM_UNIT_CLEAR" val="1"/>
  <p:tag name="KSO_WM_UNIT_LAYERLEVEL" val="1"/>
  <p:tag name="KSO_WM_UNIT_VALUE" val="243"/>
  <p:tag name="KSO_WM_UNIT_HIGHLIGHT" val="0"/>
  <p:tag name="KSO_WM_UNIT_COMPATIBLE" val="0"/>
  <p:tag name="KSO_WM_UNIT_PRESET_TEXT_INDEX" val="5"/>
  <p:tag name="KSO_WM_UNIT_PRESET_TEXT_LEN" val="232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a"/>
  <p:tag name="KSO_WM_UNIT_INDEX" val="1"/>
  <p:tag name="KSO_WM_UNIT_ID" val="custom155_19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78*i*2"/>
  <p:tag name="KSO_WM_TEMPLATE_CATEGORY" val="custom"/>
  <p:tag name="KSO_WM_TEMPLATE_INDEX" val="155"/>
</p:tagLst>
</file>

<file path=ppt/tags/tag30.xml><?xml version="1.0" encoding="utf-8"?>
<p:tagLst xmlns:p="http://schemas.openxmlformats.org/presentationml/2006/main">
  <p:tag name="KSO_WM_TEMPLATE_CATEGORY" val="custom"/>
  <p:tag name="KSO_WM_TEMPLATE_INDEX" val="155"/>
  <p:tag name="KSO_WM_SLIDE_ID" val="custom155_19"/>
  <p:tag name="KSO_WM_SLIDE_INDEX" val="19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87*140"/>
  <p:tag name="KSO_WM_SLIDE_SIZE" val="546*34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b"/>
  <p:tag name="KSO_WM_UNIT_INDEX" val="1"/>
  <p:tag name="KSO_WM_UNIT_ID" val="custom155_1*b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4"/>
  <p:tag name="KSO_WM_UNIT_PRESET_TEXT_LEN" val="2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a"/>
  <p:tag name="KSO_WM_UNIT_INDEX" val="1"/>
  <p:tag name="KSO_WM_UNIT_ID" val="custom155_1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33.xml><?xml version="1.0" encoding="utf-8"?>
<p:tagLst xmlns:p="http://schemas.openxmlformats.org/presentationml/2006/main">
  <p:tag name="KSO_WM_TEMPLATE_THUMBS_INDEX" val="1、9、12、16、21、22、26、32、35"/>
  <p:tag name="KSO_WM_TEMPLATE_CATEGORY" val="custom"/>
  <p:tag name="KSO_WM_TEMPLATE_INDEX" val="155"/>
  <p:tag name="KSO_WM_SLIDE_ID" val="custom15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b"/>
  <p:tag name="KSO_WM_UNIT_INDEX" val="1"/>
  <p:tag name="KSO_WM_UNIT_ID" val="custom155_1*b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4"/>
  <p:tag name="KSO_WM_UNIT_PRESET_TEXT_LEN" val="26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a"/>
  <p:tag name="KSO_WM_UNIT_INDEX" val="1"/>
  <p:tag name="KSO_WM_UNIT_ID" val="custom155_1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36.xml><?xml version="1.0" encoding="utf-8"?>
<p:tagLst xmlns:p="http://schemas.openxmlformats.org/presentationml/2006/main">
  <p:tag name="KSO_WM_TEMPLATE_THUMBS_INDEX" val="1、9、12、16、21、22、26、32、35"/>
  <p:tag name="KSO_WM_TEMPLATE_CATEGORY" val="custom"/>
  <p:tag name="KSO_WM_TEMPLATE_INDEX" val="155"/>
  <p:tag name="KSO_WM_SLIDE_ID" val="custom15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37.xml><?xml version="1.0" encoding="utf-8"?>
<p:tagLst xmlns:p="http://schemas.openxmlformats.org/presentationml/2006/main">
  <p:tag name="KSO_WM_TEMPLATE_CATEGORY" val="custom"/>
  <p:tag name="KSO_WM_TEMPLATE_INDEX" val="155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78*i*3"/>
  <p:tag name="KSO_WM_TEMPLATE_CATEGORY" val="custom"/>
  <p:tag name="KSO_WM_TEMPLATE_INDEX" val="155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78*i*4"/>
  <p:tag name="KSO_WM_TEMPLATE_CATEGORY" val="custom"/>
  <p:tag name="KSO_WM_TEMPLATE_INDEX" val="155"/>
</p:tagLst>
</file>

<file path=ppt/tags/tag6.xml><?xml version="1.0" encoding="utf-8"?>
<p:tagLst xmlns:p="http://schemas.openxmlformats.org/presentationml/2006/main">
  <p:tag name="KSO_WM_TEMPLATE_CATEGORY" val="custom"/>
  <p:tag name="KSO_WM_TEMPLATE_INDEX" val="155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b"/>
  <p:tag name="KSO_WM_UNIT_INDEX" val="1"/>
  <p:tag name="KSO_WM_UNIT_ID" val="custom155_1*b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4"/>
  <p:tag name="KSO_WM_UNIT_PRESET_TEXT_LEN" val="26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55"/>
  <p:tag name="KSO_WM_UNIT_TYPE" val="a"/>
  <p:tag name="KSO_WM_UNIT_INDEX" val="1"/>
  <p:tag name="KSO_WM_UNIT_ID" val="custom155_1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9.xml><?xml version="1.0" encoding="utf-8"?>
<p:tagLst xmlns:p="http://schemas.openxmlformats.org/presentationml/2006/main">
  <p:tag name="KSO_WM_TEMPLATE_THUMBS_INDEX" val="1、9、12、16、21、22、26、32、35"/>
  <p:tag name="KSO_WM_TEMPLATE_CATEGORY" val="custom"/>
  <p:tag name="KSO_WM_TEMPLATE_INDEX" val="155"/>
  <p:tag name="KSO_WM_SLIDE_ID" val="custom15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heme/theme1.xml><?xml version="1.0" encoding="utf-8"?>
<a:theme xmlns:a="http://schemas.openxmlformats.org/drawingml/2006/main" name="1_A000120140530A66PPBG">
  <a:themeElements>
    <a:clrScheme name="自定义 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E65383"/>
      </a:accent1>
      <a:accent2>
        <a:srgbClr val="B75783"/>
      </a:accent2>
      <a:accent3>
        <a:srgbClr val="D982D1"/>
      </a:accent3>
      <a:accent4>
        <a:srgbClr val="BEABFD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CDESIGNM</Template>
  <TotalTime>0</TotalTime>
  <Words>774</Words>
  <Application>WPS 演示</Application>
  <PresentationFormat>全屏显示(4:3)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方正大标宋简体</vt:lpstr>
      <vt:lpstr>微软雅黑</vt:lpstr>
      <vt:lpstr>楷体_GB2312</vt:lpstr>
      <vt:lpstr>Calibri</vt:lpstr>
      <vt:lpstr>Arial Unicode MS</vt:lpstr>
      <vt:lpstr>Arial</vt:lpstr>
      <vt:lpstr>新宋体</vt:lpstr>
      <vt:lpstr>黑体</vt:lpstr>
      <vt:lpstr>Wingdings 2</vt:lpstr>
      <vt:lpstr>Verdana</vt:lpstr>
      <vt:lpstr>幼圆</vt:lpstr>
      <vt:lpstr>Bell MT</vt:lpstr>
      <vt:lpstr>1_A000120140530A66PPBG</vt:lpstr>
      <vt:lpstr>PowerPoint 演示文稿</vt:lpstr>
      <vt:lpstr>知识窗：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共同点：</vt:lpstr>
      <vt:lpstr>PowerPoint 演示文稿</vt:lpstr>
      <vt:lpstr>PowerPoint 演示文稿</vt:lpstr>
      <vt:lpstr>PowerPoint 演示文稿</vt:lpstr>
      <vt:lpstr>猜猜看：</vt:lpstr>
      <vt:lpstr>小巧精美的图画 传递情感，增进友谊 </vt:lpstr>
      <vt:lpstr>     设计时需注意：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Lenovo</cp:lastModifiedBy>
  <cp:revision>13</cp:revision>
  <dcterms:created xsi:type="dcterms:W3CDTF">2017-03-24T02:27:19Z</dcterms:created>
  <dcterms:modified xsi:type="dcterms:W3CDTF">2017-03-24T07:43:38Z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2052-10.1.0.6207</vt:lpwstr>
  </property>
</Properties>
</file>