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3"/>
    <p:sldId id="269" r:id="rId4"/>
    <p:sldId id="273" r:id="rId5"/>
    <p:sldId id="264" r:id="rId6"/>
    <p:sldId id="277" r:id="rId7"/>
    <p:sldId id="265" r:id="rId8"/>
    <p:sldId id="278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FB11"/>
            </a:gs>
            <a:gs pos="100000">
              <a:srgbClr val="83830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《月亮巴巴》</a:t>
            </a:r>
            <a:br>
              <a:rPr lang="zh-CN" altLang="en-US"/>
            </a:br>
            <a:r>
              <a:rPr lang="zh-CN" altLang="en-US"/>
              <a:t>教学反思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4191000"/>
          </a:xfrm>
        </p:spPr>
        <p:txBody>
          <a:bodyPr>
            <a:normAutofit fontScale="90000"/>
          </a:bodyPr>
          <a:p>
            <a:pPr algn="l"/>
            <a:r>
              <a:rPr lang="en-US" altLang="zh-CN" sz="3200"/>
              <a:t>      </a:t>
            </a:r>
            <a:r>
              <a:rPr lang="zh-CN" altLang="zh-CN" sz="3200"/>
              <a:t>活动内容：</a:t>
            </a:r>
            <a:r>
              <a:rPr lang="zh-CN" altLang="en-US" sz="3200"/>
              <a:t>《月亮巴巴》。</a:t>
            </a:r>
            <a:r>
              <a:rPr lang="zh-CN" altLang="en-US" sz="3200">
                <a:sym typeface="+mn-ea"/>
              </a:rPr>
              <a:t>月亮月亮巴巴，里面住着妈妈；妈妈出来买菜，里面住着奶奶；奶奶出来洗脚，里面住着小鸟；小鸟出来飞飞，里面住着乌龟；乌龟出来爬爬，里面住着娃娃；娃娃想吃大鸡蛋，变变变，变出一个大鸡蛋。</a:t>
            </a:r>
            <a:br>
              <a:rPr lang="zh-CN" altLang="en-US" sz="3200">
                <a:sym typeface="+mn-ea"/>
              </a:rPr>
            </a:br>
            <a:r>
              <a:rPr lang="zh-CN" altLang="en-US" sz="3200">
                <a:sym typeface="+mn-ea"/>
              </a:rPr>
              <a:t>         </a:t>
            </a:r>
            <a:r>
              <a:rPr lang="zh-CN" altLang="en-US" sz="3200"/>
              <a:t>这首儿歌形式上具有一定的韵律美，内容上又具有一定的趣味性。</a:t>
            </a:r>
            <a:r>
              <a:rPr lang="zh-CN" altLang="en-US" sz="3200">
                <a:sym typeface="+mn-ea"/>
              </a:rPr>
              <a:t>这首儿歌是小班的教学内容。为了提高小朋友们的学习兴趣和学习效率。我采用</a:t>
            </a:r>
            <a:r>
              <a:rPr lang="en-US" altLang="zh-CN" sz="3200">
                <a:sym typeface="+mn-ea"/>
              </a:rPr>
              <a:t>ppt</a:t>
            </a:r>
            <a:r>
              <a:rPr lang="zh-CN" altLang="en-US" sz="3200">
                <a:sym typeface="+mn-ea"/>
              </a:rPr>
              <a:t>进行教学。</a:t>
            </a:r>
            <a:br>
              <a:rPr lang="zh-CN" altLang="en-US" sz="3200">
                <a:sym typeface="+mn-ea"/>
              </a:rPr>
            </a:br>
            <a:r>
              <a:rPr lang="zh-CN" altLang="en-US" sz="3200">
                <a:sym typeface="+mn-ea"/>
              </a:rPr>
              <a:t>         </a:t>
            </a:r>
            <a:endParaRPr lang="zh-CN" altLang="en-US" sz="320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43610" y="1668145"/>
            <a:ext cx="10515600" cy="4353560"/>
          </a:xfrm>
        </p:spPr>
        <p:txBody>
          <a:bodyPr>
            <a:normAutofit fontScale="90000"/>
          </a:bodyPr>
          <a:p>
            <a:r>
              <a:rPr lang="zh-CN" altLang="en-US" sz="4000">
                <a:sym typeface="+mn-ea"/>
              </a:rPr>
              <a:t>首先，以谈话的方式引起小朋友的兴趣。</a:t>
            </a:r>
            <a:br>
              <a:rPr lang="zh-CN" altLang="en-US" sz="4000">
                <a:sym typeface="+mn-ea"/>
              </a:rPr>
            </a:br>
            <a:r>
              <a:rPr lang="zh-CN" altLang="en-US" sz="4000">
                <a:sym typeface="+mn-ea"/>
              </a:rPr>
              <a:t> 师：今天，老师带来了一个好朋友，请你们看看是什么？</a:t>
            </a:r>
            <a:br>
              <a:rPr lang="zh-CN" altLang="en-US" sz="4000">
                <a:sym typeface="+mn-ea"/>
              </a:rPr>
            </a:br>
            <a:r>
              <a:rPr lang="zh-CN" altLang="en-US" sz="4000">
                <a:sym typeface="+mn-ea"/>
              </a:rPr>
              <a:t> 师：小朋友们猜一猜月亮上住了谁。</a:t>
            </a:r>
            <a:br>
              <a:rPr lang="zh-CN" altLang="en-US" sz="4000">
                <a:sym typeface="+mn-ea"/>
              </a:rPr>
            </a:br>
            <a:r>
              <a:rPr lang="zh-CN" altLang="en-US" sz="4000">
                <a:sym typeface="+mn-ea"/>
              </a:rPr>
              <a:t>其次，我通过慢慢地展示幻灯片与让小朋友们猜，此环节交替进行。不但提高小朋友们的学习热情，而且较深了记忆。</a:t>
            </a:r>
            <a:br>
              <a:rPr lang="zh-CN" altLang="en-US" sz="4000">
                <a:sym typeface="+mn-ea"/>
              </a:rPr>
            </a:br>
            <a:br>
              <a:rPr lang="zh-CN" altLang="en-US" sz="4000">
                <a:sym typeface="+mn-ea"/>
              </a:rPr>
            </a:br>
            <a:br>
              <a:rPr lang="zh-CN" altLang="en-US" sz="3200">
                <a:sym typeface="+mn-ea"/>
              </a:rPr>
            </a:br>
            <a:br>
              <a:rPr lang="zh-CN" altLang="en-US" sz="3200"/>
            </a:br>
            <a:endParaRPr lang="zh-CN" altLang="en-US" sz="3200"/>
          </a:p>
        </p:txBody>
      </p:sp>
      <p:sp>
        <p:nvSpPr>
          <p:cNvPr id="4" name="文本框 3"/>
          <p:cNvSpPr txBox="1"/>
          <p:nvPr/>
        </p:nvSpPr>
        <p:spPr>
          <a:xfrm>
            <a:off x="2757170" y="2292985"/>
            <a:ext cx="752030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yuelian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731135" y="116205"/>
            <a:ext cx="5792470" cy="6689090"/>
          </a:xfrm>
          <a:prstGeom prst="rect">
            <a:avLst/>
          </a:prstGeom>
        </p:spPr>
      </p:pic>
      <p:pic>
        <p:nvPicPr>
          <p:cNvPr id="5" name="图片 4" descr="mam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245" y="997585"/>
            <a:ext cx="4342765" cy="4995545"/>
          </a:xfrm>
          <a:prstGeom prst="rect">
            <a:avLst/>
          </a:prstGeom>
        </p:spPr>
      </p:pic>
      <p:pic>
        <p:nvPicPr>
          <p:cNvPr id="6" name="图片 5" descr="naina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75" y="786765"/>
            <a:ext cx="3532505" cy="5379720"/>
          </a:xfrm>
          <a:prstGeom prst="rect">
            <a:avLst/>
          </a:prstGeom>
        </p:spPr>
      </p:pic>
      <p:pic>
        <p:nvPicPr>
          <p:cNvPr id="7" name="图片 6" descr="xiaonia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0670" y="1691005"/>
            <a:ext cx="5613400" cy="3946525"/>
          </a:xfrm>
          <a:prstGeom prst="rect">
            <a:avLst/>
          </a:prstGeom>
        </p:spPr>
      </p:pic>
      <p:pic>
        <p:nvPicPr>
          <p:cNvPr id="8" name="图片 7" descr="wugui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3710" y="1630680"/>
            <a:ext cx="5226685" cy="3659505"/>
          </a:xfrm>
          <a:prstGeom prst="rect">
            <a:avLst/>
          </a:prstGeom>
        </p:spPr>
      </p:pic>
      <p:pic>
        <p:nvPicPr>
          <p:cNvPr id="9" name="图片 8" descr="wawa"/>
          <p:cNvPicPr>
            <a:picLocks noChangeAspect="1"/>
          </p:cNvPicPr>
          <p:nvPr/>
        </p:nvPicPr>
        <p:blipFill>
          <a:blip r:embed="rId6"/>
          <a:srcRect l="18279" r="9434"/>
          <a:stretch>
            <a:fillRect/>
          </a:stretch>
        </p:blipFill>
        <p:spPr>
          <a:xfrm>
            <a:off x="3940175" y="1488440"/>
            <a:ext cx="3663950" cy="3801745"/>
          </a:xfrm>
          <a:prstGeom prst="rect">
            <a:avLst/>
          </a:prstGeom>
        </p:spPr>
      </p:pic>
      <p:pic>
        <p:nvPicPr>
          <p:cNvPr id="10" name="图片 9" descr="jidan"/>
          <p:cNvPicPr>
            <a:picLocks noChangeAspect="1"/>
          </p:cNvPicPr>
          <p:nvPr/>
        </p:nvPicPr>
        <p:blipFill>
          <a:blip r:embed="rId7"/>
          <a:srcRect l="8619" t="21166" r="8630" b="8421"/>
          <a:stretch>
            <a:fillRect/>
          </a:stretch>
        </p:blipFill>
        <p:spPr>
          <a:xfrm>
            <a:off x="2782570" y="980440"/>
            <a:ext cx="4730750" cy="53676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93445"/>
            <a:ext cx="10515600" cy="5283835"/>
          </a:xfrm>
        </p:spPr>
        <p:txBody>
          <a:bodyPr/>
          <a:p>
            <a:pPr marL="0" indent="0">
              <a:buNone/>
            </a:pPr>
            <a:r>
              <a:rPr lang="zh-CN" altLang="en-US"/>
              <a:t>及时复习，谁第一个住在月亮上，妈妈下面住着谁？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改变提问的方式。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月亮上的小鸟、乌龟要躲起来，我们来试一试能不能把儿歌念出来。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通过逐步隐藏图片帮助小朋友们学习念儿歌。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这个过程中，小朋友们都保持了很高的学习热情。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接着我们再一起尝试用不同的方式念儿歌。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yuelian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0325" y="-43180"/>
            <a:ext cx="3074035" cy="3549650"/>
          </a:xfrm>
          <a:prstGeom prst="rect">
            <a:avLst/>
          </a:prstGeom>
        </p:spPr>
      </p:pic>
      <p:pic>
        <p:nvPicPr>
          <p:cNvPr id="5" name="图片 4" descr="mam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295" y="-11430"/>
            <a:ext cx="3058160" cy="3517900"/>
          </a:xfrm>
          <a:prstGeom prst="rect">
            <a:avLst/>
          </a:prstGeom>
        </p:spPr>
      </p:pic>
      <p:pic>
        <p:nvPicPr>
          <p:cNvPr id="6" name="图片 5" descr="naina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455" y="3810"/>
            <a:ext cx="2563495" cy="3904615"/>
          </a:xfrm>
          <a:prstGeom prst="rect">
            <a:avLst/>
          </a:prstGeom>
        </p:spPr>
      </p:pic>
      <p:pic>
        <p:nvPicPr>
          <p:cNvPr id="7" name="图片 6" descr="xiaonia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0430" y="749300"/>
            <a:ext cx="3781425" cy="2659380"/>
          </a:xfrm>
          <a:prstGeom prst="rect">
            <a:avLst/>
          </a:prstGeom>
        </p:spPr>
      </p:pic>
      <p:pic>
        <p:nvPicPr>
          <p:cNvPr id="8" name="图片 7" descr="wugui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450" y="3889375"/>
            <a:ext cx="3983990" cy="2790190"/>
          </a:xfrm>
          <a:prstGeom prst="rect">
            <a:avLst/>
          </a:prstGeom>
        </p:spPr>
      </p:pic>
      <p:pic>
        <p:nvPicPr>
          <p:cNvPr id="9" name="图片 8" descr="wawa"/>
          <p:cNvPicPr>
            <a:picLocks noChangeAspect="1"/>
          </p:cNvPicPr>
          <p:nvPr/>
        </p:nvPicPr>
        <p:blipFill>
          <a:blip r:embed="rId6"/>
          <a:srcRect l="18279" r="9434"/>
          <a:stretch>
            <a:fillRect/>
          </a:stretch>
        </p:blipFill>
        <p:spPr>
          <a:xfrm>
            <a:off x="4282440" y="3723005"/>
            <a:ext cx="3009265" cy="3122295"/>
          </a:xfrm>
          <a:prstGeom prst="rect">
            <a:avLst/>
          </a:prstGeom>
        </p:spPr>
      </p:pic>
      <p:pic>
        <p:nvPicPr>
          <p:cNvPr id="10" name="图片 9" descr="jidan"/>
          <p:cNvPicPr>
            <a:picLocks noChangeAspect="1"/>
          </p:cNvPicPr>
          <p:nvPr/>
        </p:nvPicPr>
        <p:blipFill>
          <a:blip r:embed="rId7"/>
          <a:srcRect l="8619" t="21166" r="8630" b="8421"/>
          <a:stretch>
            <a:fillRect/>
          </a:stretch>
        </p:blipFill>
        <p:spPr>
          <a:xfrm>
            <a:off x="8221345" y="3408680"/>
            <a:ext cx="2997835" cy="340169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在这次活动中，采用现代信息技术手段进行教学，使小朋友们始终保持着高涨的学习热情，学习效果也很好。由此可见，恰当地使用现代信息技术进行教学可以大大地提高课堂的学习效率。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主题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WPS 演示</Application>
  <PresentationFormat>宽屏</PresentationFormat>
  <Paragraphs>16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Calibri Light</vt:lpstr>
      <vt:lpstr>微软雅黑</vt:lpstr>
      <vt:lpstr>Calibri</vt:lpstr>
      <vt:lpstr>Office 主题</vt:lpstr>
      <vt:lpstr>PowerPoint 演示文稿</vt:lpstr>
      <vt:lpstr>      活动内容：《月亮巴巴》。月亮月亮巴巴，里面住着妈妈；妈妈出来买菜，里面住着奶奶；奶奶出来洗脚，里面住着小鸟；小鸟出来飞飞，里面住着乌龟；乌龟出来爬爬，里面住着娃娃；娃娃想吃大鸡蛋，变变变，变出一个大鸡蛋。          这首儿歌形式上具有一定的韵律美，内容上又具有一定的趣味性。这首儿歌是小班的教学内容。为了提高小朋友们的学习兴趣和学习效率。我采用ppt进行教学。          </vt:lpstr>
      <vt:lpstr>首先，以谈话的方式引起小朋友的兴趣。  师：今天，老师带来了一个好朋友，请你们看看是什么？  师：小朋友们猜一猜月亮上住了谁。 其次，我通过慢慢地展示幻灯片与让小朋友们猜，此环节交替进行。不但提高小朋友们的学习热情，而且较深了记忆。   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33</cp:revision>
  <dcterms:created xsi:type="dcterms:W3CDTF">2016-12-27T13:56:00Z</dcterms:created>
  <dcterms:modified xsi:type="dcterms:W3CDTF">2017-03-15T14:51:44Z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2052-10.1.0.6173</vt:lpwstr>
  </property>
</Properties>
</file>