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33" r:id="rId5"/>
  </p:sldMasterIdLst>
  <p:sldIdLst>
    <p:sldId id="259" r:id="rId6"/>
    <p:sldId id="256" r:id="rId7"/>
    <p:sldId id="257" r:id="rId8"/>
    <p:sldId id="258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63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2902" autoAdjust="0"/>
  </p:normalViewPr>
  <p:slideViewPr>
    <p:cSldViewPr snapToGrid="0">
      <p:cViewPr varScale="1">
        <p:scale>
          <a:sx n="80" d="100"/>
          <a:sy n="80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54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9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DA97-BD11-4080-86B8-5B1D0509E66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9461479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5709-B6A4-405A-B594-E1CABE93BF1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025752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13D7-F45C-45CA-9B8E-48F6B538C51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2753205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402E-8DA3-460D-A98E-249316D8DE3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5681419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518B-76D8-40B2-9EF3-693092F2EBB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4353760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3CB-F5BF-4949-BD84-4505FD71CEEF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0078501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7A61-A68E-4BEC-8690-2DBCB88A531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264613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A801-CB54-4DD9-87DB-87322E916AE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294610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47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85D-6B58-4C47-A00D-5D87FF617E8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633460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90F3-4CA1-40E1-8F0F-E7CB3B0B477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424151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EAB8-219A-4325-93F2-8E7231D1120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817613"/>
      </p:ext>
    </p:extLst>
  </p:cSld>
  <p:clrMapOvr>
    <a:masterClrMapping/>
  </p:clrMapOvr>
  <p:transition spd="med">
    <p:random/>
    <p:sndAc>
      <p:stSnd>
        <p:snd r:embed="rId1" name="projctor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AF3E-EA96-4FCF-A6C2-72557A433A6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2523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766B-06F8-421B-992E-B8FE08D0684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162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8FF5-955B-4D44-B71D-94A63588580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2901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9AC-52BF-42D6-9613-205378BE43F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217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594C-CC2F-4950-9A33-D9AB70E938D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74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EBCD-2CB5-49DE-9891-84DCB617223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1821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6D24-56DF-4DDC-A7BD-17FA52CE0E5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60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72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67D-09CE-43B6-9106-F28F80E2F4B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4627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3A54-312D-4B4B-B17C-51F061FF2B6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492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A59F-D692-4382-A1D6-0E36AD8C477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13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946E-0882-418B-B487-B2850158AF2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277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325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8320B9-B711-4896-BD1D-4CEE83A7B58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2006471"/>
      </p:ext>
    </p:extLst>
  </p:cSld>
  <p:clrMapOvr>
    <a:masterClrMapping/>
  </p:clrMapOvr>
  <p:transition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9AEE-3F6C-4B8C-9D06-F9011A75F99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2935764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4889-C7F9-4135-BC8A-6F6CFEA88CE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4757284"/>
      </p:ext>
    </p:extLst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9BEE-5021-4D65-8EBA-612D7390DC2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814324"/>
      </p:ext>
    </p:extLst>
  </p:cSld>
  <p:clrMapOvr>
    <a:masterClrMapping/>
  </p:clrMapOvr>
  <p:transition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206C1-DAED-49E2-AE08-CA6B764896A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040864"/>
      </p:ext>
    </p:extLst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C2F7-0D8B-4416-9A61-A1466F1C6FA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9549504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52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B9FA8-C7F8-4450-8EE2-060B044F5EC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5224278"/>
      </p:ext>
    </p:extLst>
  </p:cSld>
  <p:clrMapOvr>
    <a:masterClrMapping/>
  </p:clrMapOvr>
  <p:transition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3324-E2C0-4CB8-951E-DD71E38AB1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0324131"/>
      </p:ext>
    </p:extLst>
  </p:cSld>
  <p:clrMapOvr>
    <a:masterClrMapping/>
  </p:clrMapOvr>
  <p:transition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A65D-97FF-49A1-9997-7F301E9DCB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33247"/>
      </p:ext>
    </p:extLst>
  </p:cSld>
  <p:clrMapOvr>
    <a:masterClrMapping/>
  </p:clrMapOvr>
  <p:transition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666A0-C5E9-40C8-B4BB-9FDD33FD7EE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9957550"/>
      </p:ext>
    </p:extLst>
  </p:cSld>
  <p:clrMapOvr>
    <a:masterClrMapping/>
  </p:clrMapOvr>
  <p:transition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B5D4-4F98-4653-AE8C-3A7D9979D7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95878"/>
      </p:ext>
    </p:extLst>
  </p:cSld>
  <p:clrMapOvr>
    <a:masterClrMapping/>
  </p:clrMapOvr>
  <p:transition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C360D5-B04C-4815-B1E7-CCFF1F977FD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018047"/>
      </p:ext>
    </p:extLst>
  </p:cSld>
  <p:clrMapOvr>
    <a:masterClrMapping/>
  </p:clrMapOvr>
  <p:transition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325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A41FC0-D462-4269-A941-E6443DCA741B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7567930"/>
      </p:ext>
    </p:extLst>
  </p:cSld>
  <p:clrMapOvr>
    <a:masterClrMapping/>
  </p:clrMapOvr>
  <p:transition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23B2-70ED-46B8-A133-1170160ACD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75912"/>
      </p:ext>
    </p:extLst>
  </p:cSld>
  <p:clrMapOvr>
    <a:masterClrMapping/>
  </p:clrMapOvr>
  <p:transition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700CE-C9F1-4761-B34F-56DCEA0DCBF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4513232"/>
      </p:ext>
    </p:extLst>
  </p:cSld>
  <p:clrMapOvr>
    <a:masterClrMapping/>
  </p:clrMapOvr>
  <p:transition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46976-E55E-4F3A-B201-3F866120749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282112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30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00361-E254-43C5-8ACF-F2C799ECAEA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3870824"/>
      </p:ext>
    </p:extLst>
  </p:cSld>
  <p:clrMapOvr>
    <a:masterClrMapping/>
  </p:clrMapOvr>
  <p:transition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073EB-1E66-40ED-B0F5-67632942675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6663646"/>
      </p:ext>
    </p:extLst>
  </p:cSld>
  <p:clrMapOvr>
    <a:masterClrMapping/>
  </p:clrMapOvr>
  <p:transition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9F7CD-0DB8-408E-8BBE-2671A9EAC94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4268159"/>
      </p:ext>
    </p:extLst>
  </p:cSld>
  <p:clrMapOvr>
    <a:masterClrMapping/>
  </p:clrMapOvr>
  <p:transition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E260-1D47-46B5-9541-753B97AB86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233154"/>
      </p:ext>
    </p:extLst>
  </p:cSld>
  <p:clrMapOvr>
    <a:masterClrMapping/>
  </p:clrMapOvr>
  <p:transition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6682-D3B1-4265-ABEE-57B794EB97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8230843"/>
      </p:ext>
    </p:extLst>
  </p:cSld>
  <p:clrMapOvr>
    <a:masterClrMapping/>
  </p:clrMapOvr>
  <p:transition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2489-5626-4523-922D-B98ABE85D7C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543046"/>
      </p:ext>
    </p:extLst>
  </p:cSld>
  <p:clrMapOvr>
    <a:masterClrMapping/>
  </p:clrMapOvr>
  <p:transition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976C-1489-451E-B22A-214E9F23C04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7324100"/>
      </p:ext>
    </p:extLst>
  </p:cSld>
  <p:clrMapOvr>
    <a:masterClrMapping/>
  </p:clrMapOvr>
  <p:transition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DC419D-0246-465B-A421-9E21FBD5EF6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56206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9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78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0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/>
    <p:sndAc>
      <p:stSnd>
        <p:snd r:embed="rId13" name="projctor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7C5C-6680-40E3-92F0-B598A5B41C4A}" type="datetimeFigureOut">
              <a:rPr lang="zh-CN" altLang="en-US" smtClean="0"/>
              <a:t>2017/3/19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146A-91B9-47DF-A0C5-FD75C9FB8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1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+mn-ea"/>
              </a:defRPr>
            </a:lvl1pPr>
          </a:lstStyle>
          <a:p>
            <a:fld id="{8FE68C2F-56E6-403D-ACA7-EC9E833982CB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53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blinds dir="vert"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+mn-ea"/>
              </a:defRPr>
            </a:lvl1pPr>
          </a:lstStyle>
          <a:p>
            <a:fld id="{4D537BD1-A5F9-409E-9DEC-776A2E6BAD00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09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>
    <p:blinds dir="vert"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6391;&#35835;.mp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04925" y="392113"/>
            <a:ext cx="6781800" cy="1455737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latin typeface="隶书" panose="02010509060101010101" pitchFamily="49" charset="-122"/>
                <a:ea typeface="隶书" panose="02010509060101010101" pitchFamily="49" charset="-122"/>
              </a:rPr>
              <a:t>八年级语文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96114" y="6076950"/>
            <a:ext cx="145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林亚系</a:t>
            </a:r>
          </a:p>
        </p:txBody>
      </p:sp>
    </p:spTree>
    <p:extLst>
      <p:ext uri="{BB962C8B-B14F-4D97-AF65-F5344CB8AC3E}">
        <p14:creationId xmlns:p14="http://schemas.microsoft.com/office/powerpoint/2010/main" val="303631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47687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8700" y="209551"/>
            <a:ext cx="2438400" cy="1047749"/>
          </a:xfrm>
        </p:spPr>
        <p:txBody>
          <a:bodyPr/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鸭蛋络子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3438525" y="5562599"/>
            <a:ext cx="2000250" cy="10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chemeClr val="tx1"/>
                </a:solidFill>
                <a:latin typeface="+mn-ea"/>
                <a:ea typeface="+mn-ea"/>
              </a:rPr>
              <a:t>挑鸭蛋</a:t>
            </a:r>
          </a:p>
        </p:txBody>
      </p:sp>
    </p:spTree>
    <p:extLst>
      <p:ext uri="{BB962C8B-B14F-4D97-AF65-F5344CB8AC3E}">
        <p14:creationId xmlns:p14="http://schemas.microsoft.com/office/powerpoint/2010/main" val="38274622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999239"/>
            <a:ext cx="5562600" cy="4858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3233" cy="39719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9000" y="2026803"/>
            <a:ext cx="1885950" cy="1000126"/>
          </a:xfrm>
        </p:spPr>
        <p:txBody>
          <a:bodyPr/>
          <a:lstStyle/>
          <a:p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吃鸭蛋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2886075" y="2847971"/>
            <a:ext cx="2000250" cy="10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玩鸭蛋</a:t>
            </a:r>
          </a:p>
        </p:txBody>
      </p:sp>
      <p:pic>
        <p:nvPicPr>
          <p:cNvPr id="7" name="Picture 3" descr="图片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76200"/>
            <a:ext cx="22923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动画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4838701"/>
            <a:ext cx="21224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814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思想气泡: 云 7"/>
          <p:cNvSpPr/>
          <p:nvPr/>
        </p:nvSpPr>
        <p:spPr>
          <a:xfrm>
            <a:off x="70175" y="137465"/>
            <a:ext cx="7496175" cy="3145222"/>
          </a:xfrm>
          <a:prstGeom prst="cloudCallout">
            <a:avLst>
              <a:gd name="adj1" fmla="val 26689"/>
              <a:gd name="adj2" fmla="val 62838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 rot="20764468">
            <a:off x="6264658" y="2612588"/>
            <a:ext cx="2756922" cy="2124074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20673550">
            <a:off x="3042052" y="3649068"/>
            <a:ext cx="2964657" cy="204787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 rot="20738986">
            <a:off x="120705" y="4691486"/>
            <a:ext cx="2599428" cy="194627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74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8023" y="5104190"/>
            <a:ext cx="2222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端午风俗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（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1749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59745" y="4057949"/>
            <a:ext cx="2952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家乡鸭蛋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2-3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31750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05827" y="3075638"/>
            <a:ext cx="25780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端午鸭蛋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（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4-6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6559" y="521611"/>
            <a:ext cx="5831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作者在自然而然中写出自己独特的感受和生活的妙处，流露出对儿时生活的怀念，对故乡的热爱。</a:t>
            </a:r>
            <a:endParaRPr lang="zh-CN" altLang="en-US" sz="3600" dirty="0"/>
          </a:p>
        </p:txBody>
      </p:sp>
      <p:sp>
        <p:nvSpPr>
          <p:cNvPr id="9" name="箭头: 右 8"/>
          <p:cNvSpPr/>
          <p:nvPr/>
        </p:nvSpPr>
        <p:spPr>
          <a:xfrm rot="20392758">
            <a:off x="2731046" y="5155343"/>
            <a:ext cx="327820" cy="171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箭头: 右 14"/>
          <p:cNvSpPr/>
          <p:nvPr/>
        </p:nvSpPr>
        <p:spPr>
          <a:xfrm rot="20392758">
            <a:off x="5969997" y="4007286"/>
            <a:ext cx="327820" cy="171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0646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3" grpId="0" animBg="1"/>
      <p:bldP spid="2" grpId="0" animBg="1"/>
      <p:bldP spid="31748" grpId="0"/>
      <p:bldP spid="31749" grpId="0"/>
      <p:bldP spid="31750" grpId="0"/>
      <p:bldP spid="7" grpId="0"/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25" y="417513"/>
            <a:ext cx="2743200" cy="1143000"/>
          </a:xfrm>
        </p:spPr>
        <p:txBody>
          <a:bodyPr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6775" y="1549401"/>
            <a:ext cx="616267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dirty="0"/>
              <a:t>        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汪曾祺是一位非常讲究语言艺术的作家，他曾经谈到自己在语言上的追求：</a:t>
            </a:r>
            <a:r>
              <a:rPr lang="zh-CN" altLang="en-US" sz="3600" b="1" dirty="0">
                <a:solidFill>
                  <a:schemeClr val="accent1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平淡而有味，用适当的方言表现作品的地方特色，有淡淡的幽默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。复习课文，在课文第二、三段中画出你喜欢的句子，仔细体会本文语言上的特色。 </a:t>
            </a:r>
          </a:p>
        </p:txBody>
      </p:sp>
    </p:spTree>
    <p:extLst>
      <p:ext uri="{BB962C8B-B14F-4D97-AF65-F5344CB8AC3E}">
        <p14:creationId xmlns:p14="http://schemas.microsoft.com/office/powerpoint/2010/main" val="737769763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0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4769255" y="2445933"/>
            <a:ext cx="15343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汪曾祺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838200" y="485775"/>
            <a:ext cx="7667625" cy="244015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>
                <a:gd name="adj" fmla="val 5961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5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端午的鸭蛋</a:t>
            </a:r>
            <a:endParaRPr lang="zh-CN" altLang="en-US" sz="4050" b="1" dirty="0">
              <a:ln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23059"/>
      </p:ext>
    </p:extLst>
  </p:cSld>
  <p:clrMapOvr>
    <a:masterClrMapping/>
  </p:clrMapOvr>
  <p:transition spd="med">
    <p:random/>
    <p:sndAc>
      <p:stSnd>
        <p:snd r:embed="rId2" name="projcto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5344196" y="110702"/>
            <a:ext cx="2967479" cy="9571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</a:pPr>
            <a:r>
              <a:rPr kumimoji="1"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作者简介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-1933232" y="873717"/>
            <a:ext cx="5087996" cy="4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100" b="1" dirty="0">
                <a:solidFill>
                  <a:srgbClr val="0039C8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endParaRPr kumimoji="1"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6" y="1503441"/>
            <a:ext cx="4448174" cy="53545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43426" cy="6864220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41" y="190500"/>
            <a:ext cx="3637059" cy="8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 autoUpdateAnimBg="0"/>
      <p:bldP spid="1730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4826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8149" y="250119"/>
            <a:ext cx="48958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汪曾祺，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1920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年生于江苏省高邮市，中国当代作家、散文家、戏剧家、京派作家的代表人物，被誉为“抒情的人道主义者，中国最后一个纯粹的文人，中国最后一个士大夫。”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他的作品多表现“凡人小事”之美，平淡质朴，娓娓道来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76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1475" y="1135062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鸭蛋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1481" y="2201862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门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楣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1481" y="4522676"/>
            <a:ext cx="204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肃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然起敬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7675" y="3344862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苋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菜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71875" y="1144369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籍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贯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86188" y="4522676"/>
            <a:ext cx="2105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囊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萤映雪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71875" y="2201862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粽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子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71875" y="3344862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门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槛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7675" y="5584084"/>
            <a:ext cx="156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隍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庙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315075" y="1211262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车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胤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315075" y="2201862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避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邪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272212" y="3374283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子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864518" y="1126166"/>
            <a:ext cx="1147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yān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509712" y="2177611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méi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66863" y="3374284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xiàn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397917" y="4506692"/>
            <a:ext cx="728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838700" y="1125948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jí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648200" y="2201862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zòng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648200" y="3374284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kǎn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624513" y="4540139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náng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415212" y="1187229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yìn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7381875" y="2191541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xié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286625" y="3341193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xiē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895475" y="5615831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huáng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3350" y="149185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正音识字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705351"/>
            <a:ext cx="2028825" cy="2152650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9" y="149186"/>
            <a:ext cx="2775046" cy="7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309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  <p:bldP spid="7188" grpId="0" autoUpdateAnimBg="0"/>
      <p:bldP spid="7189" grpId="0" autoUpdateAnimBg="0"/>
      <p:bldP spid="7190" grpId="0" autoUpdateAnimBg="0"/>
      <p:bldP spid="7191" grpId="0" autoUpdateAnimBg="0"/>
      <p:bldP spid="7192" grpId="0" autoUpdateAnimBg="0"/>
      <p:bldP spid="71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212" y="1604936"/>
            <a:ext cx="7691438" cy="25289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ea typeface="黑体" panose="02010609060101010101" pitchFamily="49" charset="-122"/>
              </a:rPr>
              <a:t>      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ea typeface="黑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rgbClr val="000000"/>
                </a:solidFill>
                <a:latin typeface="+mn-ea"/>
              </a:rPr>
              <a:t>听示范朗读，思考课文写了哪几方面的内容？</a:t>
            </a:r>
            <a:endParaRPr lang="zh-CN" altLang="en-US" sz="5400" dirty="0"/>
          </a:p>
        </p:txBody>
      </p:sp>
      <p:pic>
        <p:nvPicPr>
          <p:cNvPr id="5" name="Picture 49" descr="shu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743574"/>
            <a:ext cx="1485900" cy="11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38525" y="294322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26841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25" y="152400"/>
            <a:ext cx="8229600" cy="942975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作者家乡端午节的风俗有哪些？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505324" cy="3476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-1"/>
            <a:ext cx="4524375" cy="347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025"/>
            <a:ext cx="4505324" cy="322897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0" y="2830293"/>
            <a:ext cx="2019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系百索子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53262" y="2743200"/>
            <a:ext cx="2019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做香角子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0" y="5304052"/>
            <a:ext cx="738664" cy="1581149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贴五毒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653521"/>
            <a:ext cx="4524375" cy="31799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81950" y="6140883"/>
            <a:ext cx="11620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贴符</a:t>
            </a:r>
          </a:p>
        </p:txBody>
      </p:sp>
    </p:spTree>
    <p:extLst>
      <p:ext uri="{BB962C8B-B14F-4D97-AF65-F5344CB8AC3E}">
        <p14:creationId xmlns:p14="http://schemas.microsoft.com/office/powerpoint/2010/main" val="15375434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4276725" cy="3189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3409950"/>
            <a:ext cx="5619750" cy="3448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24700" y="2535020"/>
            <a:ext cx="2019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放黄烟子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71811" y="4897219"/>
            <a:ext cx="738664" cy="1960781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吃十二红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86300" cy="3181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28575" y="1"/>
            <a:ext cx="2019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喝雄黄酒</a:t>
            </a:r>
          </a:p>
        </p:txBody>
      </p:sp>
    </p:spTree>
    <p:extLst>
      <p:ext uri="{BB962C8B-B14F-4D97-AF65-F5344CB8AC3E}">
        <p14:creationId xmlns:p14="http://schemas.microsoft.com/office/powerpoint/2010/main" val="19697246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4" y="1924050"/>
            <a:ext cx="6639956" cy="49339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" y="0"/>
            <a:ext cx="4676293" cy="3495672"/>
          </a:xfrm>
          <a:prstGeom prst="rect">
            <a:avLst/>
          </a:prstGeom>
        </p:spPr>
      </p:pic>
      <p:pic>
        <p:nvPicPr>
          <p:cNvPr id="10" name="Picture 2" descr="动画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24" y="5429250"/>
            <a:ext cx="1438275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动画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4" y="5038725"/>
            <a:ext cx="18081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 bwMode="auto">
          <a:xfrm>
            <a:off x="6581775" y="2495546"/>
            <a:ext cx="2562225" cy="10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质细而油多</a:t>
            </a:r>
          </a:p>
        </p:txBody>
      </p:sp>
    </p:spTree>
    <p:extLst>
      <p:ext uri="{BB962C8B-B14F-4D97-AF65-F5344CB8AC3E}">
        <p14:creationId xmlns:p14="http://schemas.microsoft.com/office/powerpoint/2010/main" val="11777783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页5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s2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269</Words>
  <Application>Microsoft Office PowerPoint</Application>
  <PresentationFormat>全屏显示(4:3)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等线</vt:lpstr>
      <vt:lpstr>等线 Light</vt:lpstr>
      <vt:lpstr>黑体</vt:lpstr>
      <vt:lpstr>楷体</vt:lpstr>
      <vt:lpstr>楷体_GB2312</vt:lpstr>
      <vt:lpstr>隶书</vt:lpstr>
      <vt:lpstr>宋体</vt:lpstr>
      <vt:lpstr>幼圆</vt:lpstr>
      <vt:lpstr>Arial</vt:lpstr>
      <vt:lpstr>Calibri</vt:lpstr>
      <vt:lpstr>Calibri Light</vt:lpstr>
      <vt:lpstr>Times New Roman</vt:lpstr>
      <vt:lpstr>Wingdings</vt:lpstr>
      <vt:lpstr>Office 主题​​</vt:lpstr>
      <vt:lpstr>内容页5</vt:lpstr>
      <vt:lpstr>pps2</vt:lpstr>
      <vt:lpstr>Watermark</vt:lpstr>
      <vt:lpstr>1_Watermark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作者家乡端午节的风俗有哪些？</vt:lpstr>
      <vt:lpstr>PowerPoint 演示文稿</vt:lpstr>
      <vt:lpstr>PowerPoint 演示文稿</vt:lpstr>
      <vt:lpstr>鸭蛋络子</vt:lpstr>
      <vt:lpstr>吃鸭蛋</vt:lpstr>
      <vt:lpstr>PowerPoint 演示文稿</vt:lpstr>
      <vt:lpstr>课后作业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庄洁慧</dc:creator>
  <cp:lastModifiedBy>庄洁慧</cp:lastModifiedBy>
  <cp:revision>52</cp:revision>
  <dcterms:created xsi:type="dcterms:W3CDTF">2017-03-07T04:07:11Z</dcterms:created>
  <dcterms:modified xsi:type="dcterms:W3CDTF">2017-03-19T13:54:14Z</dcterms:modified>
</cp:coreProperties>
</file>