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5" r:id="rId3"/>
    <p:sldId id="273" r:id="rId4"/>
    <p:sldId id="269" r:id="rId5"/>
    <p:sldId id="272" r:id="rId6"/>
    <p:sldId id="258" r:id="rId7"/>
    <p:sldId id="260" r:id="rId8"/>
    <p:sldId id="261" r:id="rId9"/>
    <p:sldId id="262" r:id="rId10"/>
    <p:sldId id="263" r:id="rId11"/>
    <p:sldId id="264" r:id="rId12"/>
    <p:sldId id="266" r:id="rId13"/>
    <p:sldId id="274" r:id="rId14"/>
    <p:sldId id="275" r:id="rId15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" initials="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F4F5"/>
    <a:srgbClr val="D5051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93" d="100"/>
          <a:sy n="93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commentAuthors" Target="commentAuthors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3-20T10:47:07.673" idx="1">
    <p:pos x="5428" y="589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b="0"/>
            </a:lvl1pPr>
          </a:lstStyle>
          <a:p>
            <a:pPr lvl="0"/>
            <a:endParaRPr lang="zh-CN" altLang="en-US" dirty="0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b="0"/>
            </a:lvl1pPr>
          </a:lstStyle>
          <a:p>
            <a:pPr lvl="0"/>
            <a:endParaRPr lang="zh-CN" dirty="0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 b="0"/>
            </a:lvl1pPr>
          </a:lstStyle>
          <a:p>
            <a:pPr lvl="0"/>
            <a:fld id="{9A0DB2DC-4C9A-4742-B13C-FB6460FD3503}" type="slidenum">
              <a:rPr lang="zh-CN" dirty="0"/>
            </a:fld>
            <a:endParaRPr 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5" Type="http://schemas.openxmlformats.org/officeDocument/2006/relationships/image" Target="../media/image17.wmf"/><Relationship Id="rId4" Type="http://schemas.openxmlformats.org/officeDocument/2006/relationships/image" Target="../media/image21.wmf"/><Relationship Id="rId3" Type="http://schemas.openxmlformats.org/officeDocument/2006/relationships/image" Target="../media/image19.wmf"/><Relationship Id="rId2" Type="http://schemas.openxmlformats.org/officeDocument/2006/relationships/image" Target="../media/image20.jpeg"/><Relationship Id="rId1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6" Type="http://schemas.openxmlformats.org/officeDocument/2006/relationships/comments" Target="../comments/comment1.x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25.wmf"/><Relationship Id="rId3" Type="http://schemas.openxmlformats.org/officeDocument/2006/relationships/image" Target="../media/image24.GIF"/><Relationship Id="rId2" Type="http://schemas.openxmlformats.org/officeDocument/2006/relationships/image" Target="../media/image22.png"/><Relationship Id="rId1" Type="http://schemas.openxmlformats.org/officeDocument/2006/relationships/image" Target="../media/image2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3.png"/><Relationship Id="rId8" Type="http://schemas.openxmlformats.org/officeDocument/2006/relationships/image" Target="../media/image5.jpeg"/><Relationship Id="rId7" Type="http://schemas.openxmlformats.org/officeDocument/2006/relationships/image" Target="../media/image4.jpeg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932180"/>
          </a:xfrm>
        </p:spPr>
        <p:txBody>
          <a:bodyPr/>
          <a:p>
            <a:r>
              <a:rPr lang="en-US" altLang="zh-CN" b="1" dirty="0">
                <a:solidFill>
                  <a:srgbClr val="D50519"/>
                </a:solidFill>
                <a:sym typeface="+mn-ea"/>
              </a:rPr>
              <a:t>Unit 11 </a:t>
            </a:r>
            <a:br>
              <a:rPr lang="en-US" altLang="zh-CN" b="1" dirty="0">
                <a:solidFill>
                  <a:srgbClr val="D50519"/>
                </a:solidFill>
                <a:sym typeface="+mn-ea"/>
              </a:rPr>
            </a:br>
            <a:r>
              <a:rPr lang="en-US" altLang="zh-CN" b="1" dirty="0">
                <a:solidFill>
                  <a:srgbClr val="D50519"/>
                </a:solidFill>
                <a:sym typeface="+mn-ea"/>
              </a:rPr>
              <a:t>what do you like</a:t>
            </a:r>
            <a:r>
              <a:rPr lang="zh-CN" altLang="en-US" b="1" dirty="0">
                <a:solidFill>
                  <a:srgbClr val="D50519"/>
                </a:solidFill>
                <a:sym typeface="+mn-ea"/>
              </a:rPr>
              <a:t>？</a:t>
            </a:r>
            <a:endParaRPr lang="zh-CN" altLang="en-US"/>
          </a:p>
        </p:txBody>
      </p:sp>
      <p:pic>
        <p:nvPicPr>
          <p:cNvPr id="4" name="内容占位符 3" descr="f2d1cc61b6901b565fc31a73c29ff18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445" y="1562735"/>
            <a:ext cx="9105900" cy="533146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5" name="文本框 10244"/>
          <p:cNvSpPr txBox="1"/>
          <p:nvPr/>
        </p:nvSpPr>
        <p:spPr>
          <a:xfrm>
            <a:off x="3600450" y="2781300"/>
            <a:ext cx="5543550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>
              <a:spcBef>
                <a:spcPct val="50000"/>
              </a:spcBef>
            </a:pPr>
            <a:r>
              <a:rPr lang="en-US" altLang="zh-CN" sz="9600" b="0">
                <a:latin typeface="Arial" panose="020B0604020202020204" pitchFamily="34" charset="0"/>
                <a:ea typeface="宋体" panose="02010600030101010101" pitchFamily="2" charset="-122"/>
              </a:rPr>
              <a:t>soda</a:t>
            </a:r>
            <a:endParaRPr lang="en-US" altLang="zh-CN" sz="96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0246" name="图片 10245" descr="MCj01993150000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4332288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93" name="图片 12292" descr="bake-cake-graphic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503488" cy="2997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8" name="文本框 12297"/>
          <p:cNvSpPr txBox="1"/>
          <p:nvPr/>
        </p:nvSpPr>
        <p:spPr>
          <a:xfrm>
            <a:off x="179388" y="2565400"/>
            <a:ext cx="1871662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>
              <a:spcBef>
                <a:spcPct val="50000"/>
              </a:spcBef>
            </a:pPr>
            <a:r>
              <a:rPr lang="en-US" altLang="zh-CN" sz="3600" b="0">
                <a:latin typeface="Arial" panose="020B0604020202020204" pitchFamily="34" charset="0"/>
                <a:ea typeface="宋体" panose="02010600030101010101" pitchFamily="2" charset="-122"/>
              </a:rPr>
              <a:t>cake</a:t>
            </a:r>
            <a:endParaRPr lang="en-US" altLang="zh-CN" sz="36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299" name="文本框 12298"/>
          <p:cNvSpPr txBox="1"/>
          <p:nvPr/>
        </p:nvSpPr>
        <p:spPr>
          <a:xfrm>
            <a:off x="3203575" y="2636838"/>
            <a:ext cx="23749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>
              <a:spcBef>
                <a:spcPct val="50000"/>
              </a:spcBef>
            </a:pPr>
            <a:r>
              <a:rPr lang="en-US" altLang="zh-CN" sz="3600" b="0">
                <a:latin typeface="Arial" panose="020B0604020202020204" pitchFamily="34" charset="0"/>
                <a:ea typeface="宋体" panose="02010600030101010101" pitchFamily="2" charset="-122"/>
              </a:rPr>
              <a:t>ice cream</a:t>
            </a:r>
            <a:endParaRPr lang="en-US" altLang="zh-CN" sz="36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300" name="文本框 12299"/>
          <p:cNvSpPr txBox="1"/>
          <p:nvPr/>
        </p:nvSpPr>
        <p:spPr>
          <a:xfrm>
            <a:off x="6516688" y="2565400"/>
            <a:ext cx="1871662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>
              <a:spcBef>
                <a:spcPct val="50000"/>
              </a:spcBef>
            </a:pPr>
            <a:r>
              <a:rPr lang="en-US" altLang="zh-CN" sz="3600" b="0">
                <a:latin typeface="Arial" panose="020B0604020202020204" pitchFamily="34" charset="0"/>
                <a:ea typeface="宋体" panose="02010600030101010101" pitchFamily="2" charset="-122"/>
              </a:rPr>
              <a:t>salad</a:t>
            </a:r>
            <a:endParaRPr lang="en-US" altLang="zh-CN" sz="36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301" name="文本框 12300"/>
          <p:cNvSpPr txBox="1"/>
          <p:nvPr/>
        </p:nvSpPr>
        <p:spPr>
          <a:xfrm>
            <a:off x="7092950" y="6216650"/>
            <a:ext cx="125888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>
              <a:spcBef>
                <a:spcPct val="50000"/>
              </a:spcBef>
            </a:pPr>
            <a:r>
              <a:rPr lang="en-US" altLang="zh-CN" sz="3600" b="0">
                <a:latin typeface="Arial" panose="020B0604020202020204" pitchFamily="34" charset="0"/>
                <a:ea typeface="宋体" panose="02010600030101010101" pitchFamily="2" charset="-122"/>
              </a:rPr>
              <a:t>soda</a:t>
            </a:r>
            <a:endParaRPr lang="en-US" altLang="zh-CN" sz="36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302" name="文本框 12301"/>
          <p:cNvSpPr txBox="1"/>
          <p:nvPr/>
        </p:nvSpPr>
        <p:spPr>
          <a:xfrm>
            <a:off x="3708400" y="6216650"/>
            <a:ext cx="1871663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>
              <a:spcBef>
                <a:spcPct val="50000"/>
              </a:spcBef>
            </a:pPr>
            <a:r>
              <a:rPr lang="en-US" altLang="zh-CN" sz="3600" b="0">
                <a:latin typeface="Arial" panose="020B0604020202020204" pitchFamily="34" charset="0"/>
                <a:ea typeface="宋体" panose="02010600030101010101" pitchFamily="2" charset="-122"/>
              </a:rPr>
              <a:t>bread</a:t>
            </a:r>
            <a:endParaRPr lang="en-US" altLang="zh-CN" sz="36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303" name="文本框 12302"/>
          <p:cNvSpPr txBox="1"/>
          <p:nvPr/>
        </p:nvSpPr>
        <p:spPr>
          <a:xfrm>
            <a:off x="827088" y="6216650"/>
            <a:ext cx="1871662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>
              <a:spcBef>
                <a:spcPct val="50000"/>
              </a:spcBef>
            </a:pPr>
            <a:r>
              <a:rPr lang="en-US" altLang="zh-CN" sz="3600" b="0">
                <a:latin typeface="Arial" panose="020B0604020202020204" pitchFamily="34" charset="0"/>
                <a:ea typeface="宋体" panose="02010600030101010101" pitchFamily="2" charset="-122"/>
              </a:rPr>
              <a:t>cheese</a:t>
            </a:r>
            <a:endParaRPr lang="en-US" altLang="zh-CN" sz="36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2306" name="图片 12305" descr="Salad_platter0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788" y="404813"/>
            <a:ext cx="2843212" cy="1955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307" name="图片 12306" descr="MCj01993150000[1]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4388" y="3860800"/>
            <a:ext cx="1430337" cy="22637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309" name="图片 12308" descr="MCj01989620000[1]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2500" y="3789363"/>
            <a:ext cx="2770188" cy="23860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310" name="图片 12309" descr="MCj02157750000[1]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8313" y="3716338"/>
            <a:ext cx="2447925" cy="22701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311" name="图片 12310" descr="MCj04125120000[1]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862241">
            <a:off x="3851275" y="0"/>
            <a:ext cx="1211263" cy="26368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2" name="椭圆 46081"/>
          <p:cNvSpPr/>
          <p:nvPr/>
        </p:nvSpPr>
        <p:spPr>
          <a:xfrm>
            <a:off x="0" y="0"/>
            <a:ext cx="2895600" cy="990600"/>
          </a:xfrm>
          <a:prstGeom prst="ellipse">
            <a:avLst/>
          </a:prstGeom>
          <a:gradFill rotWithShape="1">
            <a:gsLst>
              <a:gs pos="0">
                <a:srgbClr val="FAA4F0"/>
              </a:gs>
              <a:gs pos="100000">
                <a:schemeClr val="bg1"/>
              </a:gs>
            </a:gsLst>
            <a:path path="rect">
              <a:fillToRect r="100000" b="100000"/>
            </a:path>
            <a:tileRect/>
          </a:gra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lvl="0" algn="ctr"/>
            <a:r>
              <a:rPr lang="en-US" altLang="zh-CN" sz="4800" b="1" dirty="0">
                <a:latin typeface="Arial" panose="020B0604020202020204" pitchFamily="34" charset="0"/>
                <a:ea typeface="宋体" panose="02010600030101010101" pitchFamily="2" charset="-122"/>
              </a:rPr>
              <a:t>Review </a:t>
            </a:r>
            <a:endParaRPr lang="en-US" altLang="zh-CN" sz="4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6083" name="矩形 46082"/>
          <p:cNvSpPr/>
          <p:nvPr/>
        </p:nvSpPr>
        <p:spPr>
          <a:xfrm>
            <a:off x="2971800" y="533400"/>
            <a:ext cx="5257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what do we learn?</a:t>
            </a:r>
            <a:endParaRPr lang="zh-CN" altLang="en-US" sz="3600" b="1">
              <a:ln w="19050" cap="flat" cmpd="sng">
                <a:solidFill>
                  <a:srgbClr val="99CC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66CC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6084" name="矩形 46083"/>
          <p:cNvSpPr/>
          <p:nvPr/>
        </p:nvSpPr>
        <p:spPr>
          <a:xfrm>
            <a:off x="1371600" y="2971800"/>
            <a:ext cx="990600" cy="1295400"/>
          </a:xfrm>
          <a:prstGeom prst="rect">
            <a:avLst/>
          </a:prstGeom>
          <a:gradFill rotWithShape="1">
            <a:gsLst>
              <a:gs pos="0">
                <a:srgbClr val="B1EDE6"/>
              </a:gs>
              <a:gs pos="100000">
                <a:schemeClr val="bg1"/>
              </a:gs>
            </a:gsLst>
            <a:path path="rect">
              <a:fillToRect r="100000" b="100000"/>
            </a:path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algn="ctr"/>
            <a:r>
              <a:rPr lang="en-US" altLang="zh-CN" sz="4800" b="1" dirty="0">
                <a:latin typeface="Arial" panose="020B0604020202020204" pitchFamily="34" charset="0"/>
                <a:ea typeface="宋体" panose="02010600030101010101" pitchFamily="2" charset="-122"/>
              </a:rPr>
              <a:t>…</a:t>
            </a:r>
            <a:endParaRPr lang="en-US" altLang="zh-CN" sz="4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6085" name="直接连接符 46084"/>
          <p:cNvSpPr/>
          <p:nvPr/>
        </p:nvSpPr>
        <p:spPr>
          <a:xfrm flipV="1">
            <a:off x="2362200" y="2514600"/>
            <a:ext cx="1524000" cy="838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6086" name="直接连接符 46085"/>
          <p:cNvSpPr/>
          <p:nvPr/>
        </p:nvSpPr>
        <p:spPr>
          <a:xfrm>
            <a:off x="2362200" y="3657600"/>
            <a:ext cx="1676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6087" name="直接连接符 46086"/>
          <p:cNvSpPr/>
          <p:nvPr/>
        </p:nvSpPr>
        <p:spPr>
          <a:xfrm>
            <a:off x="2362200" y="4038600"/>
            <a:ext cx="1371600" cy="7620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6088" name="矩形 46087"/>
          <p:cNvSpPr/>
          <p:nvPr/>
        </p:nvSpPr>
        <p:spPr>
          <a:xfrm>
            <a:off x="4267200" y="2438400"/>
            <a:ext cx="1447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dist="35921" dir="2699999" algn="ctr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...</a:t>
            </a:r>
            <a:endParaRPr lang="zh-CN" altLang="en-US" sz="3600" b="1"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  <a:tileRect/>
              </a:gradFill>
              <a:effectLst>
                <a:outerShdw dist="35921" dir="2699999" algn="ctr" rotWithShape="0">
                  <a:srgbClr val="C0C0C0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6089" name="矩形 46088"/>
          <p:cNvSpPr/>
          <p:nvPr/>
        </p:nvSpPr>
        <p:spPr>
          <a:xfrm>
            <a:off x="4267200" y="3429000"/>
            <a:ext cx="1447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dist="35921" dir="2699999" algn="ctr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...</a:t>
            </a:r>
            <a:endParaRPr lang="zh-CN" altLang="en-US" sz="3600" b="1"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  <a:tileRect/>
              </a:gradFill>
              <a:effectLst>
                <a:outerShdw dist="35921" dir="2699999" algn="ctr" rotWithShape="0">
                  <a:srgbClr val="C0C0C0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6090" name="矩形 46089"/>
          <p:cNvSpPr/>
          <p:nvPr/>
        </p:nvSpPr>
        <p:spPr>
          <a:xfrm>
            <a:off x="4267200" y="4495800"/>
            <a:ext cx="1447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dist="35921" dir="2699999" algn="ctr" rotWithShape="0">
                    <a:srgbClr val="C0C0C0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...</a:t>
            </a:r>
            <a:endParaRPr lang="zh-CN" altLang="en-US" sz="3600" b="1"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  <a:tileRect/>
              </a:gradFill>
              <a:effectLst>
                <a:outerShdw dist="35921" dir="2699999" algn="ctr" rotWithShape="0">
                  <a:srgbClr val="C0C0C0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6091" name="矩形 46090"/>
          <p:cNvSpPr/>
          <p:nvPr/>
        </p:nvSpPr>
        <p:spPr>
          <a:xfrm rot="5400000">
            <a:off x="5143500" y="3390900"/>
            <a:ext cx="4267200" cy="12954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  <a:normAutofit/>
            <a:scene3d>
              <a:camera prst="legacyPerspectiveFront">
                <a:rot lat="20640000" lon="20700000" rev="0"/>
              </a:camera>
              <a:lightRig rig="legacyNormal3" dir="l"/>
            </a:scene3d>
            <a:sp3d extrusionH="201600" prstMaterial="legacyPlastic">
              <a:extrusionClr>
                <a:srgbClr val="FF9966"/>
              </a:extrusionClr>
            </a:sp3d>
          </a:bodyPr>
          <a:p>
            <a:pPr algn="ctr"/>
            <a:r>
              <a:rPr lang="zh-CN" altLang="en-US" sz="3600" b="1">
                <a:solidFill>
                  <a:srgbClr val="CC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自己总结下吧</a:t>
            </a:r>
            <a:endParaRPr lang="zh-CN" altLang="en-US" sz="3600" b="1">
              <a:solidFill>
                <a:srgbClr val="CC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46092" name="图片 46091" descr="200651623515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5715000"/>
            <a:ext cx="1314450" cy="1143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6093" name="图片 46092" descr="200651623515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829550" y="5715000"/>
            <a:ext cx="1314450" cy="1143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7106" name="图片 47105" descr="3bccf04a627fab3508f7ef8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90800" y="3581400"/>
            <a:ext cx="1123950" cy="6286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7108" name="图片 47107" descr="200651623515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0"/>
            <a:ext cx="1314450" cy="1143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7109" name="图片 47108" descr="200651623515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9550" y="5715000"/>
            <a:ext cx="1314450" cy="1143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7110" name="图片 47109" descr="2008_10_17_14_03_43_-273957923958487450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962400"/>
            <a:ext cx="952500" cy="1143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7107" name="图片 47106" descr="MCj04160280000[1]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710" y="919480"/>
            <a:ext cx="8382000" cy="55956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5069" name="图片 45068" descr="MCj01931940000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5061" name="文本框 45060"/>
          <p:cNvSpPr txBox="1"/>
          <p:nvPr/>
        </p:nvSpPr>
        <p:spPr>
          <a:xfrm>
            <a:off x="3203575" y="404813"/>
            <a:ext cx="5256213" cy="3108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/>
            <a:r>
              <a:rPr lang="zh-CN" altLang="en-US" sz="5400" b="1" dirty="0">
                <a:latin typeface="Arial" panose="020B0604020202020204" pitchFamily="34" charset="0"/>
                <a:ea typeface="宋体" panose="02010600030101010101" pitchFamily="2" charset="-122"/>
              </a:rPr>
              <a:t>教学目标</a:t>
            </a:r>
            <a:endParaRPr lang="zh-CN" altLang="en-US" sz="54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algn="ctr"/>
            <a:endParaRPr lang="zh-CN" altLang="en-US" sz="24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/>
            <a:r>
              <a:rPr lang="zh-CN" altLang="en-US" sz="4000" b="1" dirty="0">
                <a:solidFill>
                  <a:srgbClr val="D5051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掌握本课新单词，如</a:t>
            </a:r>
            <a:r>
              <a:rPr lang="en-US" altLang="zh-CN" sz="4000" b="1" dirty="0">
                <a:solidFill>
                  <a:srgbClr val="D5051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rice</a:t>
            </a:r>
            <a:r>
              <a:rPr lang="zh-CN" altLang="en-US" sz="4000" b="1" dirty="0">
                <a:solidFill>
                  <a:srgbClr val="D5051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r>
              <a:rPr lang="en-US" altLang="zh-CN" sz="4000" b="1" dirty="0">
                <a:solidFill>
                  <a:srgbClr val="D5051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milk</a:t>
            </a:r>
            <a:r>
              <a:rPr lang="zh-CN" altLang="en-US" sz="4000" b="1" dirty="0">
                <a:solidFill>
                  <a:srgbClr val="D5051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r>
              <a:rPr lang="en-US" altLang="zh-CN" sz="4000" b="1" dirty="0">
                <a:solidFill>
                  <a:srgbClr val="D5051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juice</a:t>
            </a:r>
            <a:r>
              <a:rPr lang="zh-CN" altLang="en-US" sz="4000" b="1" dirty="0">
                <a:solidFill>
                  <a:srgbClr val="D5051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等等。</a:t>
            </a:r>
            <a:endParaRPr lang="zh-CN" altLang="en-US" sz="4000" b="1" dirty="0">
              <a:solidFill>
                <a:srgbClr val="D5051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5844" name="图片 35843" descr="milk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659563" y="549275"/>
            <a:ext cx="1855787" cy="19446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5845" name="图片 35844" descr="orange_jui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088" y="0"/>
            <a:ext cx="1855787" cy="2565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5846" name="图片 35845" descr="A7KXZGLCADEMQ2VCA1ZSPYFCAL9ILTBCA5A6XRYCADCKSJPCAQAS6TVCAO58SX9CAVQ72JWCABYQFD9CAZ17J52CA741HT5CABHZOAXCAFGVAIKCADV7QCVCATCPBORCALCUY6ZCA2XF1K5CAU3R7A5CAFP8A2B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938" y="692150"/>
            <a:ext cx="2232025" cy="16700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5847" name="文本框 35846"/>
          <p:cNvSpPr txBox="1"/>
          <p:nvPr/>
        </p:nvSpPr>
        <p:spPr>
          <a:xfrm>
            <a:off x="6084888" y="2708275"/>
            <a:ext cx="259238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>
              <a:spcBef>
                <a:spcPct val="50000"/>
              </a:spcBef>
            </a:pPr>
            <a:r>
              <a:rPr lang="en-US" altLang="zh-CN" sz="3600" b="0">
                <a:latin typeface="Arial" panose="020B0604020202020204" pitchFamily="34" charset="0"/>
                <a:ea typeface="宋体" panose="02010600030101010101" pitchFamily="2" charset="-122"/>
              </a:rPr>
              <a:t>milk</a:t>
            </a:r>
            <a:endParaRPr lang="en-US" altLang="zh-CN" sz="36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848" name="文本框 35847"/>
          <p:cNvSpPr txBox="1"/>
          <p:nvPr/>
        </p:nvSpPr>
        <p:spPr>
          <a:xfrm>
            <a:off x="395288" y="2420938"/>
            <a:ext cx="21240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>
              <a:spcBef>
                <a:spcPct val="50000"/>
              </a:spcBef>
            </a:pPr>
            <a:r>
              <a:rPr lang="en-US" altLang="zh-CN" sz="3600" b="0">
                <a:latin typeface="Arial" panose="020B0604020202020204" pitchFamily="34" charset="0"/>
                <a:ea typeface="宋体" panose="02010600030101010101" pitchFamily="2" charset="-122"/>
              </a:rPr>
              <a:t>juice</a:t>
            </a:r>
            <a:endParaRPr lang="en-US" altLang="zh-CN" sz="36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849" name="文本框 35848"/>
          <p:cNvSpPr txBox="1"/>
          <p:nvPr/>
        </p:nvSpPr>
        <p:spPr>
          <a:xfrm>
            <a:off x="2987675" y="2420938"/>
            <a:ext cx="25209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>
              <a:spcBef>
                <a:spcPct val="50000"/>
              </a:spcBef>
            </a:pPr>
            <a:r>
              <a:rPr lang="en-US" altLang="zh-CN" sz="3600" b="0">
                <a:latin typeface="Arial" panose="020B0604020202020204" pitchFamily="34" charset="0"/>
                <a:ea typeface="宋体" panose="02010600030101010101" pitchFamily="2" charset="-122"/>
              </a:rPr>
              <a:t>pizza</a:t>
            </a:r>
            <a:endParaRPr lang="en-US" altLang="zh-CN" sz="36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35853" name="图片 35852" descr="AVBFEN9CAAH67HGCAZFTHTJCAF8B4U1CAU8ZWJMCAZ8OX4HCAY5X0SZCANTJQTZCAYQLNBKCAZF5Y16CADLN1MRCADXE7QTCA08I0NYCALGFYUECA3ICNM9CAQ4WSUNCAVHCRVBCACP4AMVCAK8IXUJCA8GFKC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850" y="3284538"/>
            <a:ext cx="2051050" cy="18637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5854" name="图片 35853" descr="20071210158505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3575" y="3644900"/>
            <a:ext cx="2305050" cy="17811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5855" name="图片 35854" descr="img1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11950" y="4581525"/>
            <a:ext cx="2432050" cy="18224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5856" name="文本框 35855"/>
          <p:cNvSpPr txBox="1"/>
          <p:nvPr/>
        </p:nvSpPr>
        <p:spPr>
          <a:xfrm>
            <a:off x="0" y="4941888"/>
            <a:ext cx="259238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>
              <a:spcBef>
                <a:spcPct val="50000"/>
              </a:spcBef>
            </a:pPr>
            <a:r>
              <a:rPr lang="en-US" altLang="zh-CN" sz="3600" b="0">
                <a:latin typeface="Arial" panose="020B0604020202020204" pitchFamily="34" charset="0"/>
                <a:ea typeface="宋体" panose="02010600030101010101" pitchFamily="2" charset="-122"/>
              </a:rPr>
              <a:t>rice</a:t>
            </a:r>
            <a:endParaRPr lang="en-US" altLang="zh-CN" sz="36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857" name="文本框 35856"/>
          <p:cNvSpPr txBox="1"/>
          <p:nvPr/>
        </p:nvSpPr>
        <p:spPr>
          <a:xfrm>
            <a:off x="2700338" y="5589588"/>
            <a:ext cx="259238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>
              <a:spcBef>
                <a:spcPct val="50000"/>
              </a:spcBef>
            </a:pPr>
            <a:r>
              <a:rPr lang="en-US" altLang="zh-CN" sz="3600" b="0">
                <a:latin typeface="Arial" panose="020B0604020202020204" pitchFamily="34" charset="0"/>
                <a:ea typeface="宋体" panose="02010600030101010101" pitchFamily="2" charset="-122"/>
              </a:rPr>
              <a:t>chicken</a:t>
            </a:r>
            <a:endParaRPr lang="en-US" altLang="zh-CN" sz="36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858" name="文本框 35857"/>
          <p:cNvSpPr txBox="1"/>
          <p:nvPr/>
        </p:nvSpPr>
        <p:spPr>
          <a:xfrm>
            <a:off x="5292725" y="6216650"/>
            <a:ext cx="259238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>
              <a:spcBef>
                <a:spcPct val="50000"/>
              </a:spcBef>
            </a:pPr>
            <a:r>
              <a:rPr lang="en-US" altLang="zh-CN" sz="3600" b="0">
                <a:latin typeface="Arial" panose="020B0604020202020204" pitchFamily="34" charset="0"/>
                <a:ea typeface="宋体" panose="02010600030101010101" pitchFamily="2" charset="-122"/>
              </a:rPr>
              <a:t>noodles</a:t>
            </a:r>
            <a:endParaRPr lang="en-US" altLang="zh-CN" sz="36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8917" name="图片 38916" descr="img11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92500" y="2781300"/>
            <a:ext cx="2303463" cy="1727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8920" name="图片 38919" descr="20071210158505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32088"/>
            <a:ext cx="2195513" cy="16970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8922" name="图片 38921" descr="AVBFEN9CAAH67HGCAZFTHTJCAF8B4U1CAU8ZWJMCAZ8OX4HCAY5X0SZCANTJQTZCAYQLNBKCAZF5Y16CADLN1MRCADXE7QTCA08I0NYCALGFYUECA3ICNM9CAQ4WSUNCAVHCRVBCACP4AMVCAK8IXUJCA8GFKC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2950" y="2636838"/>
            <a:ext cx="2051050" cy="18637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8924" name="图片 38923" descr="img1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9838" y="5013325"/>
            <a:ext cx="2087562" cy="14430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8925" name="图片 38924" descr="img08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962525"/>
            <a:ext cx="2124075" cy="14049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8926" name="文本框 38925"/>
          <p:cNvSpPr txBox="1"/>
          <p:nvPr/>
        </p:nvSpPr>
        <p:spPr>
          <a:xfrm>
            <a:off x="-900112" y="4437063"/>
            <a:ext cx="38512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>
              <a:spcBef>
                <a:spcPct val="50000"/>
              </a:spcBef>
            </a:pPr>
            <a:r>
              <a:rPr lang="en-US" altLang="zh-CN" sz="3600" b="0">
                <a:latin typeface="Arial" panose="020B0604020202020204" pitchFamily="34" charset="0"/>
                <a:ea typeface="宋体" panose="02010600030101010101" pitchFamily="2" charset="-122"/>
              </a:rPr>
              <a:t>chicken</a:t>
            </a:r>
            <a:endParaRPr lang="en-US" altLang="zh-CN" sz="36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8927" name="文本框 38926"/>
          <p:cNvSpPr txBox="1"/>
          <p:nvPr/>
        </p:nvSpPr>
        <p:spPr>
          <a:xfrm>
            <a:off x="2771775" y="4365625"/>
            <a:ext cx="38512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>
              <a:spcBef>
                <a:spcPct val="50000"/>
              </a:spcBef>
            </a:pPr>
            <a:r>
              <a:rPr lang="en-US" altLang="zh-CN" sz="3600" b="0">
                <a:latin typeface="Arial" panose="020B0604020202020204" pitchFamily="34" charset="0"/>
                <a:ea typeface="宋体" panose="02010600030101010101" pitchFamily="2" charset="-122"/>
              </a:rPr>
              <a:t>noodles</a:t>
            </a:r>
            <a:endParaRPr lang="en-US" altLang="zh-CN" sz="36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8928" name="文本框 38927"/>
          <p:cNvSpPr txBox="1"/>
          <p:nvPr/>
        </p:nvSpPr>
        <p:spPr>
          <a:xfrm>
            <a:off x="2987675" y="6216650"/>
            <a:ext cx="3744913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>
              <a:spcBef>
                <a:spcPct val="50000"/>
              </a:spcBef>
            </a:pPr>
            <a:r>
              <a:rPr lang="en-US" altLang="zh-CN" sz="3600" b="0">
                <a:latin typeface="Arial" panose="020B0604020202020204" pitchFamily="34" charset="0"/>
                <a:ea typeface="宋体" panose="02010600030101010101" pitchFamily="2" charset="-122"/>
              </a:rPr>
              <a:t>French fries</a:t>
            </a:r>
            <a:endParaRPr lang="en-US" altLang="zh-CN" sz="36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8929" name="文本框 38928"/>
          <p:cNvSpPr txBox="1"/>
          <p:nvPr/>
        </p:nvSpPr>
        <p:spPr>
          <a:xfrm>
            <a:off x="-468312" y="6216650"/>
            <a:ext cx="3529012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>
              <a:spcBef>
                <a:spcPct val="50000"/>
              </a:spcBef>
            </a:pPr>
            <a:r>
              <a:rPr lang="en-US" altLang="zh-CN" sz="3600" b="0">
                <a:latin typeface="Arial" panose="020B0604020202020204" pitchFamily="34" charset="0"/>
                <a:ea typeface="宋体" panose="02010600030101010101" pitchFamily="2" charset="-122"/>
              </a:rPr>
              <a:t>hamburgers</a:t>
            </a:r>
            <a:endParaRPr lang="en-US" altLang="zh-CN" sz="36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8930" name="文本框 38929"/>
          <p:cNvSpPr txBox="1"/>
          <p:nvPr/>
        </p:nvSpPr>
        <p:spPr>
          <a:xfrm>
            <a:off x="6156325" y="4292600"/>
            <a:ext cx="38512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>
              <a:spcBef>
                <a:spcPct val="50000"/>
              </a:spcBef>
            </a:pPr>
            <a:r>
              <a:rPr lang="en-US" altLang="zh-CN" sz="3600" b="0">
                <a:latin typeface="Arial" panose="020B0604020202020204" pitchFamily="34" charset="0"/>
                <a:ea typeface="宋体" panose="02010600030101010101" pitchFamily="2" charset="-122"/>
              </a:rPr>
              <a:t>rice</a:t>
            </a:r>
            <a:endParaRPr lang="en-US" altLang="zh-CN" sz="36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38931" name="图片 38930" descr="A885QFDCA0K0WUICA9Y51GOCA00TAASCAFUWILLCAQKE3HCCAY4U60NCA7TA3T3CALZYBTGCAD8QUR8CAHWZMUWCAD2I15RCAT7ZYIFCA8MKSK1CA3FAUW2CAZZJG5CCANDCNVXCA9564WYCA0QOSBBCAESLHZ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35825" y="4868863"/>
            <a:ext cx="2089150" cy="18367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8932" name="文本框 38931"/>
          <p:cNvSpPr txBox="1"/>
          <p:nvPr/>
        </p:nvSpPr>
        <p:spPr>
          <a:xfrm>
            <a:off x="7234238" y="6216650"/>
            <a:ext cx="1909762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>
              <a:spcBef>
                <a:spcPct val="50000"/>
              </a:spcBef>
            </a:pPr>
            <a:r>
              <a:rPr lang="en-US" altLang="zh-CN" sz="3600" b="0">
                <a:latin typeface="Arial" panose="020B0604020202020204" pitchFamily="34" charset="0"/>
                <a:ea typeface="宋体" panose="02010600030101010101" pitchFamily="2" charset="-122"/>
              </a:rPr>
              <a:t>tea</a:t>
            </a:r>
            <a:endParaRPr lang="en-US" altLang="zh-CN" sz="36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38933" name="图片 38932" descr="orange_juice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0"/>
            <a:ext cx="1490663" cy="2060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8934" name="图片 38933" descr="A7KXZGLCADEMQ2VCA1ZSPYFCAL9ILTBCA5A6XRYCADCKSJPCAQAS6TVCAO58SX9CAVQ72JWCABYQFD9CAZ17J52CA741HT5CABHZOAXCAFGVAIKCADV7QCVCATCPBORCALCUY6ZCA2XF1K5CAU3R7A5CAFP8A2B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19475" y="0"/>
            <a:ext cx="2232025" cy="16700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8935" name="图片 38934" descr="milk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88213" y="0"/>
            <a:ext cx="1855787" cy="19446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8936" name="文本框 38935"/>
          <p:cNvSpPr txBox="1"/>
          <p:nvPr/>
        </p:nvSpPr>
        <p:spPr>
          <a:xfrm>
            <a:off x="-323850" y="1916113"/>
            <a:ext cx="212407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>
              <a:spcBef>
                <a:spcPct val="50000"/>
              </a:spcBef>
            </a:pPr>
            <a:r>
              <a:rPr lang="en-US" altLang="zh-CN" sz="3600" b="0">
                <a:latin typeface="Arial" panose="020B0604020202020204" pitchFamily="34" charset="0"/>
                <a:ea typeface="宋体" panose="02010600030101010101" pitchFamily="2" charset="-122"/>
              </a:rPr>
              <a:t>juice</a:t>
            </a:r>
            <a:endParaRPr lang="en-US" altLang="zh-CN" sz="36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8937" name="文本框 38936"/>
          <p:cNvSpPr txBox="1"/>
          <p:nvPr/>
        </p:nvSpPr>
        <p:spPr>
          <a:xfrm>
            <a:off x="3276600" y="1844675"/>
            <a:ext cx="25209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>
              <a:spcBef>
                <a:spcPct val="50000"/>
              </a:spcBef>
            </a:pPr>
            <a:r>
              <a:rPr lang="en-US" altLang="zh-CN" sz="3600" b="0">
                <a:latin typeface="Arial" panose="020B0604020202020204" pitchFamily="34" charset="0"/>
                <a:ea typeface="宋体" panose="02010600030101010101" pitchFamily="2" charset="-122"/>
              </a:rPr>
              <a:t>pizza</a:t>
            </a:r>
            <a:endParaRPr lang="en-US" altLang="zh-CN" sz="36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8938" name="文本框 38937"/>
          <p:cNvSpPr txBox="1"/>
          <p:nvPr/>
        </p:nvSpPr>
        <p:spPr>
          <a:xfrm>
            <a:off x="6804025" y="1773238"/>
            <a:ext cx="259238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>
              <a:spcBef>
                <a:spcPct val="50000"/>
              </a:spcBef>
            </a:pPr>
            <a:r>
              <a:rPr lang="en-US" altLang="zh-CN" sz="3600" b="0">
                <a:latin typeface="Arial" panose="020B0604020202020204" pitchFamily="34" charset="0"/>
                <a:ea typeface="宋体" panose="02010600030101010101" pitchFamily="2" charset="-122"/>
              </a:rPr>
              <a:t>milk</a:t>
            </a:r>
            <a:endParaRPr lang="en-US" altLang="zh-CN" sz="36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389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17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389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22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389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25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89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24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389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20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389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31"/>
                  </p:tgtEl>
                </p:cond>
              </p:nextCondLst>
            </p:seq>
            <p:seq concurrent="1" nextAc="seek">
              <p:cTn id="185" restart="whenNotActive" fill="hold" evtFilter="cancelBubble" nodeType="interactiveSeq">
                <p:stCondLst>
                  <p:cond evt="onClick" delay="0">
                    <p:tgtEl>
                      <p:spTgt spid="389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" fill="hold">
                      <p:stCondLst>
                        <p:cond delay="0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38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33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389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38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34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389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3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935"/>
                  </p:tgtEl>
                </p:cond>
              </p:nextCondLst>
            </p:seq>
          </p:childTnLst>
        </p:cTn>
      </p:par>
    </p:tnLst>
    <p:bldLst>
      <p:bldP spid="38926" grpId="0"/>
      <p:bldP spid="38926" grpId="1"/>
      <p:bldP spid="38927" grpId="0"/>
      <p:bldP spid="38927" grpId="1"/>
      <p:bldP spid="38928" grpId="0"/>
      <p:bldP spid="38928" grpId="1"/>
      <p:bldP spid="38929" grpId="0"/>
      <p:bldP spid="38929" grpId="1"/>
      <p:bldP spid="38930" grpId="0"/>
      <p:bldP spid="38930" grpId="1"/>
      <p:bldP spid="38932" grpId="0"/>
      <p:bldP spid="38932" grpId="1"/>
      <p:bldP spid="38936" grpId="0"/>
      <p:bldP spid="38936" grpId="1"/>
      <p:bldP spid="38937" grpId="0"/>
      <p:bldP spid="38937" grpId="1"/>
      <p:bldP spid="38938" grpId="0"/>
      <p:bldP spid="3893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100" name="图片 4099" descr="bake-cake-graphic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00338" y="476250"/>
            <a:ext cx="3733800" cy="44640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1" name="文本框 4100"/>
          <p:cNvSpPr txBox="1"/>
          <p:nvPr/>
        </p:nvSpPr>
        <p:spPr>
          <a:xfrm>
            <a:off x="2916238" y="5084763"/>
            <a:ext cx="3095625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>
              <a:spcBef>
                <a:spcPct val="50000"/>
              </a:spcBef>
            </a:pPr>
            <a:r>
              <a:rPr lang="en-US" altLang="zh-CN" sz="9600" b="0">
                <a:latin typeface="Arial" panose="020B0604020202020204" pitchFamily="34" charset="0"/>
                <a:ea typeface="宋体" panose="02010600030101010101" pitchFamily="2" charset="-122"/>
              </a:rPr>
              <a:t>cake</a:t>
            </a:r>
            <a:endParaRPr lang="en-US" altLang="zh-CN" sz="96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53" name="图片 6152" descr="MCj04195060000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9" name="文本框 6148"/>
          <p:cNvSpPr txBox="1"/>
          <p:nvPr/>
        </p:nvSpPr>
        <p:spPr>
          <a:xfrm>
            <a:off x="2555875" y="4508500"/>
            <a:ext cx="5543550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>
              <a:spcBef>
                <a:spcPct val="50000"/>
              </a:spcBef>
            </a:pPr>
            <a:r>
              <a:rPr lang="en-US" altLang="zh-CN" sz="9600" b="0">
                <a:latin typeface="Arial" panose="020B0604020202020204" pitchFamily="34" charset="0"/>
                <a:ea typeface="宋体" panose="02010600030101010101" pitchFamily="2" charset="-122"/>
              </a:rPr>
              <a:t>ice cream</a:t>
            </a:r>
            <a:endParaRPr lang="en-US" altLang="zh-CN" sz="96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6155" name="图片 6154" descr="MCj04125120000[1]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62241">
            <a:off x="2051050" y="836613"/>
            <a:ext cx="1887538" cy="41036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6" name="图片 6155" descr="MCj04125120000[1]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9700" y="765175"/>
            <a:ext cx="1889125" cy="41052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3" name="文本框 7172"/>
          <p:cNvSpPr txBox="1"/>
          <p:nvPr/>
        </p:nvSpPr>
        <p:spPr>
          <a:xfrm>
            <a:off x="1835150" y="5084763"/>
            <a:ext cx="5543550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>
              <a:spcBef>
                <a:spcPct val="50000"/>
              </a:spcBef>
            </a:pPr>
            <a:r>
              <a:rPr lang="en-US" altLang="zh-CN" sz="9600" b="0">
                <a:latin typeface="Arial" panose="020B0604020202020204" pitchFamily="34" charset="0"/>
                <a:ea typeface="宋体" panose="02010600030101010101" pitchFamily="2" charset="-122"/>
              </a:rPr>
              <a:t>salad</a:t>
            </a:r>
            <a:endParaRPr lang="en-US" altLang="zh-CN" sz="96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7175" name="图片 7174" descr="Salad_platter02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8675688" cy="50482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200" name="图片 8199" descr="MCj04194900000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89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8" name="文本框 8197"/>
          <p:cNvSpPr txBox="1"/>
          <p:nvPr/>
        </p:nvSpPr>
        <p:spPr>
          <a:xfrm>
            <a:off x="1979613" y="4365625"/>
            <a:ext cx="5543550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>
              <a:spcBef>
                <a:spcPct val="50000"/>
              </a:spcBef>
            </a:pPr>
            <a:r>
              <a:rPr lang="en-US" altLang="zh-CN" sz="9600" b="0">
                <a:latin typeface="Arial" panose="020B0604020202020204" pitchFamily="34" charset="0"/>
                <a:ea typeface="宋体" panose="02010600030101010101" pitchFamily="2" charset="-122"/>
              </a:rPr>
              <a:t>cheese</a:t>
            </a:r>
            <a:endParaRPr lang="en-US" altLang="zh-CN" sz="96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8202" name="图片 8201" descr="MCj02157750000[1]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4438" y="1125538"/>
            <a:ext cx="3960812" cy="3673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21" name="文本框 9220"/>
          <p:cNvSpPr txBox="1"/>
          <p:nvPr/>
        </p:nvSpPr>
        <p:spPr>
          <a:xfrm>
            <a:off x="1835150" y="5084763"/>
            <a:ext cx="5543550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>
              <a:spcBef>
                <a:spcPct val="50000"/>
              </a:spcBef>
            </a:pPr>
            <a:r>
              <a:rPr lang="en-US" altLang="zh-CN" sz="9600" b="0">
                <a:latin typeface="Arial" panose="020B0604020202020204" pitchFamily="34" charset="0"/>
                <a:ea typeface="宋体" panose="02010600030101010101" pitchFamily="2" charset="-122"/>
              </a:rPr>
              <a:t>bread</a:t>
            </a:r>
            <a:endParaRPr lang="en-US" altLang="zh-CN" sz="9600" b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9222" name="图片 9221" descr="MCj04171300000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08175" y="0"/>
            <a:ext cx="5472113" cy="53736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</p:bld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WPS 演示</Application>
  <PresentationFormat>在屏幕上显示</PresentationFormat>
  <Paragraphs>74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Arial</vt:lpstr>
      <vt:lpstr>宋体</vt:lpstr>
      <vt:lpstr>Wingdings</vt:lpstr>
      <vt:lpstr>微软雅黑</vt:lpstr>
      <vt:lpstr>Calibri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MC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xjh</dc:creator>
  <cp:lastModifiedBy>LEN</cp:lastModifiedBy>
  <cp:revision>15</cp:revision>
  <dcterms:created xsi:type="dcterms:W3CDTF">2008-12-01T03:16:33Z</dcterms:created>
  <dcterms:modified xsi:type="dcterms:W3CDTF">2017-03-20T02:48:10Z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000800d80b000000000001024120</vt:lpwstr>
  </property>
  <property fmtid="{D5CDD505-2E9C-101B-9397-08002B2CF9AE}" pid="3" name="KSOProductBuildVer">
    <vt:lpwstr>2052-10.1.0.6207</vt:lpwstr>
  </property>
</Properties>
</file>