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88" r:id="rId3"/>
    <p:sldId id="489" r:id="rId5"/>
    <p:sldId id="516" r:id="rId6"/>
    <p:sldId id="518" r:id="rId7"/>
    <p:sldId id="493" r:id="rId8"/>
    <p:sldId id="494" r:id="rId9"/>
    <p:sldId id="495" r:id="rId10"/>
    <p:sldId id="496" r:id="rId11"/>
    <p:sldId id="497" r:id="rId12"/>
    <p:sldId id="500" r:id="rId13"/>
    <p:sldId id="513" r:id="rId14"/>
    <p:sldId id="514" r:id="rId15"/>
    <p:sldId id="515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68CD"/>
    <a:srgbClr val="D143D3"/>
    <a:srgbClr val="5E72F7"/>
    <a:srgbClr val="EDDA5A"/>
    <a:srgbClr val="E8A962"/>
    <a:srgbClr val="54D6A8"/>
    <a:srgbClr val="4AADEE"/>
    <a:srgbClr val="E65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28" autoAdjust="0"/>
    <p:restoredTop sz="94660"/>
  </p:normalViewPr>
  <p:slideViewPr>
    <p:cSldViewPr snapToGrid="0">
      <p:cViewPr varScale="1">
        <p:scale>
          <a:sx n="78" d="100"/>
          <a:sy n="78" d="100"/>
        </p:scale>
        <p:origin x="4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2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912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3FB22-94E9-4639-B000-3CE57E1AB6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912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104912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912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912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07CB7-1C96-453C-9D93-C63A2CFEA12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6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74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48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66F07CB7-1C96-453C-9D93-C63A2CFEA1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60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0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66F07CB7-1C96-453C-9D93-C63A2CFEA1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6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906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9068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66F07CB7-1C96-453C-9D93-C63A2CFEA1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0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9081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9082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66F07CB7-1C96-453C-9D93-C63A2CFEA1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6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909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9098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66F07CB7-1C96-453C-9D93-C63A2CFEA1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7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71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1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66F07CB7-1C96-453C-9D93-C63A2CFEA1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7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71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1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66F07CB7-1C96-453C-9D93-C63A2CFEA1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7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71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1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66F07CB7-1C96-453C-9D93-C63A2CFEA1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4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775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76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66F07CB7-1C96-453C-9D93-C63A2CFEA1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4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785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86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66F07CB7-1C96-453C-9D93-C63A2CFEA1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7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79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9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66F07CB7-1C96-453C-9D93-C63A2CFEA1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3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814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815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66F07CB7-1C96-453C-9D93-C63A2CFEA1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04870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0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66F07CB7-1C96-453C-9D93-C63A2CFEA1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Title 1"/>
          <p:cNvSpPr>
            <a:spLocks noGrp="1"/>
          </p:cNvSpPr>
          <p:nvPr>
            <p:ph type="ctrTitle"/>
          </p:nvPr>
        </p:nvSpPr>
        <p:spPr>
          <a:xfrm>
            <a:off x="1524000" y="1259454"/>
            <a:ext cx="9144000" cy="206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21" name="Subtitle 2"/>
          <p:cNvSpPr>
            <a:spLocks noGrp="1"/>
          </p:cNvSpPr>
          <p:nvPr>
            <p:ph type="subTitle" idx="1"/>
          </p:nvPr>
        </p:nvSpPr>
        <p:spPr>
          <a:xfrm>
            <a:off x="1524000" y="3809074"/>
            <a:ext cx="9144000" cy="69391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048722" name="矩形 16"/>
          <p:cNvSpPr/>
          <p:nvPr userDrawn="1"/>
        </p:nvSpPr>
        <p:spPr>
          <a:xfrm>
            <a:off x="914400" y="3555677"/>
            <a:ext cx="2588607" cy="33550"/>
          </a:xfrm>
          <a:prstGeom prst="rect">
            <a:avLst/>
          </a:prstGeom>
          <a:solidFill>
            <a:srgbClr val="E6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p>
            <a:pPr algn="ctr"/>
            <a:endParaRPr lang="zh-CN" altLang="en-US" sz="1320"/>
          </a:p>
        </p:txBody>
      </p:sp>
      <p:sp>
        <p:nvSpPr>
          <p:cNvPr id="1048723" name="矩形 17"/>
          <p:cNvSpPr/>
          <p:nvPr userDrawn="1"/>
        </p:nvSpPr>
        <p:spPr>
          <a:xfrm>
            <a:off x="3505930" y="3555677"/>
            <a:ext cx="2588607" cy="33550"/>
          </a:xfrm>
          <a:prstGeom prst="rect">
            <a:avLst/>
          </a:prstGeom>
          <a:solidFill>
            <a:srgbClr val="E8A9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p>
            <a:pPr algn="ctr"/>
            <a:endParaRPr lang="zh-CN" altLang="en-US" sz="1320"/>
          </a:p>
        </p:txBody>
      </p:sp>
      <p:sp>
        <p:nvSpPr>
          <p:cNvPr id="1048724" name="矩形 18"/>
          <p:cNvSpPr/>
          <p:nvPr userDrawn="1"/>
        </p:nvSpPr>
        <p:spPr>
          <a:xfrm>
            <a:off x="6097460" y="3555677"/>
            <a:ext cx="2588607" cy="33550"/>
          </a:xfrm>
          <a:prstGeom prst="rect">
            <a:avLst/>
          </a:prstGeom>
          <a:solidFill>
            <a:srgbClr val="54D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p>
            <a:pPr algn="ctr"/>
            <a:endParaRPr lang="zh-CN" altLang="en-US" sz="1320"/>
          </a:p>
        </p:txBody>
      </p:sp>
      <p:sp>
        <p:nvSpPr>
          <p:cNvPr id="1048725" name="矩形 19"/>
          <p:cNvSpPr/>
          <p:nvPr userDrawn="1"/>
        </p:nvSpPr>
        <p:spPr>
          <a:xfrm>
            <a:off x="8688993" y="3555677"/>
            <a:ext cx="2588607" cy="33550"/>
          </a:xfrm>
          <a:prstGeom prst="rect">
            <a:avLst/>
          </a:prstGeom>
          <a:solidFill>
            <a:srgbClr val="4AA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p>
            <a:pPr algn="ctr"/>
            <a:endParaRPr lang="zh-CN" altLang="en-US" sz="1320"/>
          </a:p>
        </p:txBody>
      </p:sp>
      <p:sp>
        <p:nvSpPr>
          <p:cNvPr id="1048726" name="日期占位符 30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3C7926D-3560-4502-A00F-F72C3CF0C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27" name="页脚占位符 31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28" name="灯片编号占位符 3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CAD253A-625D-47D3-A605-D5FF3E15291B}" type="slidenum">
              <a:rPr lang="zh-CN" altLang="en-US" smtClean="0"/>
            </a:fld>
            <a:endParaRPr lang="zh-CN" altLang="en-US"/>
          </a:p>
        </p:txBody>
      </p:sp>
      <p:grpSp>
        <p:nvGrpSpPr>
          <p:cNvPr id="98" name="组合 40"/>
          <p:cNvGrpSpPr/>
          <p:nvPr userDrawn="1"/>
        </p:nvGrpSpPr>
        <p:grpSpPr>
          <a:xfrm>
            <a:off x="0" y="5916796"/>
            <a:ext cx="5943895" cy="941204"/>
            <a:chOff x="0" y="8693150"/>
            <a:chExt cx="5440351" cy="652463"/>
          </a:xfrm>
        </p:grpSpPr>
        <p:sp>
          <p:nvSpPr>
            <p:cNvPr id="1048729" name="等腰三角形 33"/>
            <p:cNvSpPr/>
            <p:nvPr userDrawn="1"/>
          </p:nvSpPr>
          <p:spPr>
            <a:xfrm>
              <a:off x="3195971" y="8693150"/>
              <a:ext cx="1815240" cy="652463"/>
            </a:xfrm>
            <a:prstGeom prst="triangle">
              <a:avLst/>
            </a:prstGeom>
            <a:solidFill>
              <a:srgbClr val="4AADEE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p>
              <a:pPr algn="ctr"/>
              <a:endParaRPr lang="zh-CN" altLang="en-US"/>
            </a:p>
          </p:txBody>
        </p:sp>
        <p:sp>
          <p:nvSpPr>
            <p:cNvPr id="1048730" name="等腰三角形 34"/>
            <p:cNvSpPr/>
            <p:nvPr userDrawn="1"/>
          </p:nvSpPr>
          <p:spPr>
            <a:xfrm>
              <a:off x="0" y="8940201"/>
              <a:ext cx="857956" cy="405412"/>
            </a:xfrm>
            <a:prstGeom prst="triangle">
              <a:avLst/>
            </a:prstGeom>
            <a:solidFill>
              <a:srgbClr val="CF68CD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85000" lnSpcReduction="20000"/>
            </a:bodyPr>
            <a:p>
              <a:pPr lvl="0" algn="ctr"/>
              <a:endParaRPr lang="zh-CN" altLang="en-US"/>
            </a:p>
          </p:txBody>
        </p:sp>
        <p:sp>
          <p:nvSpPr>
            <p:cNvPr id="1048731" name="等腰三角形 35"/>
            <p:cNvSpPr/>
            <p:nvPr userDrawn="1"/>
          </p:nvSpPr>
          <p:spPr>
            <a:xfrm>
              <a:off x="498809" y="8764009"/>
              <a:ext cx="1476748" cy="581604"/>
            </a:xfrm>
            <a:prstGeom prst="triangle">
              <a:avLst/>
            </a:prstGeom>
            <a:solidFill>
              <a:srgbClr val="E6526D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p>
              <a:pPr lvl="0" algn="ctr"/>
              <a:endParaRPr lang="zh-CN" altLang="en-US"/>
            </a:p>
          </p:txBody>
        </p:sp>
        <p:sp>
          <p:nvSpPr>
            <p:cNvPr id="1048732" name="等腰三角形 36"/>
            <p:cNvSpPr/>
            <p:nvPr userDrawn="1"/>
          </p:nvSpPr>
          <p:spPr>
            <a:xfrm>
              <a:off x="1340488" y="8848046"/>
              <a:ext cx="1263370" cy="497567"/>
            </a:xfrm>
            <a:prstGeom prst="triangle">
              <a:avLst/>
            </a:prstGeom>
            <a:solidFill>
              <a:srgbClr val="E8A962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p>
              <a:pPr lvl="0" algn="ctr"/>
              <a:endParaRPr lang="zh-CN" altLang="en-US"/>
            </a:p>
          </p:txBody>
        </p:sp>
        <p:sp>
          <p:nvSpPr>
            <p:cNvPr id="1048733" name="等腰三角形 37"/>
            <p:cNvSpPr/>
            <p:nvPr userDrawn="1"/>
          </p:nvSpPr>
          <p:spPr>
            <a:xfrm>
              <a:off x="2190231" y="9025845"/>
              <a:ext cx="859056" cy="319768"/>
            </a:xfrm>
            <a:prstGeom prst="triangle">
              <a:avLst/>
            </a:prstGeom>
            <a:solidFill>
              <a:srgbClr val="EDDA5A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62500" lnSpcReduction="20000"/>
            </a:bodyPr>
            <a:p>
              <a:pPr algn="ctr"/>
              <a:endParaRPr lang="zh-CN" altLang="en-US"/>
            </a:p>
          </p:txBody>
        </p:sp>
        <p:sp>
          <p:nvSpPr>
            <p:cNvPr id="1048734" name="等腰三角形 38"/>
            <p:cNvSpPr/>
            <p:nvPr userDrawn="1"/>
          </p:nvSpPr>
          <p:spPr>
            <a:xfrm>
              <a:off x="2816866" y="9025845"/>
              <a:ext cx="859056" cy="319768"/>
            </a:xfrm>
            <a:prstGeom prst="triangle">
              <a:avLst/>
            </a:prstGeom>
            <a:solidFill>
              <a:srgbClr val="54D6A8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62500" lnSpcReduction="20000"/>
            </a:bodyPr>
            <a:p>
              <a:pPr algn="ctr"/>
              <a:endParaRPr lang="zh-CN" altLang="en-US"/>
            </a:p>
          </p:txBody>
        </p:sp>
        <p:sp>
          <p:nvSpPr>
            <p:cNvPr id="1048735" name="等腰三角形 39"/>
            <p:cNvSpPr/>
            <p:nvPr userDrawn="1"/>
          </p:nvSpPr>
          <p:spPr>
            <a:xfrm>
              <a:off x="4523121" y="9004191"/>
              <a:ext cx="917230" cy="341422"/>
            </a:xfrm>
            <a:prstGeom prst="triangle">
              <a:avLst/>
            </a:prstGeom>
            <a:solidFill>
              <a:srgbClr val="EDDA5A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62500" lnSpcReduction="20000"/>
            </a:bodyPr>
            <a:p>
              <a:pPr algn="ctr"/>
              <a:endParaRPr lang="zh-CN" altLang="en-US"/>
            </a:p>
          </p:txBody>
        </p:sp>
      </p:grpSp>
      <p:grpSp>
        <p:nvGrpSpPr>
          <p:cNvPr id="99" name="组合 41"/>
          <p:cNvGrpSpPr/>
          <p:nvPr userDrawn="1"/>
        </p:nvGrpSpPr>
        <p:grpSpPr>
          <a:xfrm>
            <a:off x="5642596" y="5926120"/>
            <a:ext cx="6575856" cy="941204"/>
            <a:chOff x="564089" y="8693150"/>
            <a:chExt cx="6018774" cy="652463"/>
          </a:xfrm>
        </p:grpSpPr>
        <p:sp>
          <p:nvSpPr>
            <p:cNvPr id="1048736" name="等腰三角形 42"/>
            <p:cNvSpPr/>
            <p:nvPr userDrawn="1"/>
          </p:nvSpPr>
          <p:spPr>
            <a:xfrm>
              <a:off x="3071606" y="8693150"/>
              <a:ext cx="1815240" cy="652463"/>
            </a:xfrm>
            <a:prstGeom prst="triangle">
              <a:avLst/>
            </a:prstGeom>
            <a:solidFill>
              <a:srgbClr val="4AADEE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p>
              <a:pPr algn="ctr"/>
              <a:endParaRPr lang="zh-CN" altLang="en-US"/>
            </a:p>
          </p:txBody>
        </p:sp>
        <p:sp>
          <p:nvSpPr>
            <p:cNvPr id="1048737" name="等腰三角形 43"/>
            <p:cNvSpPr/>
            <p:nvPr userDrawn="1"/>
          </p:nvSpPr>
          <p:spPr>
            <a:xfrm>
              <a:off x="564089" y="8940201"/>
              <a:ext cx="857956" cy="405412"/>
            </a:xfrm>
            <a:prstGeom prst="triangle">
              <a:avLst/>
            </a:prstGeom>
            <a:solidFill>
              <a:srgbClr val="CF68CD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85000" lnSpcReduction="20000"/>
            </a:bodyPr>
            <a:p>
              <a:pPr lvl="0" algn="ctr"/>
              <a:endParaRPr lang="zh-CN" altLang="en-US"/>
            </a:p>
          </p:txBody>
        </p:sp>
        <p:sp>
          <p:nvSpPr>
            <p:cNvPr id="1048738" name="等腰三角形 45"/>
            <p:cNvSpPr/>
            <p:nvPr userDrawn="1"/>
          </p:nvSpPr>
          <p:spPr>
            <a:xfrm>
              <a:off x="4874065" y="8848046"/>
              <a:ext cx="1263370" cy="497567"/>
            </a:xfrm>
            <a:prstGeom prst="triangle">
              <a:avLst/>
            </a:prstGeom>
            <a:solidFill>
              <a:srgbClr val="E8A962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p>
              <a:pPr lvl="0" algn="ctr"/>
              <a:endParaRPr lang="zh-CN" altLang="en-US"/>
            </a:p>
          </p:txBody>
        </p:sp>
        <p:sp>
          <p:nvSpPr>
            <p:cNvPr id="1048739" name="等腰三角形 46"/>
            <p:cNvSpPr/>
            <p:nvPr userDrawn="1"/>
          </p:nvSpPr>
          <p:spPr>
            <a:xfrm>
              <a:off x="5723807" y="9025845"/>
              <a:ext cx="859056" cy="319768"/>
            </a:xfrm>
            <a:prstGeom prst="triangle">
              <a:avLst/>
            </a:prstGeom>
            <a:solidFill>
              <a:srgbClr val="EDDA5A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62500" lnSpcReduction="20000"/>
            </a:bodyPr>
            <a:p>
              <a:pPr algn="ctr"/>
              <a:endParaRPr lang="zh-CN" altLang="en-US"/>
            </a:p>
          </p:txBody>
        </p:sp>
        <p:sp>
          <p:nvSpPr>
            <p:cNvPr id="1048740" name="等腰三角形 47"/>
            <p:cNvSpPr/>
            <p:nvPr userDrawn="1"/>
          </p:nvSpPr>
          <p:spPr>
            <a:xfrm>
              <a:off x="2591128" y="9025845"/>
              <a:ext cx="859056" cy="319768"/>
            </a:xfrm>
            <a:prstGeom prst="triangle">
              <a:avLst/>
            </a:prstGeom>
            <a:solidFill>
              <a:srgbClr val="54D6A8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62500" lnSpcReduction="20000"/>
            </a:bodyPr>
            <a:p>
              <a:pPr algn="ctr"/>
              <a:endParaRPr lang="zh-CN" altLang="en-US"/>
            </a:p>
          </p:txBody>
        </p:sp>
        <p:sp>
          <p:nvSpPr>
            <p:cNvPr id="1048741" name="等腰三角形 48"/>
            <p:cNvSpPr/>
            <p:nvPr userDrawn="1"/>
          </p:nvSpPr>
          <p:spPr>
            <a:xfrm>
              <a:off x="4338983" y="9004191"/>
              <a:ext cx="917230" cy="341422"/>
            </a:xfrm>
            <a:prstGeom prst="triangle">
              <a:avLst/>
            </a:prstGeom>
            <a:solidFill>
              <a:srgbClr val="5E72F7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62500" lnSpcReduction="20000"/>
            </a:bodyPr>
            <a:p>
              <a:pPr algn="ctr"/>
              <a:endParaRPr lang="zh-CN" altLang="en-US"/>
            </a:p>
          </p:txBody>
        </p:sp>
        <p:sp>
          <p:nvSpPr>
            <p:cNvPr id="1048742" name="等腰三角形 49"/>
            <p:cNvSpPr/>
            <p:nvPr userDrawn="1"/>
          </p:nvSpPr>
          <p:spPr>
            <a:xfrm>
              <a:off x="1706069" y="8848046"/>
              <a:ext cx="1263370" cy="497567"/>
            </a:xfrm>
            <a:prstGeom prst="triangle">
              <a:avLst/>
            </a:prstGeom>
            <a:solidFill>
              <a:srgbClr val="E8A962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p>
              <a:pPr lvl="0" algn="ctr"/>
              <a:endParaRPr lang="zh-CN" altLang="en-US"/>
            </a:p>
          </p:txBody>
        </p:sp>
        <p:sp>
          <p:nvSpPr>
            <p:cNvPr id="1048743" name="等腰三角形 50"/>
            <p:cNvSpPr/>
            <p:nvPr userDrawn="1"/>
          </p:nvSpPr>
          <p:spPr>
            <a:xfrm>
              <a:off x="1170987" y="9004191"/>
              <a:ext cx="917230" cy="341422"/>
            </a:xfrm>
            <a:prstGeom prst="triangle">
              <a:avLst/>
            </a:prstGeom>
            <a:solidFill>
              <a:srgbClr val="5E72F7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62500" lnSpcReduction="20000"/>
            </a:bodyPr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2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9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EC61D3F-34E9-4F9D-84A2-72367D9F9A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9100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9101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254DC01-BD11-43BE-8FE9-19C0CFD26E47}" type="slidenum">
              <a:rPr lang="zh-CN" altLang="en-US" smtClean="0"/>
            </a:fld>
            <a:endParaRPr lang="zh-CN" altLang="en-US"/>
          </a:p>
        </p:txBody>
      </p:sp>
      <p:sp>
        <p:nvSpPr>
          <p:cNvPr id="1049102" name="文本占位符 8"/>
          <p:cNvSpPr>
            <a:spLocks noGrp="1"/>
          </p:cNvSpPr>
          <p:nvPr>
            <p:ph type="body" sz="quarter" idx="13"/>
          </p:nvPr>
        </p:nvSpPr>
        <p:spPr>
          <a:xfrm>
            <a:off x="839559" y="570354"/>
            <a:ext cx="10512884" cy="563644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  <a:lvl2pPr marL="393700" indent="0">
              <a:buFontTx/>
              <a:buNone/>
              <a:defRPr sz="2000">
                <a:solidFill>
                  <a:schemeClr val="tx1"/>
                </a:solidFill>
              </a:defRPr>
            </a:lvl2pPr>
            <a:lvl3pPr marL="661035" indent="0">
              <a:buFontTx/>
              <a:buNone/>
              <a:defRPr sz="1800">
                <a:solidFill>
                  <a:schemeClr val="tx1"/>
                </a:solidFill>
              </a:defRPr>
            </a:lvl3pPr>
            <a:lvl4pPr marL="851535" indent="0">
              <a:buFontTx/>
              <a:buNone/>
              <a:defRPr sz="1800">
                <a:solidFill>
                  <a:schemeClr val="tx1"/>
                </a:solidFill>
              </a:defRPr>
            </a:lvl4pPr>
            <a:lvl5pPr marL="1054735" indent="0">
              <a:buFontTx/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58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58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3C7926D-3560-4502-A00F-F72C3CF0C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5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CAD253A-625D-47D3-A605-D5FF3E15291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MH_Others_1"/>
          <p:cNvSpPr/>
          <p:nvPr userDrawn="1"/>
        </p:nvSpPr>
        <p:spPr>
          <a:xfrm>
            <a:off x="2057823" y="2587925"/>
            <a:ext cx="650691" cy="848956"/>
          </a:xfrm>
          <a:custGeom>
            <a:avLst/>
            <a:gdLst>
              <a:gd name="connsiteX0" fmla="*/ 203199 w 203199"/>
              <a:gd name="connsiteY0" fmla="*/ 0 h 210018"/>
              <a:gd name="connsiteX1" fmla="*/ 203199 w 203199"/>
              <a:gd name="connsiteY1" fmla="*/ 210018 h 210018"/>
              <a:gd name="connsiteX2" fmla="*/ 0 w 203199"/>
              <a:gd name="connsiteY2" fmla="*/ 210018 h 210018"/>
              <a:gd name="connsiteX3" fmla="*/ 0 w 203199"/>
              <a:gd name="connsiteY3" fmla="*/ 209707 h 21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199" h="210018">
                <a:moveTo>
                  <a:pt x="203199" y="0"/>
                </a:moveTo>
                <a:lnTo>
                  <a:pt x="203199" y="210018"/>
                </a:lnTo>
                <a:lnTo>
                  <a:pt x="0" y="210018"/>
                </a:lnTo>
                <a:lnTo>
                  <a:pt x="0" y="209707"/>
                </a:lnTo>
                <a:close/>
              </a:path>
            </a:pathLst>
          </a:cu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167" tIns="0" rIns="0" bIns="0" numCol="1" spcCol="0" rtlCol="0" fromWordArt="0" anchor="ctr" anchorCtr="0" forceAA="0" compatLnSpc="1">
            <a:normAutofit/>
          </a:bodyPr>
          <a:p>
            <a:pPr algn="ctr"/>
            <a:endParaRPr lang="zh-CN" altLang="en-US" sz="57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048625" name="MH_Title"/>
          <p:cNvSpPr/>
          <p:nvPr userDrawn="1"/>
        </p:nvSpPr>
        <p:spPr>
          <a:xfrm>
            <a:off x="2190929" y="2587925"/>
            <a:ext cx="8465132" cy="848957"/>
          </a:xfrm>
          <a:custGeom>
            <a:avLst/>
            <a:gdLst>
              <a:gd name="connsiteX0" fmla="*/ 500231 w 7124700"/>
              <a:gd name="connsiteY0" fmla="*/ 216261 h 979001"/>
              <a:gd name="connsiteX1" fmla="*/ 500231 w 7124700"/>
              <a:gd name="connsiteY1" fmla="*/ 979001 h 979001"/>
              <a:gd name="connsiteX2" fmla="*/ 0 w 7124700"/>
              <a:gd name="connsiteY2" fmla="*/ 979001 h 979001"/>
              <a:gd name="connsiteX3" fmla="*/ 1230440 w 7124700"/>
              <a:gd name="connsiteY3" fmla="*/ 0 h 979001"/>
              <a:gd name="connsiteX4" fmla="*/ 2896778 w 7124700"/>
              <a:gd name="connsiteY4" fmla="*/ 0 h 979001"/>
              <a:gd name="connsiteX5" fmla="*/ 4620162 w 7124700"/>
              <a:gd name="connsiteY5" fmla="*/ 0 h 979001"/>
              <a:gd name="connsiteX6" fmla="*/ 5458362 w 7124700"/>
              <a:gd name="connsiteY6" fmla="*/ 0 h 979001"/>
              <a:gd name="connsiteX7" fmla="*/ 6286500 w 7124700"/>
              <a:gd name="connsiteY7" fmla="*/ 0 h 979001"/>
              <a:gd name="connsiteX8" fmla="*/ 7124700 w 7124700"/>
              <a:gd name="connsiteY8" fmla="*/ 0 h 979001"/>
              <a:gd name="connsiteX9" fmla="*/ 7124700 w 7124700"/>
              <a:gd name="connsiteY9" fmla="*/ 979001 h 979001"/>
              <a:gd name="connsiteX10" fmla="*/ 6286500 w 7124700"/>
              <a:gd name="connsiteY10" fmla="*/ 979001 h 979001"/>
              <a:gd name="connsiteX11" fmla="*/ 5458362 w 7124700"/>
              <a:gd name="connsiteY11" fmla="*/ 979001 h 979001"/>
              <a:gd name="connsiteX12" fmla="*/ 4620162 w 7124700"/>
              <a:gd name="connsiteY12" fmla="*/ 979001 h 979001"/>
              <a:gd name="connsiteX13" fmla="*/ 2896778 w 7124700"/>
              <a:gd name="connsiteY13" fmla="*/ 979001 h 979001"/>
              <a:gd name="connsiteX14" fmla="*/ 2166569 w 7124700"/>
              <a:gd name="connsiteY14" fmla="*/ 979001 h 979001"/>
              <a:gd name="connsiteX15" fmla="*/ 1666338 w 7124700"/>
              <a:gd name="connsiteY15" fmla="*/ 979001 h 979001"/>
              <a:gd name="connsiteX16" fmla="*/ 1230440 w 7124700"/>
              <a:gd name="connsiteY16" fmla="*/ 979001 h 97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124700" h="979001">
                <a:moveTo>
                  <a:pt x="500231" y="216261"/>
                </a:moveTo>
                <a:lnTo>
                  <a:pt x="500231" y="979001"/>
                </a:lnTo>
                <a:lnTo>
                  <a:pt x="0" y="979001"/>
                </a:lnTo>
                <a:close/>
                <a:moveTo>
                  <a:pt x="1230440" y="0"/>
                </a:moveTo>
                <a:lnTo>
                  <a:pt x="2896778" y="0"/>
                </a:lnTo>
                <a:lnTo>
                  <a:pt x="4620162" y="0"/>
                </a:lnTo>
                <a:lnTo>
                  <a:pt x="5458362" y="0"/>
                </a:lnTo>
                <a:lnTo>
                  <a:pt x="6286500" y="0"/>
                </a:lnTo>
                <a:lnTo>
                  <a:pt x="7124700" y="0"/>
                </a:lnTo>
                <a:lnTo>
                  <a:pt x="7124700" y="979001"/>
                </a:lnTo>
                <a:lnTo>
                  <a:pt x="6286500" y="979001"/>
                </a:lnTo>
                <a:lnTo>
                  <a:pt x="5458362" y="979001"/>
                </a:lnTo>
                <a:lnTo>
                  <a:pt x="4620162" y="979001"/>
                </a:lnTo>
                <a:lnTo>
                  <a:pt x="2896778" y="979001"/>
                </a:lnTo>
                <a:lnTo>
                  <a:pt x="2166569" y="979001"/>
                </a:lnTo>
                <a:lnTo>
                  <a:pt x="1666338" y="979001"/>
                </a:lnTo>
                <a:lnTo>
                  <a:pt x="1230440" y="979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54768" tIns="0" rIns="0" bIns="0" numCol="1" spcCol="0" rtlCol="0" fromWordArt="0" anchor="ctr" anchorCtr="0" forceAA="0" compatLnSpc="1">
            <a:normAutofit/>
          </a:bodyPr>
          <a:p>
            <a:endParaRPr lang="zh-CN" altLang="en-US" sz="1320" spc="63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048626" name="Title 1"/>
          <p:cNvSpPr>
            <a:spLocks noGrp="1"/>
          </p:cNvSpPr>
          <p:nvPr>
            <p:ph type="title" hasCustomPrompt="1"/>
          </p:nvPr>
        </p:nvSpPr>
        <p:spPr>
          <a:xfrm>
            <a:off x="3581400" y="2587925"/>
            <a:ext cx="7074658" cy="848956"/>
          </a:xfrm>
        </p:spPr>
        <p:txBody>
          <a:bodyPr wrap="square"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en-US" dirty="0"/>
          </a:p>
        </p:txBody>
      </p:sp>
      <p:sp>
        <p:nvSpPr>
          <p:cNvPr id="104862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3C7926D-3560-4502-A00F-F72C3CF0C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2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2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CAD253A-625D-47D3-A605-D5FF3E15291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0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750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51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7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3C7926D-3560-4502-A00F-F72C3CF0C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CAD253A-625D-47D3-A605-D5FF3E15291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2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14" name="Title 1"/>
          <p:cNvSpPr>
            <a:spLocks noGrp="1"/>
          </p:cNvSpPr>
          <p:nvPr>
            <p:ph type="title"/>
          </p:nvPr>
        </p:nvSpPr>
        <p:spPr>
          <a:xfrm>
            <a:off x="839788" y="576000"/>
            <a:ext cx="10515600" cy="864000"/>
          </a:xfrm>
        </p:spPr>
        <p:txBody>
          <a:bodyPr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911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911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911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911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911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3C7926D-3560-4502-A00F-F72C3CF0C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912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912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CAD253A-625D-47D3-A605-D5FF3E15291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2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3" name="直角三角形 17"/>
          <p:cNvSpPr/>
          <p:nvPr userDrawn="1"/>
        </p:nvSpPr>
        <p:spPr>
          <a:xfrm rot="20063428">
            <a:off x="3649503" y="3337624"/>
            <a:ext cx="458631" cy="4193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32500" lnSpcReduction="20000"/>
          </a:bodyPr>
          <a:p>
            <a:pPr algn="ctr"/>
            <a:endParaRPr lang="zh-CN" altLang="en-US" sz="1035"/>
          </a:p>
        </p:txBody>
      </p:sp>
      <p:sp>
        <p:nvSpPr>
          <p:cNvPr id="1049084" name="直角三角形 18"/>
          <p:cNvSpPr/>
          <p:nvPr userDrawn="1"/>
        </p:nvSpPr>
        <p:spPr>
          <a:xfrm rot="7409929">
            <a:off x="4772942" y="3873396"/>
            <a:ext cx="309961" cy="220200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p>
            <a:pPr algn="ctr"/>
            <a:endParaRPr lang="zh-CN" altLang="en-US" sz="1035"/>
          </a:p>
        </p:txBody>
      </p:sp>
      <p:sp>
        <p:nvSpPr>
          <p:cNvPr id="1049085" name="直角三角形 19"/>
          <p:cNvSpPr/>
          <p:nvPr userDrawn="1"/>
        </p:nvSpPr>
        <p:spPr>
          <a:xfrm rot="17352356">
            <a:off x="4455966" y="4749986"/>
            <a:ext cx="204771" cy="145865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p>
            <a:pPr algn="ctr"/>
            <a:endParaRPr lang="zh-CN" altLang="en-US" sz="1035"/>
          </a:p>
        </p:txBody>
      </p:sp>
      <p:sp>
        <p:nvSpPr>
          <p:cNvPr id="1049086" name="直角三角形 20"/>
          <p:cNvSpPr/>
          <p:nvPr userDrawn="1"/>
        </p:nvSpPr>
        <p:spPr>
          <a:xfrm rot="17352356">
            <a:off x="4004347" y="4977197"/>
            <a:ext cx="105190" cy="5750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p>
            <a:pPr algn="ctr"/>
            <a:endParaRPr lang="zh-CN" altLang="en-US" sz="1035"/>
          </a:p>
        </p:txBody>
      </p:sp>
      <p:sp>
        <p:nvSpPr>
          <p:cNvPr id="1049087" name="直角三角形 21"/>
          <p:cNvSpPr/>
          <p:nvPr userDrawn="1"/>
        </p:nvSpPr>
        <p:spPr>
          <a:xfrm rot="11413207">
            <a:off x="5916225" y="4190510"/>
            <a:ext cx="204771" cy="14586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p>
            <a:pPr algn="ctr"/>
            <a:endParaRPr lang="zh-CN" altLang="en-US" sz="1035"/>
          </a:p>
        </p:txBody>
      </p:sp>
      <p:sp>
        <p:nvSpPr>
          <p:cNvPr id="1049088" name="直角三角形 22"/>
          <p:cNvSpPr/>
          <p:nvPr userDrawn="1"/>
        </p:nvSpPr>
        <p:spPr>
          <a:xfrm rot="18287289">
            <a:off x="5602756" y="3640013"/>
            <a:ext cx="204771" cy="223005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p>
            <a:pPr algn="ctr"/>
            <a:endParaRPr lang="zh-CN" altLang="en-US" sz="1035"/>
          </a:p>
        </p:txBody>
      </p:sp>
      <p:sp>
        <p:nvSpPr>
          <p:cNvPr id="1049089" name="直角三角形 23"/>
          <p:cNvSpPr/>
          <p:nvPr userDrawn="1"/>
        </p:nvSpPr>
        <p:spPr>
          <a:xfrm rot="16200000">
            <a:off x="8367449" y="2494043"/>
            <a:ext cx="122020" cy="221602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p>
            <a:pPr algn="ctr"/>
            <a:endParaRPr lang="zh-CN" altLang="en-US" sz="1035"/>
          </a:p>
        </p:txBody>
      </p:sp>
      <p:sp>
        <p:nvSpPr>
          <p:cNvPr id="1049090" name="直角三角形 24"/>
          <p:cNvSpPr/>
          <p:nvPr userDrawn="1"/>
        </p:nvSpPr>
        <p:spPr>
          <a:xfrm rot="16200000">
            <a:off x="8389186" y="1431617"/>
            <a:ext cx="58908" cy="106594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p>
            <a:pPr algn="ctr"/>
            <a:endParaRPr lang="zh-CN" altLang="en-US" sz="1035"/>
          </a:p>
        </p:txBody>
      </p:sp>
      <p:cxnSp>
        <p:nvCxnSpPr>
          <p:cNvPr id="3145730" name="直接连接符 25"/>
          <p:cNvCxnSpPr/>
          <p:nvPr userDrawn="1"/>
        </p:nvCxnSpPr>
        <p:spPr>
          <a:xfrm flipV="1">
            <a:off x="4109537" y="4050117"/>
            <a:ext cx="632547" cy="395517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1" name="直接连接符 26"/>
          <p:cNvCxnSpPr/>
          <p:nvPr userDrawn="1"/>
        </p:nvCxnSpPr>
        <p:spPr>
          <a:xfrm flipV="1">
            <a:off x="3859885" y="4064142"/>
            <a:ext cx="1100996" cy="688648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2" name="直接连接符 27"/>
          <p:cNvCxnSpPr/>
          <p:nvPr userDrawn="1"/>
        </p:nvCxnSpPr>
        <p:spPr>
          <a:xfrm flipV="1">
            <a:off x="7693525" y="1602727"/>
            <a:ext cx="633950" cy="395517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3" name="直接连接符 28"/>
          <p:cNvCxnSpPr/>
          <p:nvPr userDrawn="1"/>
        </p:nvCxnSpPr>
        <p:spPr>
          <a:xfrm flipV="1">
            <a:off x="8016111" y="1334840"/>
            <a:ext cx="1100996" cy="690051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9091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4135918" y="2073109"/>
            <a:ext cx="3745615" cy="2992232"/>
          </a:xfrm>
          <a:custGeom>
            <a:avLst/>
            <a:gdLst>
              <a:gd name="connsiteX0" fmla="*/ 0 w 5437012"/>
              <a:gd name="connsiteY0" fmla="*/ 1374260 h 1374260"/>
              <a:gd name="connsiteX1" fmla="*/ 0 w 5437012"/>
              <a:gd name="connsiteY1" fmla="*/ 0 h 1374260"/>
              <a:gd name="connsiteX2" fmla="*/ 5437012 w 5437012"/>
              <a:gd name="connsiteY2" fmla="*/ 1374260 h 1374260"/>
              <a:gd name="connsiteX3" fmla="*/ 0 w 5437012"/>
              <a:gd name="connsiteY3" fmla="*/ 1374260 h 1374260"/>
              <a:gd name="connsiteX0-1" fmla="*/ 0 w 2673030"/>
              <a:gd name="connsiteY0-2" fmla="*/ 1374260 h 2538041"/>
              <a:gd name="connsiteX1-3" fmla="*/ 0 w 2673030"/>
              <a:gd name="connsiteY1-4" fmla="*/ 0 h 2538041"/>
              <a:gd name="connsiteX2-5" fmla="*/ 2673030 w 2673030"/>
              <a:gd name="connsiteY2-6" fmla="*/ 2538041 h 2538041"/>
              <a:gd name="connsiteX3-7" fmla="*/ 0 w 2673030"/>
              <a:gd name="connsiteY3-8" fmla="*/ 1374260 h 2538041"/>
              <a:gd name="connsiteX0-9" fmla="*/ 0 w 4156364"/>
              <a:gd name="connsiteY0-10" fmla="*/ 252042 h 1415823"/>
              <a:gd name="connsiteX1-11" fmla="*/ 4156364 w 4156364"/>
              <a:gd name="connsiteY1-12" fmla="*/ 0 h 1415823"/>
              <a:gd name="connsiteX2-13" fmla="*/ 2673030 w 4156364"/>
              <a:gd name="connsiteY2-14" fmla="*/ 1415823 h 1415823"/>
              <a:gd name="connsiteX3-15" fmla="*/ 0 w 4156364"/>
              <a:gd name="connsiteY3-16" fmla="*/ 252042 h 1415823"/>
              <a:gd name="connsiteX0-17" fmla="*/ 0 w 2909455"/>
              <a:gd name="connsiteY0-18" fmla="*/ 44224 h 1415823"/>
              <a:gd name="connsiteX1-19" fmla="*/ 2909455 w 2909455"/>
              <a:gd name="connsiteY1-20" fmla="*/ 0 h 1415823"/>
              <a:gd name="connsiteX2-21" fmla="*/ 1426121 w 2909455"/>
              <a:gd name="connsiteY2-22" fmla="*/ 1415823 h 1415823"/>
              <a:gd name="connsiteX3-23" fmla="*/ 0 w 2909455"/>
              <a:gd name="connsiteY3-24" fmla="*/ 44224 h 1415823"/>
              <a:gd name="connsiteX0-25" fmla="*/ 0 w 2915805"/>
              <a:gd name="connsiteY0-26" fmla="*/ 50574 h 1422173"/>
              <a:gd name="connsiteX1-27" fmla="*/ 2915805 w 2915805"/>
              <a:gd name="connsiteY1-28" fmla="*/ 0 h 1422173"/>
              <a:gd name="connsiteX2-29" fmla="*/ 1426121 w 2915805"/>
              <a:gd name="connsiteY2-30" fmla="*/ 1422173 h 1422173"/>
              <a:gd name="connsiteX3-31" fmla="*/ 0 w 2915805"/>
              <a:gd name="connsiteY3-32" fmla="*/ 50574 h 1422173"/>
              <a:gd name="connsiteX0-33" fmla="*/ 0 w 2896755"/>
              <a:gd name="connsiteY0-34" fmla="*/ 0 h 1435099"/>
              <a:gd name="connsiteX1-35" fmla="*/ 2896755 w 2896755"/>
              <a:gd name="connsiteY1-36" fmla="*/ 12926 h 1435099"/>
              <a:gd name="connsiteX2-37" fmla="*/ 1407071 w 2896755"/>
              <a:gd name="connsiteY2-38" fmla="*/ 1435099 h 1435099"/>
              <a:gd name="connsiteX3-39" fmla="*/ 0 w 2896755"/>
              <a:gd name="connsiteY3-40" fmla="*/ 0 h 1435099"/>
              <a:gd name="connsiteX0-41" fmla="*/ 0 w 2896755"/>
              <a:gd name="connsiteY0-42" fmla="*/ 0 h 1422399"/>
              <a:gd name="connsiteX1-43" fmla="*/ 2896755 w 2896755"/>
              <a:gd name="connsiteY1-44" fmla="*/ 226 h 1422399"/>
              <a:gd name="connsiteX2-45" fmla="*/ 1407071 w 2896755"/>
              <a:gd name="connsiteY2-46" fmla="*/ 1422399 h 1422399"/>
              <a:gd name="connsiteX3-47" fmla="*/ 0 w 2896755"/>
              <a:gd name="connsiteY3-48" fmla="*/ 0 h 1422399"/>
              <a:gd name="connsiteX0-49" fmla="*/ 0 w 2896755"/>
              <a:gd name="connsiteY0-50" fmla="*/ 0 h 1441449"/>
              <a:gd name="connsiteX1-51" fmla="*/ 2896755 w 2896755"/>
              <a:gd name="connsiteY1-52" fmla="*/ 226 h 1441449"/>
              <a:gd name="connsiteX2-53" fmla="*/ 1451521 w 2896755"/>
              <a:gd name="connsiteY2-54" fmla="*/ 1441449 h 1441449"/>
              <a:gd name="connsiteX3-55" fmla="*/ 0 w 2896755"/>
              <a:gd name="connsiteY3-56" fmla="*/ 0 h 144144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896755" h="1441449">
                <a:moveTo>
                  <a:pt x="0" y="0"/>
                </a:moveTo>
                <a:lnTo>
                  <a:pt x="2896755" y="226"/>
                </a:lnTo>
                <a:lnTo>
                  <a:pt x="1451521" y="14414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lIns="900000" tIns="180000" rIns="900000" anchor="t" anchorCtr="0">
            <a:normAutofit/>
          </a:bodyPr>
          <a:lstStyle>
            <a:lvl1pPr algn="ctr">
              <a:defRPr sz="4800" b="1">
                <a:solidFill>
                  <a:schemeClr val="bg1"/>
                </a:solidFill>
                <a:effectLst>
                  <a:outerShdw blurRad="38100" dist="25400" dir="13500000" algn="tr" rotWithShape="0">
                    <a:prstClr val="black">
                      <a:alpha val="20000"/>
                    </a:prstClr>
                  </a:outerShdw>
                </a:effectLst>
              </a:defRPr>
            </a:lvl1pPr>
          </a:lstStyle>
          <a:p>
            <a:r>
              <a:rPr lang="zh-CN" altLang="en-US" dirty="0" smtClean="0"/>
              <a:t>编辑标题</a:t>
            </a:r>
            <a:endParaRPr lang="en-US" dirty="0"/>
          </a:p>
        </p:txBody>
      </p:sp>
      <p:sp>
        <p:nvSpPr>
          <p:cNvPr id="1049092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p>
            <a:fld id="{A3C7926D-3560-4502-A00F-F72C3CF0C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9093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9094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p>
            <a:fld id="{8CAD253A-625D-47D3-A605-D5FF3E15291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3C7926D-3560-4502-A00F-F72C3CF0C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6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6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CAD253A-625D-47D3-A605-D5FF3E15291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2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8" name="Title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9109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10491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91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3C7926D-3560-4502-A00F-F72C3CF0C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91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91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CAD253A-625D-47D3-A605-D5FF3E15291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2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3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910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910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3C7926D-3560-4502-A00F-F72C3CF0C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91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91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CAD253A-625D-47D3-A605-D5FF3E15291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576000"/>
            <a:ext cx="105156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24297"/>
            <a:ext cx="10515600" cy="4452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7926D-3560-4502-A00F-F72C3CF0C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D253A-625D-47D3-A605-D5FF3E15291B}" type="slidenum">
              <a:rPr lang="zh-CN" altLang="en-US" smtClean="0"/>
            </a:fld>
            <a:endParaRPr lang="zh-CN" altLang="en-US"/>
          </a:p>
        </p:txBody>
      </p:sp>
      <p:grpSp>
        <p:nvGrpSpPr>
          <p:cNvPr id="25" name="组合 9"/>
          <p:cNvGrpSpPr/>
          <p:nvPr userDrawn="1"/>
        </p:nvGrpSpPr>
        <p:grpSpPr>
          <a:xfrm>
            <a:off x="0" y="-1"/>
            <a:ext cx="1517454" cy="576001"/>
            <a:chOff x="0" y="0"/>
            <a:chExt cx="1092259" cy="414604"/>
          </a:xfrm>
        </p:grpSpPr>
        <p:sp>
          <p:nvSpPr>
            <p:cNvPr id="1048581" name="等腰三角形 6"/>
            <p:cNvSpPr/>
            <p:nvPr userDrawn="1"/>
          </p:nvSpPr>
          <p:spPr>
            <a:xfrm flipV="1">
              <a:off x="0" y="1"/>
              <a:ext cx="383823" cy="289129"/>
            </a:xfrm>
            <a:prstGeom prst="triangle">
              <a:avLst/>
            </a:prstGeom>
            <a:solidFill>
              <a:srgbClr val="CF68CD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40000" lnSpcReduction="20000"/>
            </a:bodyPr>
            <a:p>
              <a:pPr algn="ctr"/>
              <a:endParaRPr lang="zh-CN" altLang="en-US"/>
            </a:p>
          </p:txBody>
        </p:sp>
        <p:sp>
          <p:nvSpPr>
            <p:cNvPr id="1048582" name="等腰三角形 7"/>
            <p:cNvSpPr/>
            <p:nvPr userDrawn="1"/>
          </p:nvSpPr>
          <p:spPr>
            <a:xfrm flipV="1">
              <a:off x="183387" y="0"/>
              <a:ext cx="708436" cy="414604"/>
            </a:xfrm>
            <a:prstGeom prst="triangle">
              <a:avLst/>
            </a:prstGeom>
            <a:solidFill>
              <a:srgbClr val="E6526D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85000" lnSpcReduction="20000"/>
            </a:bodyPr>
            <a:p>
              <a:pPr algn="ctr"/>
              <a:endParaRPr lang="zh-CN" altLang="en-US"/>
            </a:p>
          </p:txBody>
        </p:sp>
        <p:sp>
          <p:nvSpPr>
            <p:cNvPr id="1048583" name="等腰三角形 8"/>
            <p:cNvSpPr/>
            <p:nvPr userDrawn="1"/>
          </p:nvSpPr>
          <p:spPr>
            <a:xfrm flipV="1">
              <a:off x="508001" y="0"/>
              <a:ext cx="584258" cy="341930"/>
            </a:xfrm>
            <a:prstGeom prst="triangle">
              <a:avLst/>
            </a:prstGeom>
            <a:solidFill>
              <a:srgbClr val="E8A962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62500" lnSpcReduction="20000"/>
            </a:bodyPr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5E72F7"/>
          </a:solidFill>
          <a:latin typeface="+mj-lt"/>
          <a:ea typeface="+mj-ea"/>
          <a:cs typeface="+mj-cs"/>
        </a:defRPr>
      </a:lvl1pPr>
    </p:titleStyle>
    <p:bodyStyle>
      <a:lvl1pPr marL="352425" indent="-352425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7.xml"/><Relationship Id="rId2" Type="http://schemas.openxmlformats.org/officeDocument/2006/relationships/slide" Target="slide9.xml"/><Relationship Id="rId1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7.xml"/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7.xml"/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7.xml"/><Relationship Id="rId2" Type="http://schemas.openxmlformats.org/officeDocument/2006/relationships/slide" Target="slide9.xml"/><Relationship Id="rId1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4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dirty="0" smtClean="0"/>
              <a:t>一般将来时</a:t>
            </a:r>
            <a:r>
              <a:rPr lang="en-US" altLang="zh-CN" dirty="0" smtClean="0"/>
              <a:t>will</a:t>
            </a:r>
            <a:r>
              <a:rPr lang="zh-CN" altLang="en-US" dirty="0" smtClean="0"/>
              <a:t>的用法</a:t>
            </a:r>
            <a:endParaRPr lang="zh-CN" altLang="en-US" dirty="0" smtClean="0"/>
          </a:p>
        </p:txBody>
      </p:sp>
      <p:sp>
        <p:nvSpPr>
          <p:cNvPr id="1048745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 dirty="0" smtClean="0"/>
              <a:t>饶平县九村中学</a:t>
            </a:r>
            <a:r>
              <a:rPr lang="en-US" altLang="zh-CN" dirty="0" smtClean="0"/>
              <a:t>     </a:t>
            </a:r>
            <a:r>
              <a:rPr lang="zh-CN" altLang="en-US" dirty="0" smtClean="0"/>
              <a:t>刘晓玲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文本框 60"/>
          <p:cNvSpPr txBox="1"/>
          <p:nvPr/>
        </p:nvSpPr>
        <p:spPr>
          <a:xfrm>
            <a:off x="1696085" y="619125"/>
            <a:ext cx="5646420" cy="864235"/>
          </a:xfrm>
          <a:prstGeom prst="rect">
            <a:avLst/>
          </a:prstGeom>
        </p:spPr>
        <p:txBody>
          <a:bodyPr vert="horz" wrap="square" lIns="67101" tIns="33550" rIns="67101" bIns="33550" rtlCol="0" anchor="ctr">
            <a:normAutofit/>
          </a:bodyPr>
          <a:lstStyle>
            <a:lvl1pPr algn="ctr" defTabSz="525145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rgbClr val="5E72F7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dirty="0">
                <a:ln/>
                <a:solidFill>
                  <a:srgbClr val="CF68C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五、总结</a:t>
            </a:r>
            <a:endParaRPr lang="zh-CN" altLang="en-US" sz="3600" dirty="0">
              <a:ln/>
              <a:solidFill>
                <a:srgbClr val="CF68CD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23970" y="2513965"/>
            <a:ext cx="6357620" cy="30175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en-US" altLang="zh-CN" sz="2400" b="1">
                <a:latin typeface="+mj-lt"/>
                <a:ea typeface="+mj-ea"/>
                <a:sym typeface="+mn-ea"/>
              </a:rPr>
              <a:t>will引导的一般将来时表示对未来的预测。</a:t>
            </a:r>
            <a:endParaRPr lang="en-US" altLang="zh-CN" sz="2400" b="1">
              <a:solidFill>
                <a:schemeClr val="tx1"/>
              </a:solidFill>
              <a:latin typeface="+mj-lt"/>
              <a:ea typeface="+mj-ea"/>
            </a:endParaRPr>
          </a:p>
          <a:p>
            <a:endParaRPr lang="en-US" altLang="zh-CN" sz="24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r>
              <a:rPr lang="en-US" altLang="zh-CN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1</a:t>
            </a:r>
            <a:r>
              <a:rPr lang="zh-CN" altLang="en-US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、一般将来时will的句式结构：will +动词原形</a:t>
            </a:r>
            <a:endParaRPr lang="zh-CN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endParaRPr lang="zh-CN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r>
              <a:rPr lang="en-US" altLang="zh-CN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2</a:t>
            </a:r>
            <a:r>
              <a:rPr lang="zh-CN" altLang="en-US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、一般将来时的基本句型</a:t>
            </a:r>
            <a:endParaRPr lang="zh-CN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endParaRPr lang="zh-CN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r>
              <a:rPr lang="en-US" altLang="zh-CN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3</a:t>
            </a:r>
            <a:r>
              <a:rPr lang="zh-CN" altLang="en-US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、</a:t>
            </a:r>
            <a:r>
              <a:rPr lang="en-US" altLang="zh-CN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There be</a:t>
            </a:r>
            <a:r>
              <a:rPr lang="zh-CN" altLang="en-US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结构在一般将来时中的应用</a:t>
            </a:r>
            <a:endParaRPr lang="zh-CN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endParaRPr lang="zh-CN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grpSp>
        <p:nvGrpSpPr>
          <p:cNvPr id="52" name="组合 46"/>
          <p:cNvGrpSpPr/>
          <p:nvPr/>
        </p:nvGrpSpPr>
        <p:grpSpPr>
          <a:xfrm>
            <a:off x="1262430" y="2514083"/>
            <a:ext cx="4077336" cy="1457224"/>
            <a:chOff x="184695" y="2746864"/>
            <a:chExt cx="4091794" cy="1462391"/>
          </a:xfrm>
        </p:grpSpPr>
        <p:grpSp>
          <p:nvGrpSpPr>
            <p:cNvPr id="53" name="组合 47"/>
            <p:cNvGrpSpPr/>
            <p:nvPr/>
          </p:nvGrpSpPr>
          <p:grpSpPr>
            <a:xfrm flipH="1">
              <a:off x="531516" y="2746864"/>
              <a:ext cx="1106734" cy="1462391"/>
              <a:chOff x="6000760" y="1626313"/>
              <a:chExt cx="1509775" cy="1994952"/>
            </a:xfrm>
          </p:grpSpPr>
          <p:sp>
            <p:nvSpPr>
              <p:cNvPr id="1048611" name="任意多边形 56"/>
              <p:cNvSpPr/>
              <p:nvPr/>
            </p:nvSpPr>
            <p:spPr>
              <a:xfrm>
                <a:off x="6000760" y="1626313"/>
                <a:ext cx="1509775" cy="1994952"/>
              </a:xfrm>
              <a:custGeom>
                <a:avLst/>
                <a:gdLst>
                  <a:gd name="connsiteX0" fmla="*/ 809625 w 2386012"/>
                  <a:gd name="connsiteY0" fmla="*/ 0 h 3152775"/>
                  <a:gd name="connsiteX1" fmla="*/ 2386012 w 2386012"/>
                  <a:gd name="connsiteY1" fmla="*/ 1576388 h 3152775"/>
                  <a:gd name="connsiteX2" fmla="*/ 809625 w 2386012"/>
                  <a:gd name="connsiteY2" fmla="*/ 3152775 h 3152775"/>
                  <a:gd name="connsiteX3" fmla="*/ 0 w 2386012"/>
                  <a:gd name="connsiteY3" fmla="*/ 2343150 h 3152775"/>
                  <a:gd name="connsiteX4" fmla="*/ 88106 w 2386012"/>
                  <a:gd name="connsiteY4" fmla="*/ 2343150 h 3152775"/>
                  <a:gd name="connsiteX5" fmla="*/ 809624 w 2386012"/>
                  <a:gd name="connsiteY5" fmla="*/ 3064668 h 3152775"/>
                  <a:gd name="connsiteX6" fmla="*/ 2297905 w 2386012"/>
                  <a:gd name="connsiteY6" fmla="*/ 1576387 h 3152775"/>
                  <a:gd name="connsiteX7" fmla="*/ 809624 w 2386012"/>
                  <a:gd name="connsiteY7" fmla="*/ 88106 h 3152775"/>
                  <a:gd name="connsiteX8" fmla="*/ 88105 w 2386012"/>
                  <a:gd name="connsiteY8" fmla="*/ 809625 h 3152775"/>
                  <a:gd name="connsiteX9" fmla="*/ 0 w 2386012"/>
                  <a:gd name="connsiteY9" fmla="*/ 809625 h 3152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86012" h="3152775">
                    <a:moveTo>
                      <a:pt x="809625" y="0"/>
                    </a:moveTo>
                    <a:lnTo>
                      <a:pt x="2386012" y="1576388"/>
                    </a:lnTo>
                    <a:lnTo>
                      <a:pt x="809625" y="3152775"/>
                    </a:lnTo>
                    <a:lnTo>
                      <a:pt x="0" y="2343150"/>
                    </a:lnTo>
                    <a:lnTo>
                      <a:pt x="88106" y="2343150"/>
                    </a:lnTo>
                    <a:lnTo>
                      <a:pt x="809624" y="3064668"/>
                    </a:lnTo>
                    <a:lnTo>
                      <a:pt x="2297905" y="1576387"/>
                    </a:lnTo>
                    <a:lnTo>
                      <a:pt x="809624" y="88106"/>
                    </a:lnTo>
                    <a:lnTo>
                      <a:pt x="88105" y="809625"/>
                    </a:lnTo>
                    <a:lnTo>
                      <a:pt x="0" y="809625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txBody>
              <a:bodyPr rot="0" spcFirstLastPara="0" vertOverflow="overflow" horzOverflow="overflow" vert="horz" wrap="square" lIns="67101" tIns="33550" rIns="67101" bIns="33550" numCol="1" spcCol="0" rtlCol="0" fromWordArt="0" anchor="ctr" anchorCtr="0" forceAA="0" compatLnSpc="1">
                <a:normAutofit/>
              </a:bodyPr>
              <a:p>
                <a:pPr algn="just">
                  <a:lnSpc>
                    <a:spcPct val="130000"/>
                  </a:lnSpc>
                </a:pPr>
                <a:endParaRPr lang="zh-CN" altLang="en-US" dirty="0" err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612" name="菱形 57"/>
              <p:cNvSpPr/>
              <p:nvPr/>
            </p:nvSpPr>
            <p:spPr>
              <a:xfrm>
                <a:off x="6784576" y="2286274"/>
                <a:ext cx="675029" cy="675029"/>
              </a:xfrm>
              <a:prstGeom prst="diamond">
                <a:avLst/>
              </a:prstGeom>
              <a:solidFill>
                <a:schemeClr val="accent1">
                  <a:alpha val="50000"/>
                </a:schemeClr>
              </a:solidFill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normAutofit fontScale="93750" lnSpcReduction="20000"/>
              </a:bodyPr>
              <a:p>
                <a:pPr algn="ctr">
                  <a:lnSpc>
                    <a:spcPct val="130000"/>
                  </a:lnSpc>
                </a:pPr>
                <a:endParaRPr lang="zh-CN" altLang="en-US" sz="1600" b="1" dirty="0" err="1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4" name="组合 48"/>
            <p:cNvGrpSpPr/>
            <p:nvPr/>
          </p:nvGrpSpPr>
          <p:grpSpPr>
            <a:xfrm>
              <a:off x="184695" y="3284399"/>
              <a:ext cx="434815" cy="459336"/>
              <a:chOff x="184695" y="3284399"/>
              <a:chExt cx="434815" cy="459336"/>
            </a:xfrm>
          </p:grpSpPr>
          <p:sp>
            <p:nvSpPr>
              <p:cNvPr id="1048613" name="菱形 51"/>
              <p:cNvSpPr/>
              <p:nvPr/>
            </p:nvSpPr>
            <p:spPr>
              <a:xfrm flipH="1">
                <a:off x="384025" y="3508250"/>
                <a:ext cx="235485" cy="235485"/>
              </a:xfrm>
              <a:prstGeom prst="diamond">
                <a:avLst/>
              </a:prstGeom>
              <a:solidFill>
                <a:schemeClr val="accent1">
                  <a:alpha val="40000"/>
                </a:schemeClr>
              </a:solidFill>
            </p:spPr>
            <p:txBody>
              <a:bodyPr rot="0" spcFirstLastPara="0" vertOverflow="overflow" horzOverflow="overflow" vert="horz" wrap="square" lIns="67101" tIns="33550" rIns="67101" bIns="33550" numCol="1" spcCol="0" rtlCol="0" fromWordArt="0" anchor="ctr" anchorCtr="0" forceAA="0" compatLnSpc="1">
                <a:normAutofit fontScale="55000" lnSpcReduction="20000"/>
              </a:bodyPr>
              <a:p>
                <a:pPr algn="just">
                  <a:lnSpc>
                    <a:spcPct val="130000"/>
                  </a:lnSpc>
                </a:pPr>
                <a:endParaRPr lang="zh-CN" altLang="en-US" sz="400" dirty="0" err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614" name="菱形 52"/>
              <p:cNvSpPr/>
              <p:nvPr/>
            </p:nvSpPr>
            <p:spPr>
              <a:xfrm flipH="1">
                <a:off x="414584" y="3284399"/>
                <a:ext cx="174368" cy="174368"/>
              </a:xfrm>
              <a:prstGeom prst="diamond">
                <a:avLst/>
              </a:prstGeom>
              <a:solidFill>
                <a:schemeClr val="accent1">
                  <a:alpha val="35000"/>
                </a:schemeClr>
              </a:solidFill>
            </p:spPr>
            <p:txBody>
              <a:bodyPr rot="0" spcFirstLastPara="0" vertOverflow="overflow" horzOverflow="overflow" vert="horz" wrap="square" lIns="67101" tIns="33550" rIns="67101" bIns="33550" numCol="1" spcCol="0" rtlCol="0" fromWordArt="0" anchor="ctr" anchorCtr="0" forceAA="0" compatLnSpc="1">
                <a:normAutofit fontScale="70000" lnSpcReduction="20000"/>
              </a:bodyPr>
              <a:p>
                <a:pPr algn="just">
                  <a:lnSpc>
                    <a:spcPct val="130000"/>
                  </a:lnSpc>
                </a:pPr>
                <a:endParaRPr lang="zh-CN" altLang="en-US" sz="200" dirty="0" err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615" name="菱形 53"/>
              <p:cNvSpPr/>
              <p:nvPr/>
            </p:nvSpPr>
            <p:spPr>
              <a:xfrm flipH="1">
                <a:off x="311715" y="3417385"/>
                <a:ext cx="118185" cy="118185"/>
              </a:xfrm>
              <a:prstGeom prst="diamond">
                <a:avLst/>
              </a:prstGeom>
              <a:solidFill>
                <a:schemeClr val="accent1">
                  <a:alpha val="30000"/>
                </a:schemeClr>
              </a:solidFill>
            </p:spPr>
            <p:txBody>
              <a:bodyPr rot="0" spcFirstLastPara="0" vertOverflow="overflow" horzOverflow="overflow" vert="horz" wrap="square" lIns="67101" tIns="33550" rIns="67101" bIns="33550" numCol="1" spcCol="0" rtlCol="0" fromWordArt="0" anchor="ctr" anchorCtr="0" forceAA="0" compatLnSpc="1">
                <a:normAutofit fontScale="25000" lnSpcReduction="20000"/>
              </a:bodyPr>
              <a:p>
                <a:pPr algn="just">
                  <a:lnSpc>
                    <a:spcPct val="130000"/>
                  </a:lnSpc>
                </a:pPr>
                <a:endParaRPr lang="zh-CN" altLang="en-US" sz="200" dirty="0" err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616" name="菱形 54"/>
              <p:cNvSpPr/>
              <p:nvPr/>
            </p:nvSpPr>
            <p:spPr>
              <a:xfrm flipH="1">
                <a:off x="257226" y="3338447"/>
                <a:ext cx="66272" cy="66272"/>
              </a:xfrm>
              <a:prstGeom prst="diamond">
                <a:avLst/>
              </a:prstGeom>
              <a:solidFill>
                <a:schemeClr val="accent1">
                  <a:alpha val="20000"/>
                </a:schemeClr>
              </a:solidFill>
            </p:spPr>
            <p:txBody>
              <a:bodyPr rot="0" spcFirstLastPara="0" vertOverflow="overflow" horzOverflow="overflow" vert="horz" wrap="square" lIns="67101" tIns="33550" rIns="67101" bIns="33550" numCol="1" spcCol="0" rtlCol="0" fromWordArt="0" anchor="ctr" anchorCtr="0" forceAA="0" compatLnSpc="1">
                <a:normAutofit fontScale="25000" lnSpcReduction="20000"/>
              </a:bodyPr>
              <a:p>
                <a:pPr algn="just">
                  <a:lnSpc>
                    <a:spcPct val="130000"/>
                  </a:lnSpc>
                </a:pPr>
                <a:endParaRPr lang="zh-CN" altLang="en-US" sz="200" dirty="0" err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617" name="菱形 55"/>
              <p:cNvSpPr/>
              <p:nvPr/>
            </p:nvSpPr>
            <p:spPr>
              <a:xfrm flipH="1">
                <a:off x="184695" y="3484761"/>
                <a:ext cx="50809" cy="50809"/>
              </a:xfrm>
              <a:prstGeom prst="diamond">
                <a:avLst/>
              </a:prstGeom>
              <a:solidFill>
                <a:schemeClr val="accent1">
                  <a:alpha val="10000"/>
                </a:schemeClr>
              </a:solidFill>
            </p:spPr>
            <p:txBody>
              <a:bodyPr rot="0" spcFirstLastPara="0" vertOverflow="overflow" horzOverflow="overflow" vert="horz" wrap="square" lIns="67101" tIns="33550" rIns="67101" bIns="33550" numCol="1" spcCol="0" rtlCol="0" fromWordArt="0" anchor="ctr" anchorCtr="0" forceAA="0" compatLnSpc="1">
                <a:normAutofit fontScale="25000" lnSpcReduction="20000"/>
              </a:bodyPr>
              <a:p>
                <a:pPr algn="just">
                  <a:lnSpc>
                    <a:spcPct val="130000"/>
                  </a:lnSpc>
                </a:pPr>
                <a:endParaRPr lang="zh-CN" altLang="en-US" sz="200" dirty="0" err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48619" name="矩形 50"/>
            <p:cNvSpPr/>
            <p:nvPr/>
          </p:nvSpPr>
          <p:spPr>
            <a:xfrm flipH="1">
              <a:off x="1188367" y="3119019"/>
              <a:ext cx="3088122" cy="658281"/>
            </a:xfrm>
            <a:prstGeom prst="rect">
              <a:avLst/>
            </a:prstGeom>
          </p:spPr>
          <p:txBody>
            <a:bodyPr wrap="square" lIns="66044" tIns="0" rIns="66044" bIns="0" anchor="ctr" anchorCtr="0">
              <a:normAutofit/>
            </a:bodyPr>
            <a:p>
              <a:pPr algn="just"/>
              <a:r>
                <a:rPr lang="en-US" altLang="zh-CN" sz="3600" kern="0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zh-CN" sz="3600" kern="0" dirty="0">
                  <a:solidFill>
                    <a:schemeClr val="accent1">
                      <a:lumMod val="75000"/>
                    </a:schemeClr>
                  </a:solidFill>
                </a:rPr>
                <a:t>总结</a:t>
              </a:r>
              <a:endParaRPr lang="zh-CN" sz="3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6" name="椭圆 2"/>
          <p:cNvSpPr/>
          <p:nvPr/>
        </p:nvSpPr>
        <p:spPr>
          <a:xfrm>
            <a:off x="6318769" y="1734185"/>
            <a:ext cx="3001135" cy="3001135"/>
          </a:xfrm>
          <a:prstGeom prst="ellipse">
            <a:avLst/>
          </a:prstGeom>
          <a:noFill/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rot="0" spcFirstLastPara="0" vertOverflow="overflow" horzOverflow="overflow" vert="horz" wrap="square" lIns="67101" tIns="33550" rIns="67101" bIns="33550" numCol="1" spcCol="0" rtlCol="0" fromWordArt="0" anchor="ctr" anchorCtr="0" forceAA="0" compatLnSpc="1">
            <a:normAutofit/>
          </a:bodyPr>
          <a:p>
            <a:pPr algn="just">
              <a:lnSpc>
                <a:spcPct val="130000"/>
              </a:lnSpc>
            </a:pPr>
            <a:endParaRPr lang="zh-CN" altLang="en-US" sz="1320" dirty="0" err="1">
              <a:solidFill>
                <a:srgbClr val="FFFFFF"/>
              </a:solidFill>
            </a:endParaRPr>
          </a:p>
        </p:txBody>
      </p:sp>
      <p:sp>
        <p:nvSpPr>
          <p:cNvPr id="1049057" name="椭圆 3"/>
          <p:cNvSpPr/>
          <p:nvPr/>
        </p:nvSpPr>
        <p:spPr>
          <a:xfrm>
            <a:off x="6502169" y="1734184"/>
            <a:ext cx="2895540" cy="2895540"/>
          </a:xfrm>
          <a:prstGeom prst="ellipse">
            <a:avLst/>
          </a:prstGeom>
          <a:noFill/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rot="0" spcFirstLastPara="0" vertOverflow="overflow" horzOverflow="overflow" vert="horz" wrap="square" lIns="67101" tIns="33550" rIns="67101" bIns="33550" numCol="1" spcCol="0" rtlCol="0" fromWordArt="0" anchor="ctr" anchorCtr="0" forceAA="0" compatLnSpc="1">
            <a:normAutofit/>
          </a:bodyPr>
          <a:p>
            <a:pPr algn="just">
              <a:lnSpc>
                <a:spcPct val="130000"/>
              </a:lnSpc>
            </a:pPr>
            <a:endParaRPr lang="zh-CN" altLang="en-US" sz="1320" dirty="0" err="1">
              <a:solidFill>
                <a:srgbClr val="FFFFFF"/>
              </a:solidFill>
            </a:endParaRPr>
          </a:p>
        </p:txBody>
      </p:sp>
      <p:sp>
        <p:nvSpPr>
          <p:cNvPr id="1049058" name="椭圆 4"/>
          <p:cNvSpPr/>
          <p:nvPr/>
        </p:nvSpPr>
        <p:spPr>
          <a:xfrm>
            <a:off x="6463266" y="1761973"/>
            <a:ext cx="2895540" cy="2895540"/>
          </a:xfrm>
          <a:prstGeom prst="ellipse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rot="0" spcFirstLastPara="0" vertOverflow="overflow" horzOverflow="overflow" vert="horz" wrap="square" lIns="67101" tIns="33550" rIns="67101" bIns="33550" numCol="1" spcCol="0" rtlCol="0" fromWordArt="0" anchor="ctr" anchorCtr="0" forceAA="0" compatLnSpc="1">
            <a:normAutofit/>
          </a:bodyPr>
          <a:p>
            <a:pPr algn="just">
              <a:lnSpc>
                <a:spcPct val="130000"/>
              </a:lnSpc>
            </a:pPr>
            <a:endParaRPr lang="zh-CN" altLang="en-US" sz="1320" dirty="0" err="1">
              <a:solidFill>
                <a:srgbClr val="FFFFFF"/>
              </a:solidFill>
            </a:endParaRPr>
          </a:p>
        </p:txBody>
      </p:sp>
      <p:sp>
        <p:nvSpPr>
          <p:cNvPr id="1049059" name="椭圆 5"/>
          <p:cNvSpPr/>
          <p:nvPr/>
        </p:nvSpPr>
        <p:spPr>
          <a:xfrm>
            <a:off x="6557746" y="1806434"/>
            <a:ext cx="2751041" cy="2751041"/>
          </a:xfrm>
          <a:prstGeom prst="ellipse">
            <a:avLst/>
          </a:prstGeom>
          <a:blipFill>
            <a:blip r:embed="rId1"/>
            <a:srcRect/>
            <a:stretch>
              <a:fillRect l="-2119" t="-8999" r="-45531" b="-1858"/>
            </a:stretch>
          </a:blipFill>
        </p:spPr>
        <p:txBody>
          <a:bodyPr rot="0" spcFirstLastPara="0" vertOverflow="overflow" horzOverflow="overflow" vert="horz" wrap="square" lIns="67101" tIns="33550" rIns="67101" bIns="33550" numCol="1" spcCol="0" rtlCol="0" fromWordArt="0" anchor="ctr" anchorCtr="0" forceAA="0" compatLnSpc="1">
            <a:normAutofit/>
          </a:bodyPr>
          <a:p>
            <a:pPr algn="just">
              <a:lnSpc>
                <a:spcPct val="130000"/>
              </a:lnSpc>
            </a:pPr>
            <a:endParaRPr lang="zh-CN" altLang="en-US" sz="1320" dirty="0" err="1">
              <a:solidFill>
                <a:srgbClr val="FFFFFF"/>
              </a:solidFill>
            </a:endParaRPr>
          </a:p>
        </p:txBody>
      </p:sp>
      <p:sp>
        <p:nvSpPr>
          <p:cNvPr id="1049060" name="椭圆 6"/>
          <p:cNvSpPr/>
          <p:nvPr/>
        </p:nvSpPr>
        <p:spPr>
          <a:xfrm>
            <a:off x="2809284" y="2807145"/>
            <a:ext cx="2311985" cy="2311985"/>
          </a:xfrm>
          <a:prstGeom prst="ellipse">
            <a:avLst/>
          </a:prstGeom>
          <a:noFill/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rot="0" spcFirstLastPara="0" vertOverflow="overflow" horzOverflow="overflow" vert="horz" wrap="square" lIns="67101" tIns="33550" rIns="67101" bIns="33550" numCol="1" spcCol="0" rtlCol="0" fromWordArt="0" anchor="ctr" anchorCtr="0" forceAA="0" compatLnSpc="1">
            <a:normAutofit/>
          </a:bodyPr>
          <a:p>
            <a:pPr algn="just">
              <a:lnSpc>
                <a:spcPct val="130000"/>
              </a:lnSpc>
            </a:pPr>
            <a:endParaRPr lang="zh-CN" altLang="en-US" sz="1320" dirty="0" err="1">
              <a:solidFill>
                <a:srgbClr val="FFFFFF"/>
              </a:solidFill>
            </a:endParaRPr>
          </a:p>
        </p:txBody>
      </p:sp>
      <p:sp>
        <p:nvSpPr>
          <p:cNvPr id="1049061" name="椭圆 7"/>
          <p:cNvSpPr/>
          <p:nvPr/>
        </p:nvSpPr>
        <p:spPr>
          <a:xfrm>
            <a:off x="2853658" y="2828284"/>
            <a:ext cx="2311985" cy="2311985"/>
          </a:xfrm>
          <a:prstGeom prst="ellipse">
            <a:avLst/>
          </a:prstGeom>
          <a:noFill/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rot="0" spcFirstLastPara="0" vertOverflow="overflow" horzOverflow="overflow" vert="horz" wrap="square" lIns="67101" tIns="33550" rIns="67101" bIns="33550" numCol="1" spcCol="0" rtlCol="0" fromWordArt="0" anchor="ctr" anchorCtr="0" forceAA="0" compatLnSpc="1">
            <a:normAutofit/>
          </a:bodyPr>
          <a:p>
            <a:pPr algn="just">
              <a:lnSpc>
                <a:spcPct val="130000"/>
              </a:lnSpc>
            </a:pPr>
            <a:endParaRPr lang="zh-CN" altLang="en-US" sz="1320" dirty="0" err="1">
              <a:solidFill>
                <a:srgbClr val="FFFFFF"/>
              </a:solidFill>
            </a:endParaRPr>
          </a:p>
        </p:txBody>
      </p:sp>
      <p:sp>
        <p:nvSpPr>
          <p:cNvPr id="1049062" name="椭圆 8"/>
          <p:cNvSpPr/>
          <p:nvPr/>
        </p:nvSpPr>
        <p:spPr>
          <a:xfrm>
            <a:off x="2794292" y="2754309"/>
            <a:ext cx="2287814" cy="2287814"/>
          </a:xfrm>
          <a:prstGeom prst="ellipse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rot="0" spcFirstLastPara="0" vertOverflow="overflow" horzOverflow="overflow" vert="horz" wrap="square" lIns="67101" tIns="33550" rIns="67101" bIns="33550" numCol="1" spcCol="0" rtlCol="0" fromWordArt="0" anchor="ctr" anchorCtr="0" forceAA="0" compatLnSpc="1">
            <a:normAutofit/>
          </a:bodyPr>
          <a:p>
            <a:pPr algn="just">
              <a:lnSpc>
                <a:spcPct val="130000"/>
              </a:lnSpc>
            </a:pPr>
            <a:endParaRPr lang="zh-CN" altLang="en-US" sz="1320" dirty="0" err="1">
              <a:solidFill>
                <a:srgbClr val="FFFFFF"/>
              </a:solidFill>
            </a:endParaRPr>
          </a:p>
        </p:txBody>
      </p:sp>
      <p:sp>
        <p:nvSpPr>
          <p:cNvPr id="1049063" name="椭圆 9"/>
          <p:cNvSpPr/>
          <p:nvPr/>
        </p:nvSpPr>
        <p:spPr>
          <a:xfrm>
            <a:off x="2879596" y="2874002"/>
            <a:ext cx="2119320" cy="2119320"/>
          </a:xfrm>
          <a:prstGeom prst="ellipse">
            <a:avLst/>
          </a:prstGeom>
          <a:blipFill rotWithShape="1">
            <a:blip r:embed="rId2"/>
            <a:srcRect/>
            <a:stretch>
              <a:fillRect l="-74784" t="-1128" r="-28164" b="-3505"/>
            </a:stretch>
          </a:blipFill>
        </p:spPr>
        <p:txBody>
          <a:bodyPr rot="0" spcFirstLastPara="0" vertOverflow="overflow" horzOverflow="overflow" vert="horz" wrap="square" lIns="67101" tIns="33550" rIns="67101" bIns="33550" numCol="1" spcCol="0" rtlCol="0" fromWordArt="0" anchor="ctr" anchorCtr="0" forceAA="0" compatLnSpc="1">
            <a:normAutofit/>
          </a:bodyPr>
          <a:p>
            <a:pPr algn="just">
              <a:lnSpc>
                <a:spcPct val="130000"/>
              </a:lnSpc>
            </a:pPr>
            <a:endParaRPr lang="zh-CN" altLang="en-US" sz="1320" dirty="0" err="1">
              <a:solidFill>
                <a:srgbClr val="FFFFFF"/>
              </a:solidFill>
            </a:endParaRPr>
          </a:p>
        </p:txBody>
      </p:sp>
      <p:sp>
        <p:nvSpPr>
          <p:cNvPr id="1049064" name="矩形 10"/>
          <p:cNvSpPr/>
          <p:nvPr/>
        </p:nvSpPr>
        <p:spPr>
          <a:xfrm>
            <a:off x="1631793" y="5371622"/>
            <a:ext cx="8928415" cy="98481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sz="2400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You should always believe that life will be more beautiful.</a:t>
            </a:r>
            <a:endParaRPr lang="en-US" sz="2400" dirty="0">
              <a:ln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49065" name="文本框 12"/>
          <p:cNvSpPr txBox="1"/>
          <p:nvPr/>
        </p:nvSpPr>
        <p:spPr>
          <a:xfrm>
            <a:off x="1464910" y="624260"/>
            <a:ext cx="10515600" cy="864000"/>
          </a:xfrm>
          <a:prstGeom prst="rect">
            <a:avLst/>
          </a:prstGeom>
        </p:spPr>
        <p:txBody>
          <a:bodyPr vert="horz" wrap="square" lIns="67101" tIns="33550" rIns="67101" bIns="33550" rtlCol="0" anchor="ctr">
            <a:normAutofit/>
          </a:bodyPr>
          <a:lstStyle>
            <a:lvl1pPr algn="ctr" defTabSz="525145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rgbClr val="5E72F7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/>
              <a:t>Share with you: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9" name="等腰三角形 2"/>
          <p:cNvSpPr/>
          <p:nvPr/>
        </p:nvSpPr>
        <p:spPr>
          <a:xfrm flipV="1">
            <a:off x="2871873" y="5696543"/>
            <a:ext cx="498145" cy="42943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77500" lnSpcReduction="20000"/>
          </a:bodyPr>
          <a:p>
            <a:pPr algn="ctr"/>
            <a:endParaRPr lang="zh-CN" altLang="en-US" sz="1320"/>
          </a:p>
        </p:txBody>
      </p:sp>
      <p:sp>
        <p:nvSpPr>
          <p:cNvPr id="1049070" name="等腰三角形 3"/>
          <p:cNvSpPr/>
          <p:nvPr/>
        </p:nvSpPr>
        <p:spPr>
          <a:xfrm flipV="1">
            <a:off x="2709017" y="5823479"/>
            <a:ext cx="325711" cy="280785"/>
          </a:xfrm>
          <a:prstGeom prst="triangle">
            <a:avLst/>
          </a:prstGeom>
          <a:solidFill>
            <a:schemeClr val="accent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32500" lnSpcReduction="20000"/>
          </a:bodyPr>
          <a:p>
            <a:pPr algn="ctr"/>
            <a:endParaRPr lang="zh-CN" altLang="en-US" sz="1320"/>
          </a:p>
        </p:txBody>
      </p:sp>
      <p:sp>
        <p:nvSpPr>
          <p:cNvPr id="1049071" name="等腰三角形 4"/>
          <p:cNvSpPr/>
          <p:nvPr/>
        </p:nvSpPr>
        <p:spPr>
          <a:xfrm flipV="1">
            <a:off x="1488031" y="4622269"/>
            <a:ext cx="721286" cy="621798"/>
          </a:xfrm>
          <a:prstGeom prst="triangle">
            <a:avLst/>
          </a:prstGeom>
          <a:solidFill>
            <a:schemeClr val="accent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p>
            <a:pPr algn="ctr"/>
            <a:endParaRPr lang="zh-CN" altLang="en-US" sz="1320"/>
          </a:p>
        </p:txBody>
      </p:sp>
      <p:sp>
        <p:nvSpPr>
          <p:cNvPr id="1049072" name="平行四边形 5"/>
          <p:cNvSpPr/>
          <p:nvPr/>
        </p:nvSpPr>
        <p:spPr>
          <a:xfrm>
            <a:off x="1728682" y="1879850"/>
            <a:ext cx="4178735" cy="3464388"/>
          </a:xfrm>
          <a:prstGeom prst="parallelogram">
            <a:avLst>
              <a:gd name="adj" fmla="val 24005"/>
            </a:avLst>
          </a:prstGeom>
          <a:blipFill dpi="0" rotWithShape="1">
            <a:blip r:embed="rId1"/>
            <a:srcRect/>
            <a:stretch>
              <a:fillRect t="-27938" b="-5290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p>
            <a:pPr algn="ctr"/>
            <a:endParaRPr lang="zh-CN" altLang="en-US" sz="1320"/>
          </a:p>
        </p:txBody>
      </p:sp>
      <p:sp>
        <p:nvSpPr>
          <p:cNvPr id="1049073" name="等腰三角形 6"/>
          <p:cNvSpPr/>
          <p:nvPr/>
        </p:nvSpPr>
        <p:spPr>
          <a:xfrm flipV="1">
            <a:off x="5700379" y="2013192"/>
            <a:ext cx="414075" cy="356962"/>
          </a:xfrm>
          <a:prstGeom prst="triangle">
            <a:avLst/>
          </a:prstGeom>
          <a:solidFill>
            <a:schemeClr val="accent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55000" lnSpcReduction="20000"/>
          </a:bodyPr>
          <a:p>
            <a:pPr algn="ctr"/>
            <a:endParaRPr lang="zh-CN" altLang="en-US" sz="1320"/>
          </a:p>
        </p:txBody>
      </p:sp>
      <p:sp>
        <p:nvSpPr>
          <p:cNvPr id="1049074" name="等腰三角形 7"/>
          <p:cNvSpPr/>
          <p:nvPr/>
        </p:nvSpPr>
        <p:spPr>
          <a:xfrm flipV="1">
            <a:off x="6262527" y="2711398"/>
            <a:ext cx="266001" cy="229311"/>
          </a:xfrm>
          <a:prstGeom prst="triangle">
            <a:avLst/>
          </a:prstGeom>
          <a:solidFill>
            <a:schemeClr val="accent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25000" lnSpcReduction="20000"/>
          </a:bodyPr>
          <a:p>
            <a:pPr algn="ctr"/>
            <a:endParaRPr lang="zh-CN" altLang="en-US" sz="1320"/>
          </a:p>
        </p:txBody>
      </p:sp>
      <p:sp>
        <p:nvSpPr>
          <p:cNvPr id="1049075" name="等腰三角形 8"/>
          <p:cNvSpPr/>
          <p:nvPr/>
        </p:nvSpPr>
        <p:spPr>
          <a:xfrm flipV="1">
            <a:off x="5844779" y="3397564"/>
            <a:ext cx="207038" cy="178480"/>
          </a:xfrm>
          <a:prstGeom prst="triangle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25000" lnSpcReduction="20000"/>
          </a:bodyPr>
          <a:p>
            <a:pPr algn="ctr"/>
            <a:endParaRPr lang="zh-CN" altLang="en-US" sz="1320"/>
          </a:p>
        </p:txBody>
      </p:sp>
      <p:sp>
        <p:nvSpPr>
          <p:cNvPr id="1049076" name="等腰三角形 9"/>
          <p:cNvSpPr/>
          <p:nvPr/>
        </p:nvSpPr>
        <p:spPr>
          <a:xfrm flipV="1">
            <a:off x="5811435" y="4220068"/>
            <a:ext cx="132999" cy="114656"/>
          </a:xfrm>
          <a:prstGeom prst="triangle">
            <a:avLst/>
          </a:prstGeom>
          <a:solidFill>
            <a:schemeClr val="accent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25000" lnSpcReduction="20000"/>
          </a:bodyPr>
          <a:p>
            <a:pPr algn="ctr"/>
            <a:endParaRPr lang="zh-CN" altLang="en-US" sz="1320"/>
          </a:p>
        </p:txBody>
      </p:sp>
      <p:sp>
        <p:nvSpPr>
          <p:cNvPr id="1049077" name="等腰三角形 10"/>
          <p:cNvSpPr/>
          <p:nvPr/>
        </p:nvSpPr>
        <p:spPr>
          <a:xfrm flipV="1">
            <a:off x="5629026" y="4812101"/>
            <a:ext cx="169340" cy="145983"/>
          </a:xfrm>
          <a:prstGeom prst="triangle">
            <a:avLst/>
          </a:prstGeom>
          <a:solidFill>
            <a:schemeClr val="accent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25000" lnSpcReduction="20000"/>
          </a:bodyPr>
          <a:p>
            <a:pPr algn="ctr"/>
            <a:endParaRPr lang="zh-CN" altLang="en-US" sz="1320"/>
          </a:p>
        </p:txBody>
      </p:sp>
      <p:sp>
        <p:nvSpPr>
          <p:cNvPr id="1049078" name="矩形 11"/>
          <p:cNvSpPr/>
          <p:nvPr/>
        </p:nvSpPr>
        <p:spPr>
          <a:xfrm>
            <a:off x="7181061" y="2076626"/>
            <a:ext cx="3277008" cy="3025875"/>
          </a:xfrm>
          <a:prstGeom prst="rect">
            <a:avLst/>
          </a:prstGeom>
        </p:spPr>
        <p:txBody>
          <a:bodyPr wrap="square" anchor="ctr">
            <a:normAutofit/>
          </a:bodyPr>
          <a:p>
            <a:pPr algn="ctr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Plant a seed of hope and work hard.</a:t>
            </a:r>
            <a:endParaRPr lang="en-US" altLang="zh-CN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You will see your growth one day.</a:t>
            </a:r>
            <a:endParaRPr lang="en-US" altLang="zh-CN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145728" name="直接连接符 12"/>
          <p:cNvCxnSpPr/>
          <p:nvPr/>
        </p:nvCxnSpPr>
        <p:spPr>
          <a:xfrm flipH="1" flipV="1">
            <a:off x="10197562" y="1440000"/>
            <a:ext cx="506408" cy="1188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29" name="直接连接符 13"/>
          <p:cNvCxnSpPr/>
          <p:nvPr/>
        </p:nvCxnSpPr>
        <p:spPr>
          <a:xfrm flipH="1" flipV="1">
            <a:off x="6927856" y="4508457"/>
            <a:ext cx="506408" cy="1188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9079" name="文本框 15"/>
          <p:cNvSpPr txBox="1"/>
          <p:nvPr/>
        </p:nvSpPr>
        <p:spPr>
          <a:xfrm>
            <a:off x="1487805" y="648335"/>
            <a:ext cx="8900160" cy="864235"/>
          </a:xfrm>
          <a:prstGeom prst="rect">
            <a:avLst/>
          </a:prstGeom>
        </p:spPr>
        <p:txBody>
          <a:bodyPr vert="horz" wrap="square" lIns="67101" tIns="33550" rIns="67101" bIns="33550" rtlCol="0" anchor="ctr">
            <a:normAutofit/>
          </a:bodyPr>
          <a:lstStyle>
            <a:lvl1pPr algn="ctr" defTabSz="525145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rgbClr val="5E72F7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/>
              <a:t>Share with you: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5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zh-CN" smtClean="0"/>
              <a:t>Thank</a:t>
            </a:r>
            <a:br>
              <a:rPr lang="en-US" altLang="zh-CN" smtClean="0"/>
            </a:br>
            <a:r>
              <a:rPr lang="en-US" altLang="zh-CN" smtClean="0"/>
              <a:t>you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5" name="标题 1"/>
          <p:cNvSpPr>
            <a:spLocks noGrp="1"/>
          </p:cNvSpPr>
          <p:nvPr>
            <p:ph type="title"/>
          </p:nvPr>
        </p:nvSpPr>
        <p:spPr>
          <a:xfrm>
            <a:off x="1842135" y="704850"/>
            <a:ext cx="8241030" cy="864235"/>
          </a:xfrm>
        </p:spPr>
        <p:txBody>
          <a:bodyPr/>
          <a:p>
            <a:r>
              <a:rPr lang="zh-CN" altLang="en-US" dirty="0" smtClean="0"/>
              <a:t>一、一般将来时的定义</a:t>
            </a:r>
            <a:endParaRPr lang="zh-CN" altLang="en-US" dirty="0" smtClean="0"/>
          </a:p>
        </p:txBody>
      </p:sp>
      <p:sp>
        <p:nvSpPr>
          <p:cNvPr id="1048716" name="内容占位符 2"/>
          <p:cNvSpPr>
            <a:spLocks noGrp="1"/>
          </p:cNvSpPr>
          <p:nvPr>
            <p:ph idx="1"/>
          </p:nvPr>
        </p:nvSpPr>
        <p:spPr>
          <a:xfrm>
            <a:off x="1348105" y="2061845"/>
            <a:ext cx="8477885" cy="3147060"/>
          </a:xfrm>
        </p:spPr>
        <p:txBody>
          <a:bodyPr>
            <a:normAutofit/>
          </a:bodyPr>
          <a:p>
            <a:r>
              <a:rPr lang="en-US" altLang="zh-CN">
                <a:solidFill>
                  <a:schemeClr val="tx1"/>
                </a:solidFill>
                <a:latin typeface="+mj-lt"/>
                <a:ea typeface="+mj-ea"/>
              </a:rPr>
              <a:t>一般将来时表示将来某一个时间将要发生的动作或存在的状态，表示将来经常或重复发生的动作。</a:t>
            </a:r>
            <a:r>
              <a:rPr lang="zh-CN" altLang="en-US">
                <a:solidFill>
                  <a:schemeClr val="tx1"/>
                </a:solidFill>
                <a:latin typeface="+mj-lt"/>
                <a:ea typeface="+mj-ea"/>
              </a:rPr>
              <a:t>常常与表示将来的时间状语连用。</a:t>
            </a:r>
            <a:endParaRPr lang="zh-CN" altLang="en-US">
              <a:solidFill>
                <a:schemeClr val="tx1"/>
              </a:solidFill>
              <a:latin typeface="+mj-lt"/>
              <a:ea typeface="+mj-ea"/>
            </a:endParaRPr>
          </a:p>
          <a:p>
            <a:pPr marL="0" indent="0">
              <a:buNone/>
            </a:pPr>
            <a:endParaRPr lang="en-US" altLang="zh-CN">
              <a:solidFill>
                <a:schemeClr val="tx1"/>
              </a:solidFill>
              <a:latin typeface="+mj-lt"/>
              <a:ea typeface="+mj-ea"/>
            </a:endParaRPr>
          </a:p>
          <a:p>
            <a:r>
              <a:rPr lang="en-US" altLang="zh-CN">
                <a:solidFill>
                  <a:schemeClr val="tx1"/>
                </a:solidFill>
                <a:latin typeface="+mj-lt"/>
                <a:ea typeface="+mj-ea"/>
              </a:rPr>
              <a:t>这</a:t>
            </a:r>
            <a:r>
              <a:rPr lang="zh-CN">
                <a:solidFill>
                  <a:schemeClr val="tx1"/>
                </a:solidFill>
                <a:latin typeface="+mj-lt"/>
                <a:ea typeface="+mj-ea"/>
              </a:rPr>
              <a:t>次</a:t>
            </a:r>
            <a:r>
              <a:rPr lang="zh-CN" altLang="en-US">
                <a:solidFill>
                  <a:schemeClr val="tx1"/>
                </a:solidFill>
                <a:latin typeface="+mj-lt"/>
                <a:ea typeface="+mj-ea"/>
              </a:rPr>
              <a:t>我讲解</a:t>
            </a:r>
            <a:r>
              <a:rPr lang="en-US" altLang="zh-CN">
                <a:solidFill>
                  <a:schemeClr val="tx1"/>
                </a:solidFill>
                <a:latin typeface="+mj-lt"/>
                <a:ea typeface="+mj-ea"/>
              </a:rPr>
              <a:t>的是will作为一般将来时的用法。will引导的一般将来时表示对未来的预测。</a:t>
            </a:r>
            <a:endParaRPr lang="en-US" altLang="zh-CN">
              <a:solidFill>
                <a:schemeClr val="tx1"/>
              </a:solidFill>
              <a:latin typeface="+mj-lt"/>
              <a:ea typeface="+mj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5" name="标题 1"/>
          <p:cNvSpPr>
            <a:spLocks noGrp="1"/>
          </p:cNvSpPr>
          <p:nvPr>
            <p:ph type="title"/>
          </p:nvPr>
        </p:nvSpPr>
        <p:spPr>
          <a:xfrm>
            <a:off x="1990725" y="656590"/>
            <a:ext cx="9736455" cy="864235"/>
          </a:xfrm>
        </p:spPr>
        <p:txBody>
          <a:bodyPr/>
          <a:p>
            <a:r>
              <a:rPr lang="zh-CN" altLang="en-US" dirty="0" smtClean="0"/>
              <a:t>二、一般将来时</a:t>
            </a:r>
            <a:r>
              <a:rPr lang="en-US" altLang="zh-CN" dirty="0" smtClean="0"/>
              <a:t>w</a:t>
            </a:r>
            <a:r>
              <a:rPr lang="zh-CN" altLang="en-US" dirty="0" smtClean="0"/>
              <a:t>ill的句式结构</a:t>
            </a:r>
            <a:endParaRPr lang="zh-CN" altLang="en-US" dirty="0" smtClean="0"/>
          </a:p>
        </p:txBody>
      </p:sp>
      <p:sp>
        <p:nvSpPr>
          <p:cNvPr id="1048716" name="内容占位符 2"/>
          <p:cNvSpPr>
            <a:spLocks noGrp="1"/>
          </p:cNvSpPr>
          <p:nvPr>
            <p:ph idx="1"/>
          </p:nvPr>
        </p:nvSpPr>
        <p:spPr>
          <a:xfrm>
            <a:off x="1990725" y="1791335"/>
            <a:ext cx="9844405" cy="3147060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en-US" altLang="zh-CN">
                <a:solidFill>
                  <a:schemeClr val="tx1"/>
                </a:solidFill>
                <a:latin typeface="+mj-lt"/>
              </a:rPr>
              <a:t>例句：</a:t>
            </a:r>
            <a:endParaRPr lang="en-US" altLang="zh-CN">
              <a:solidFill>
                <a:schemeClr val="tx1"/>
              </a:solidFill>
              <a:latin typeface="+mj-lt"/>
            </a:endParaRPr>
          </a:p>
          <a:p>
            <a:r>
              <a:rPr lang="en-US" altLang="zh-CN">
                <a:solidFill>
                  <a:schemeClr val="tx1"/>
                </a:solidFill>
                <a:latin typeface="+mj-lt"/>
              </a:rPr>
              <a:t>I will be</a:t>
            </a:r>
            <a:r>
              <a:rPr lang="en-US" altLang="zh-CN">
                <a:solidFill>
                  <a:schemeClr val="tx1"/>
                </a:solidFill>
                <a:latin typeface="+mj-lt"/>
              </a:rPr>
              <a:t> an astronaut.</a:t>
            </a:r>
            <a:endParaRPr lang="en-US" altLang="zh-CN">
              <a:solidFill>
                <a:schemeClr val="tx1"/>
              </a:solidFill>
              <a:latin typeface="+mj-lt"/>
            </a:endParaRPr>
          </a:p>
          <a:p>
            <a:r>
              <a:rPr lang="en-US" altLang="zh-CN">
                <a:solidFill>
                  <a:schemeClr val="tx1"/>
                </a:solidFill>
                <a:latin typeface="+mj-lt"/>
              </a:rPr>
              <a:t>He will fly</a:t>
            </a:r>
            <a:r>
              <a:rPr lang="en-US" altLang="zh-CN">
                <a:solidFill>
                  <a:schemeClr val="tx1"/>
                </a:solidFill>
                <a:latin typeface="+mj-lt"/>
              </a:rPr>
              <a:t> rockets to the moon.</a:t>
            </a:r>
            <a:endParaRPr lang="en-US" altLang="zh-CN">
              <a:solidFill>
                <a:schemeClr val="tx1"/>
              </a:solidFill>
              <a:latin typeface="+mj-lt"/>
            </a:endParaRPr>
          </a:p>
          <a:p>
            <a:r>
              <a:rPr lang="en-US" altLang="zh-CN">
                <a:solidFill>
                  <a:schemeClr val="tx1"/>
                </a:solidFill>
                <a:latin typeface="+mj-lt"/>
              </a:rPr>
              <a:t>Everything will be</a:t>
            </a:r>
            <a:r>
              <a:rPr lang="en-US" altLang="zh-CN">
                <a:solidFill>
                  <a:schemeClr val="tx1"/>
                </a:solidFill>
                <a:latin typeface="+mj-lt"/>
              </a:rPr>
              <a:t> free in 100 years.</a:t>
            </a:r>
            <a:endParaRPr lang="en-US" altLang="zh-CN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5" name="标题 1"/>
          <p:cNvSpPr>
            <a:spLocks noGrp="1"/>
          </p:cNvSpPr>
          <p:nvPr>
            <p:ph type="title"/>
          </p:nvPr>
        </p:nvSpPr>
        <p:spPr>
          <a:xfrm>
            <a:off x="2106930" y="527685"/>
            <a:ext cx="9841230" cy="864235"/>
          </a:xfrm>
        </p:spPr>
        <p:txBody>
          <a:bodyPr/>
          <a:p>
            <a:r>
              <a:rPr lang="zh-CN" altLang="en-US" dirty="0" smtClean="0"/>
              <a:t>二、一般将来时</a:t>
            </a:r>
            <a:r>
              <a:rPr lang="en-US" altLang="zh-CN" dirty="0" smtClean="0"/>
              <a:t>w</a:t>
            </a:r>
            <a:r>
              <a:rPr lang="zh-CN" altLang="en-US" dirty="0" smtClean="0"/>
              <a:t>ill的句式结构</a:t>
            </a:r>
            <a:endParaRPr lang="zh-CN" altLang="en-US" dirty="0" smtClean="0"/>
          </a:p>
        </p:txBody>
      </p:sp>
      <p:sp>
        <p:nvSpPr>
          <p:cNvPr id="1048716" name="内容占位符 2"/>
          <p:cNvSpPr>
            <a:spLocks noGrp="1"/>
          </p:cNvSpPr>
          <p:nvPr>
            <p:ph idx="1"/>
          </p:nvPr>
        </p:nvSpPr>
        <p:spPr>
          <a:xfrm>
            <a:off x="2007235" y="1675765"/>
            <a:ext cx="9856470" cy="4223385"/>
          </a:xfrm>
        </p:spPr>
        <p:txBody>
          <a:bodyPr>
            <a:normAutofit lnSpcReduction="10000"/>
          </a:bodyPr>
          <a:p>
            <a:pPr marL="0" indent="0">
              <a:buNone/>
            </a:pPr>
            <a:r>
              <a:rPr lang="en-US" altLang="zh-CN">
                <a:solidFill>
                  <a:schemeClr val="tx1"/>
                </a:solidFill>
                <a:latin typeface="+mj-lt"/>
                <a:ea typeface="+mj-ea"/>
              </a:rPr>
              <a:t>例句：</a:t>
            </a:r>
            <a:endParaRPr lang="en-US" altLang="zh-CN">
              <a:solidFill>
                <a:schemeClr val="tx1"/>
              </a:solidFill>
              <a:latin typeface="+mj-lt"/>
              <a:ea typeface="+mj-ea"/>
            </a:endParaRPr>
          </a:p>
          <a:p>
            <a:r>
              <a:rPr lang="en-US" altLang="zh-CN">
                <a:solidFill>
                  <a:schemeClr val="tx1"/>
                </a:solidFill>
                <a:latin typeface="+mj-lt"/>
                <a:ea typeface="+mj-ea"/>
              </a:rPr>
              <a:t>I </a:t>
            </a:r>
            <a:r>
              <a:rPr lang="en-US" altLang="zh-CN" u="sng">
                <a:solidFill>
                  <a:schemeClr val="tx1"/>
                </a:solidFill>
                <a:latin typeface="+mj-lt"/>
                <a:ea typeface="+mj-ea"/>
              </a:rPr>
              <a:t>will</a:t>
            </a:r>
            <a:r>
              <a:rPr lang="en-US" altLang="zh-CN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altLang="zh-CN">
                <a:solidFill>
                  <a:srgbClr val="C00000"/>
                </a:solidFill>
                <a:latin typeface="+mj-lt"/>
                <a:ea typeface="+mj-ea"/>
              </a:rPr>
              <a:t>be</a:t>
            </a:r>
            <a:r>
              <a:rPr lang="en-US" altLang="zh-CN">
                <a:solidFill>
                  <a:schemeClr val="tx1"/>
                </a:solidFill>
                <a:latin typeface="+mj-lt"/>
                <a:ea typeface="+mj-ea"/>
              </a:rPr>
              <a:t> an astronaut.</a:t>
            </a:r>
            <a:endParaRPr lang="en-US" altLang="zh-CN">
              <a:solidFill>
                <a:schemeClr val="tx1"/>
              </a:solidFill>
              <a:latin typeface="+mj-lt"/>
              <a:ea typeface="+mj-ea"/>
            </a:endParaRPr>
          </a:p>
          <a:p>
            <a:r>
              <a:rPr lang="en-US" altLang="zh-CN">
                <a:solidFill>
                  <a:schemeClr val="tx1"/>
                </a:solidFill>
                <a:latin typeface="+mj-lt"/>
                <a:ea typeface="+mj-ea"/>
              </a:rPr>
              <a:t>He </a:t>
            </a:r>
            <a:r>
              <a:rPr lang="en-US" altLang="zh-CN" u="sng">
                <a:solidFill>
                  <a:schemeClr val="tx1"/>
                </a:solidFill>
                <a:latin typeface="+mj-lt"/>
                <a:ea typeface="+mj-ea"/>
              </a:rPr>
              <a:t>will</a:t>
            </a:r>
            <a:r>
              <a:rPr lang="en-US" altLang="zh-CN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altLang="zh-CN">
                <a:solidFill>
                  <a:srgbClr val="C00000"/>
                </a:solidFill>
                <a:latin typeface="+mj-lt"/>
                <a:ea typeface="+mj-ea"/>
              </a:rPr>
              <a:t>fly</a:t>
            </a:r>
            <a:r>
              <a:rPr lang="en-US" altLang="zh-CN">
                <a:solidFill>
                  <a:schemeClr val="tx1"/>
                </a:solidFill>
                <a:latin typeface="+mj-lt"/>
                <a:ea typeface="+mj-ea"/>
              </a:rPr>
              <a:t> rockets to the moon.</a:t>
            </a:r>
            <a:endParaRPr lang="en-US" altLang="zh-CN">
              <a:solidFill>
                <a:schemeClr val="tx1"/>
              </a:solidFill>
              <a:latin typeface="+mj-lt"/>
              <a:ea typeface="+mj-ea"/>
            </a:endParaRPr>
          </a:p>
          <a:p>
            <a:r>
              <a:rPr lang="en-US" altLang="zh-CN">
                <a:solidFill>
                  <a:schemeClr val="tx1"/>
                </a:solidFill>
                <a:latin typeface="+mj-lt"/>
                <a:ea typeface="+mj-ea"/>
              </a:rPr>
              <a:t>Everything </a:t>
            </a:r>
            <a:r>
              <a:rPr lang="en-US" altLang="zh-CN" u="sng">
                <a:solidFill>
                  <a:schemeClr val="tx1"/>
                </a:solidFill>
                <a:latin typeface="+mj-lt"/>
                <a:ea typeface="+mj-ea"/>
              </a:rPr>
              <a:t>will</a:t>
            </a:r>
            <a:r>
              <a:rPr lang="en-US" altLang="zh-CN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altLang="zh-CN">
                <a:solidFill>
                  <a:srgbClr val="C00000"/>
                </a:solidFill>
                <a:latin typeface="+mj-lt"/>
                <a:ea typeface="+mj-ea"/>
              </a:rPr>
              <a:t>be</a:t>
            </a:r>
            <a:r>
              <a:rPr lang="en-US" altLang="zh-CN">
                <a:solidFill>
                  <a:schemeClr val="tx1"/>
                </a:solidFill>
                <a:latin typeface="+mj-lt"/>
                <a:ea typeface="+mj-ea"/>
              </a:rPr>
              <a:t> free in 100 years.</a:t>
            </a:r>
            <a:endParaRPr lang="en-US" altLang="zh-CN">
              <a:solidFill>
                <a:schemeClr val="tx1"/>
              </a:solidFill>
              <a:latin typeface="+mj-lt"/>
              <a:ea typeface="+mj-ea"/>
            </a:endParaRPr>
          </a:p>
          <a:p>
            <a:pPr marL="0" indent="0">
              <a:buNone/>
            </a:pPr>
            <a:endParaRPr lang="zh-CN" altLang="en-US">
              <a:solidFill>
                <a:schemeClr val="tx1"/>
              </a:solidFill>
              <a:latin typeface="+mj-lt"/>
              <a:ea typeface="+mj-ea"/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tx1"/>
                </a:solidFill>
                <a:latin typeface="+mj-lt"/>
                <a:ea typeface="+mj-ea"/>
              </a:rPr>
              <a:t>发现：</a:t>
            </a:r>
            <a:endParaRPr lang="zh-CN" altLang="en-US">
              <a:solidFill>
                <a:schemeClr val="tx1"/>
              </a:solidFill>
              <a:latin typeface="+mj-lt"/>
              <a:ea typeface="+mj-ea"/>
            </a:endParaRPr>
          </a:p>
          <a:p>
            <a:r>
              <a:rPr lang="zh-CN" altLang="en-US">
                <a:solidFill>
                  <a:schemeClr val="tx1"/>
                </a:solidFill>
                <a:latin typeface="+mj-lt"/>
                <a:ea typeface="+mj-ea"/>
              </a:rPr>
              <a:t>特点</a:t>
            </a:r>
            <a:r>
              <a:rPr lang="en-US" altLang="zh-CN">
                <a:solidFill>
                  <a:schemeClr val="tx1"/>
                </a:solidFill>
                <a:latin typeface="+mj-lt"/>
                <a:ea typeface="+mj-ea"/>
              </a:rPr>
              <a:t>1</a:t>
            </a:r>
            <a:r>
              <a:rPr lang="zh-CN" altLang="en-US">
                <a:solidFill>
                  <a:schemeClr val="tx1"/>
                </a:solidFill>
                <a:latin typeface="+mj-lt"/>
                <a:ea typeface="+mj-ea"/>
              </a:rPr>
              <a:t>：</a:t>
            </a:r>
            <a:r>
              <a:rPr lang="en-US" altLang="zh-CN">
                <a:latin typeface="+mj-lt"/>
                <a:ea typeface="+mj-ea"/>
                <a:sym typeface="+mn-ea"/>
              </a:rPr>
              <a:t>一般将来时中标志性的助动词是will。</a:t>
            </a:r>
            <a:endParaRPr lang="en-US" altLang="zh-CN">
              <a:solidFill>
                <a:schemeClr val="tx1"/>
              </a:solidFill>
              <a:latin typeface="+mj-lt"/>
              <a:ea typeface="+mj-ea"/>
            </a:endParaRPr>
          </a:p>
          <a:p>
            <a:r>
              <a:rPr lang="en-US" altLang="zh-CN">
                <a:latin typeface="+mj-lt"/>
                <a:ea typeface="+mj-ea"/>
                <a:sym typeface="+mn-ea"/>
              </a:rPr>
              <a:t>特点2：will+动词原形</a:t>
            </a:r>
            <a:endParaRPr lang="en-US" altLang="zh-CN">
              <a:latin typeface="+mj-lt"/>
              <a:ea typeface="+mj-ea"/>
              <a:sym typeface="+mn-ea"/>
            </a:endParaRPr>
          </a:p>
          <a:p>
            <a:endParaRPr lang="en-US" altLang="zh-CN">
              <a:latin typeface="+mj-lt"/>
              <a:ea typeface="+mj-ea"/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tx1"/>
                </a:solidFill>
                <a:latin typeface="+mj-lt"/>
                <a:ea typeface="+mj-ea"/>
              </a:rPr>
              <a:t>句式结构：主语+谓语（will</a:t>
            </a:r>
            <a:r>
              <a:rPr lang="en-US" altLang="zh-CN">
                <a:solidFill>
                  <a:schemeClr val="tx1"/>
                </a:solidFill>
                <a:latin typeface="+mj-lt"/>
                <a:ea typeface="+mj-ea"/>
              </a:rPr>
              <a:t>+</a:t>
            </a:r>
            <a:r>
              <a:rPr lang="zh-CN" altLang="en-US">
                <a:solidFill>
                  <a:schemeClr val="tx1"/>
                </a:solidFill>
                <a:latin typeface="+mj-lt"/>
                <a:ea typeface="+mj-ea"/>
              </a:rPr>
              <a:t>动词原形</a:t>
            </a:r>
            <a:r>
              <a:rPr lang="zh-CN" altLang="en-US">
                <a:solidFill>
                  <a:schemeClr val="tx1"/>
                </a:solidFill>
                <a:latin typeface="+mj-lt"/>
                <a:ea typeface="+mj-ea"/>
              </a:rPr>
              <a:t>）+其他</a:t>
            </a:r>
            <a:endParaRPr lang="zh-CN" altLang="en-US">
              <a:solidFill>
                <a:schemeClr val="tx1"/>
              </a:solidFill>
              <a:latin typeface="+mj-lt"/>
              <a:ea typeface="+mj-ea"/>
            </a:endParaRPr>
          </a:p>
          <a:p>
            <a:pPr marL="0" indent="0">
              <a:buNone/>
            </a:pPr>
            <a:endParaRPr lang="en-US" altLang="zh-CN">
              <a:solidFill>
                <a:schemeClr val="tx1"/>
              </a:solidFill>
              <a:latin typeface="+mj-lt"/>
              <a:ea typeface="+mj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0" name="MH_Others_10"/>
          <p:cNvSpPr txBox="1"/>
          <p:nvPr/>
        </p:nvSpPr>
        <p:spPr>
          <a:xfrm>
            <a:off x="2406015" y="860425"/>
            <a:ext cx="6398895" cy="103251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normAutofit lnSpcReduction="10000"/>
          </a:bodyPr>
          <a:p>
            <a:pPr algn="ctr"/>
            <a:r>
              <a:rPr lang="zh-CN" alt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三、一般将来时的基本句型</a:t>
            </a:r>
            <a:endParaRPr lang="zh-CN" altLang="en-US" sz="36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12" name="组合 7"/>
          <p:cNvGrpSpPr/>
          <p:nvPr/>
        </p:nvGrpSpPr>
        <p:grpSpPr>
          <a:xfrm>
            <a:off x="2219325" y="2255520"/>
            <a:ext cx="6336030" cy="720725"/>
            <a:chOff x="761523" y="1731734"/>
            <a:chExt cx="3674124" cy="720832"/>
          </a:xfrm>
        </p:grpSpPr>
        <p:sp>
          <p:nvSpPr>
            <p:cNvPr id="1048771" name="MH_Others_1"/>
            <p:cNvSpPr/>
            <p:nvPr/>
          </p:nvSpPr>
          <p:spPr>
            <a:xfrm>
              <a:off x="761523" y="1800676"/>
              <a:ext cx="240969" cy="651890"/>
            </a:xfrm>
            <a:custGeom>
              <a:avLst/>
              <a:gdLst>
                <a:gd name="connsiteX0" fmla="*/ 203199 w 203199"/>
                <a:gd name="connsiteY0" fmla="*/ 0 h 210018"/>
                <a:gd name="connsiteX1" fmla="*/ 203199 w 203199"/>
                <a:gd name="connsiteY1" fmla="*/ 210018 h 210018"/>
                <a:gd name="connsiteX2" fmla="*/ 0 w 203199"/>
                <a:gd name="connsiteY2" fmla="*/ 210018 h 210018"/>
                <a:gd name="connsiteX3" fmla="*/ 0 w 203199"/>
                <a:gd name="connsiteY3" fmla="*/ 209707 h 21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199" h="210018">
                  <a:moveTo>
                    <a:pt x="203199" y="0"/>
                  </a:moveTo>
                  <a:lnTo>
                    <a:pt x="203199" y="210018"/>
                  </a:lnTo>
                  <a:lnTo>
                    <a:pt x="0" y="210018"/>
                  </a:lnTo>
                  <a:lnTo>
                    <a:pt x="0" y="209707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167" tIns="0" rIns="0" bIns="0" numCol="1" spcCol="0" rtlCol="0" fromWordArt="0" anchor="ctr" anchorCtr="0" forceAA="0" compatLnSpc="1">
              <a:normAutofit/>
            </a:bodyPr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048772" name="MH_Entry_1">
              <a:hlinkClick r:id="rId1" action="ppaction://hlinksldjump"/>
            </p:cNvPr>
            <p:cNvSpPr/>
            <p:nvPr/>
          </p:nvSpPr>
          <p:spPr>
            <a:xfrm>
              <a:off x="870885" y="1731734"/>
              <a:ext cx="3564762" cy="720832"/>
            </a:xfrm>
            <a:custGeom>
              <a:avLst/>
              <a:gdLst>
                <a:gd name="connsiteX0" fmla="*/ 228599 w 6629400"/>
                <a:gd name="connsiteY0" fmla="*/ 126626 h 362857"/>
                <a:gd name="connsiteX1" fmla="*/ 228599 w 6629400"/>
                <a:gd name="connsiteY1" fmla="*/ 362857 h 362857"/>
                <a:gd name="connsiteX2" fmla="*/ 0 w 6629400"/>
                <a:gd name="connsiteY2" fmla="*/ 362857 h 362857"/>
                <a:gd name="connsiteX3" fmla="*/ 0 w 6629400"/>
                <a:gd name="connsiteY3" fmla="*/ 362546 h 362857"/>
                <a:gd name="connsiteX4" fmla="*/ 838200 w 6629400"/>
                <a:gd name="connsiteY4" fmla="*/ 0 h 362857"/>
                <a:gd name="connsiteX5" fmla="*/ 5791200 w 6629400"/>
                <a:gd name="connsiteY5" fmla="*/ 0 h 362857"/>
                <a:gd name="connsiteX6" fmla="*/ 6629400 w 6629400"/>
                <a:gd name="connsiteY6" fmla="*/ 0 h 362857"/>
                <a:gd name="connsiteX7" fmla="*/ 6629400 w 6629400"/>
                <a:gd name="connsiteY7" fmla="*/ 362857 h 362857"/>
                <a:gd name="connsiteX8" fmla="*/ 5791200 w 6629400"/>
                <a:gd name="connsiteY8" fmla="*/ 362857 h 362857"/>
                <a:gd name="connsiteX9" fmla="*/ 838200 w 6629400"/>
                <a:gd name="connsiteY9" fmla="*/ 362857 h 36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29400" h="362857">
                  <a:moveTo>
                    <a:pt x="228599" y="126626"/>
                  </a:moveTo>
                  <a:lnTo>
                    <a:pt x="228599" y="362857"/>
                  </a:lnTo>
                  <a:lnTo>
                    <a:pt x="0" y="362857"/>
                  </a:lnTo>
                  <a:lnTo>
                    <a:pt x="0" y="362546"/>
                  </a:lnTo>
                  <a:close/>
                  <a:moveTo>
                    <a:pt x="838200" y="0"/>
                  </a:moveTo>
                  <a:lnTo>
                    <a:pt x="5791200" y="0"/>
                  </a:lnTo>
                  <a:lnTo>
                    <a:pt x="6629400" y="0"/>
                  </a:lnTo>
                  <a:lnTo>
                    <a:pt x="6629400" y="362857"/>
                  </a:lnTo>
                  <a:lnTo>
                    <a:pt x="5791200" y="362857"/>
                  </a:lnTo>
                  <a:lnTo>
                    <a:pt x="838200" y="3628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36000" tIns="0" rIns="0" bIns="0" numCol="1" spcCol="0" rtlCol="0" fromWordArt="0" anchor="ctr" anchorCtr="0" forceAA="0" compatLnSpc="1">
              <a:noAutofit/>
            </a:bodyPr>
            <a:p>
              <a:r>
                <a:rPr lang="zh-CN" altLang="en-US" sz="2400" spc="63" dirty="0">
                  <a:solidFill>
                    <a:srgbClr val="FFFFFF"/>
                  </a:solidFill>
                </a:rPr>
                <a:t>肯定句（主语+will+动词原形+其他）</a:t>
              </a:r>
              <a:endParaRPr lang="zh-CN" altLang="en-US" sz="2400" spc="63" dirty="0">
                <a:solidFill>
                  <a:srgbClr val="FFFFFF"/>
                </a:solidFill>
              </a:endParaRPr>
            </a:p>
          </p:txBody>
        </p:sp>
        <p:sp>
          <p:nvSpPr>
            <p:cNvPr id="1048773" name="MH_Number_1">
              <a:hlinkClick r:id="rId1" action="ppaction://hlinksldjump"/>
            </p:cNvPr>
            <p:cNvSpPr/>
            <p:nvPr/>
          </p:nvSpPr>
          <p:spPr>
            <a:xfrm>
              <a:off x="933565" y="1731734"/>
              <a:ext cx="395873" cy="7208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p>
              <a:pPr algn="ctr"/>
              <a:r>
                <a:rPr lang="en-US" altLang="zh-CN" sz="2000" dirty="0">
                  <a:solidFill>
                    <a:schemeClr val="tx1"/>
                  </a:solidFill>
                </a:rPr>
                <a:t>01</a:t>
              </a:r>
              <a:endParaRPr lang="zh-CN" alt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" name="文本框 0"/>
          <p:cNvSpPr txBox="1"/>
          <p:nvPr/>
        </p:nvSpPr>
        <p:spPr>
          <a:xfrm>
            <a:off x="3028315" y="3395980"/>
            <a:ext cx="8199120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latin typeface="+mj-lt"/>
              </a:rPr>
              <a:t>Kids will study at home on computers in the future.</a:t>
            </a:r>
            <a:endParaRPr lang="zh-CN" altLang="en-US" sz="2400">
              <a:latin typeface="+mj-lt"/>
            </a:endParaRPr>
          </a:p>
          <a:p>
            <a:endParaRPr lang="zh-CN" altLang="en-US" sz="2400">
              <a:latin typeface="+mj-lt"/>
            </a:endParaRPr>
          </a:p>
          <a:p>
            <a:r>
              <a:rPr lang="zh-CN" altLang="en-US" sz="2400">
                <a:latin typeface="+mj-lt"/>
              </a:rPr>
              <a:t>Cities will be very big and crowded.</a:t>
            </a:r>
            <a:endParaRPr lang="zh-CN" altLang="en-US" sz="2400">
              <a:latin typeface="+mj-lt"/>
            </a:endParaRPr>
          </a:p>
          <a:p>
            <a:endParaRPr lang="zh-CN" altLang="en-US" sz="2400">
              <a:latin typeface="+mj-lt"/>
            </a:endParaRPr>
          </a:p>
          <a:p>
            <a:r>
              <a:rPr lang="zh-CN" altLang="en-US" sz="2400">
                <a:latin typeface="+mj-lt"/>
              </a:rPr>
              <a:t>I</a:t>
            </a:r>
            <a:r>
              <a:rPr lang="en-US" altLang="zh-CN" sz="2400">
                <a:latin typeface="+mj-lt"/>
              </a:rPr>
              <a:t>'</a:t>
            </a:r>
            <a:r>
              <a:rPr lang="zh-CN" altLang="en-US" sz="2400">
                <a:latin typeface="+mj-lt"/>
              </a:rPr>
              <a:t>ll move to Shanghai. (I will move to Shanghai.  </a:t>
            </a:r>
            <a:r>
              <a:rPr lang="en-US" altLang="zh-CN" sz="2400">
                <a:latin typeface="+mj-lt"/>
              </a:rPr>
              <a:t>'</a:t>
            </a:r>
            <a:r>
              <a:rPr lang="zh-CN" altLang="en-US" sz="2400">
                <a:latin typeface="+mj-lt"/>
              </a:rPr>
              <a:t>ll = will)</a:t>
            </a:r>
            <a:endParaRPr lang="zh-CN" altLang="en-US" sz="2400">
              <a:latin typeface="+mj-lt"/>
            </a:endParaRPr>
          </a:p>
          <a:p>
            <a:endParaRPr lang="zh-CN" altLang="en-US" sz="240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7" name="MH_Others_10"/>
          <p:cNvSpPr txBox="1"/>
          <p:nvPr/>
        </p:nvSpPr>
        <p:spPr>
          <a:xfrm>
            <a:off x="1719580" y="467995"/>
            <a:ext cx="7317740" cy="94361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normAutofit/>
          </a:bodyPr>
          <a:p>
            <a:pPr algn="ctr"/>
            <a:r>
              <a:rPr lang="zh-CN" alt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  <a:sym typeface="+mn-ea"/>
              </a:rPr>
              <a:t>三、一般将来时的基本句型</a:t>
            </a:r>
            <a:endParaRPr lang="zh-CN" altLang="en-US" sz="3600" b="1" dirty="0">
              <a:solidFill>
                <a:schemeClr val="accent1"/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grpSp>
        <p:nvGrpSpPr>
          <p:cNvPr id="116" name="组合 11"/>
          <p:cNvGrpSpPr/>
          <p:nvPr/>
        </p:nvGrpSpPr>
        <p:grpSpPr>
          <a:xfrm>
            <a:off x="2011045" y="1715135"/>
            <a:ext cx="6429374" cy="640715"/>
            <a:chOff x="761523" y="1731734"/>
            <a:chExt cx="4918345" cy="720832"/>
          </a:xfrm>
        </p:grpSpPr>
        <p:sp>
          <p:nvSpPr>
            <p:cNvPr id="1048778" name="MH_Others_1"/>
            <p:cNvSpPr/>
            <p:nvPr/>
          </p:nvSpPr>
          <p:spPr>
            <a:xfrm>
              <a:off x="761523" y="1800676"/>
              <a:ext cx="240969" cy="651890"/>
            </a:xfrm>
            <a:custGeom>
              <a:avLst/>
              <a:gdLst>
                <a:gd name="connsiteX0" fmla="*/ 203199 w 203199"/>
                <a:gd name="connsiteY0" fmla="*/ 0 h 210018"/>
                <a:gd name="connsiteX1" fmla="*/ 203199 w 203199"/>
                <a:gd name="connsiteY1" fmla="*/ 210018 h 210018"/>
                <a:gd name="connsiteX2" fmla="*/ 0 w 203199"/>
                <a:gd name="connsiteY2" fmla="*/ 210018 h 210018"/>
                <a:gd name="connsiteX3" fmla="*/ 0 w 203199"/>
                <a:gd name="connsiteY3" fmla="*/ 209707 h 21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199" h="210018">
                  <a:moveTo>
                    <a:pt x="203199" y="0"/>
                  </a:moveTo>
                  <a:lnTo>
                    <a:pt x="203199" y="210018"/>
                  </a:lnTo>
                  <a:lnTo>
                    <a:pt x="0" y="210018"/>
                  </a:lnTo>
                  <a:lnTo>
                    <a:pt x="0" y="209707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167" tIns="0" rIns="0" bIns="0" numCol="1" spcCol="0" rtlCol="0" fromWordArt="0" anchor="ctr" anchorCtr="0" forceAA="0" compatLnSpc="1">
              <a:normAutofit/>
            </a:bodyPr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048779" name="MH_Entry_1">
              <a:hlinkClick r:id="rId1" action="ppaction://hlinksldjump"/>
            </p:cNvPr>
            <p:cNvSpPr/>
            <p:nvPr/>
          </p:nvSpPr>
          <p:spPr>
            <a:xfrm>
              <a:off x="881506" y="1731734"/>
              <a:ext cx="4798362" cy="720832"/>
            </a:xfrm>
            <a:custGeom>
              <a:avLst/>
              <a:gdLst>
                <a:gd name="connsiteX0" fmla="*/ 228599 w 6629400"/>
                <a:gd name="connsiteY0" fmla="*/ 126626 h 362857"/>
                <a:gd name="connsiteX1" fmla="*/ 228599 w 6629400"/>
                <a:gd name="connsiteY1" fmla="*/ 362857 h 362857"/>
                <a:gd name="connsiteX2" fmla="*/ 0 w 6629400"/>
                <a:gd name="connsiteY2" fmla="*/ 362857 h 362857"/>
                <a:gd name="connsiteX3" fmla="*/ 0 w 6629400"/>
                <a:gd name="connsiteY3" fmla="*/ 362546 h 362857"/>
                <a:gd name="connsiteX4" fmla="*/ 838200 w 6629400"/>
                <a:gd name="connsiteY4" fmla="*/ 0 h 362857"/>
                <a:gd name="connsiteX5" fmla="*/ 5791200 w 6629400"/>
                <a:gd name="connsiteY5" fmla="*/ 0 h 362857"/>
                <a:gd name="connsiteX6" fmla="*/ 6629400 w 6629400"/>
                <a:gd name="connsiteY6" fmla="*/ 0 h 362857"/>
                <a:gd name="connsiteX7" fmla="*/ 6629400 w 6629400"/>
                <a:gd name="connsiteY7" fmla="*/ 362857 h 362857"/>
                <a:gd name="connsiteX8" fmla="*/ 5791200 w 6629400"/>
                <a:gd name="connsiteY8" fmla="*/ 362857 h 362857"/>
                <a:gd name="connsiteX9" fmla="*/ 838200 w 6629400"/>
                <a:gd name="connsiteY9" fmla="*/ 362857 h 36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29400" h="362857">
                  <a:moveTo>
                    <a:pt x="228599" y="126626"/>
                  </a:moveTo>
                  <a:lnTo>
                    <a:pt x="228599" y="362857"/>
                  </a:lnTo>
                  <a:lnTo>
                    <a:pt x="0" y="362857"/>
                  </a:lnTo>
                  <a:lnTo>
                    <a:pt x="0" y="362546"/>
                  </a:lnTo>
                  <a:close/>
                  <a:moveTo>
                    <a:pt x="838200" y="0"/>
                  </a:moveTo>
                  <a:lnTo>
                    <a:pt x="5791200" y="0"/>
                  </a:lnTo>
                  <a:lnTo>
                    <a:pt x="6629400" y="0"/>
                  </a:lnTo>
                  <a:lnTo>
                    <a:pt x="6629400" y="362857"/>
                  </a:lnTo>
                  <a:lnTo>
                    <a:pt x="5791200" y="362857"/>
                  </a:lnTo>
                  <a:lnTo>
                    <a:pt x="838200" y="3628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36000" tIns="0" rIns="0" bIns="0" numCol="1" spcCol="0" rtlCol="0" fromWordArt="0" anchor="ctr" anchorCtr="0" forceAA="0" compatLnSpc="1">
              <a:normAutofit/>
            </a:bodyPr>
            <a:p>
              <a:r>
                <a:rPr lang="zh-CN" altLang="en-US" sz="2400" spc="63" dirty="0">
                  <a:solidFill>
                    <a:srgbClr val="FFFFFF"/>
                  </a:solidFill>
                </a:rPr>
                <a:t>肯定句（主语+will+动词原形+其他）</a:t>
              </a:r>
              <a:endParaRPr lang="zh-CN" altLang="en-US" sz="2400" spc="63" dirty="0">
                <a:solidFill>
                  <a:srgbClr val="FFFFFF"/>
                </a:solidFill>
              </a:endParaRPr>
            </a:p>
          </p:txBody>
        </p:sp>
        <p:sp>
          <p:nvSpPr>
            <p:cNvPr id="1048780" name="MH_Number_1">
              <a:hlinkClick r:id="rId1" action="ppaction://hlinksldjump"/>
            </p:cNvPr>
            <p:cNvSpPr/>
            <p:nvPr/>
          </p:nvSpPr>
          <p:spPr>
            <a:xfrm>
              <a:off x="933483" y="1731734"/>
              <a:ext cx="519766" cy="7208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p>
              <a:pPr algn="ctr"/>
              <a:r>
                <a:rPr lang="en-US" altLang="zh-CN" sz="2000" dirty="0">
                  <a:solidFill>
                    <a:schemeClr val="tx1"/>
                  </a:solidFill>
                </a:rPr>
                <a:t>01</a:t>
              </a:r>
              <a:endParaRPr lang="zh-CN" alt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组合 15"/>
          <p:cNvGrpSpPr/>
          <p:nvPr/>
        </p:nvGrpSpPr>
        <p:grpSpPr>
          <a:xfrm>
            <a:off x="1992630" y="2772410"/>
            <a:ext cx="6447789" cy="634365"/>
            <a:chOff x="761523" y="3130432"/>
            <a:chExt cx="4876119" cy="720836"/>
          </a:xfrm>
        </p:grpSpPr>
        <p:sp>
          <p:nvSpPr>
            <p:cNvPr id="1048781" name="MH_Others_2"/>
            <p:cNvSpPr/>
            <p:nvPr/>
          </p:nvSpPr>
          <p:spPr>
            <a:xfrm>
              <a:off x="761523" y="3199378"/>
              <a:ext cx="240969" cy="651890"/>
            </a:xfrm>
            <a:custGeom>
              <a:avLst/>
              <a:gdLst>
                <a:gd name="connsiteX0" fmla="*/ 203199 w 203199"/>
                <a:gd name="connsiteY0" fmla="*/ 0 h 210018"/>
                <a:gd name="connsiteX1" fmla="*/ 203199 w 203199"/>
                <a:gd name="connsiteY1" fmla="*/ 210018 h 210018"/>
                <a:gd name="connsiteX2" fmla="*/ 0 w 203199"/>
                <a:gd name="connsiteY2" fmla="*/ 210018 h 210018"/>
                <a:gd name="connsiteX3" fmla="*/ 0 w 203199"/>
                <a:gd name="connsiteY3" fmla="*/ 209707 h 21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199" h="210018">
                  <a:moveTo>
                    <a:pt x="203199" y="0"/>
                  </a:moveTo>
                  <a:lnTo>
                    <a:pt x="203199" y="210018"/>
                  </a:lnTo>
                  <a:lnTo>
                    <a:pt x="0" y="210018"/>
                  </a:lnTo>
                  <a:lnTo>
                    <a:pt x="0" y="209707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167" tIns="0" rIns="0" bIns="0" numCol="1" spcCol="0" rtlCol="0" fromWordArt="0" anchor="ctr" anchorCtr="0" forceAA="0" compatLnSpc="1">
              <a:normAutofit/>
            </a:bodyPr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048782" name="MH_Entry_2">
              <a:hlinkClick r:id="rId2" action="ppaction://hlinksldjump"/>
            </p:cNvPr>
            <p:cNvSpPr/>
            <p:nvPr/>
          </p:nvSpPr>
          <p:spPr>
            <a:xfrm>
              <a:off x="881577" y="3130432"/>
              <a:ext cx="4756065" cy="720836"/>
            </a:xfrm>
            <a:custGeom>
              <a:avLst/>
              <a:gdLst>
                <a:gd name="connsiteX0" fmla="*/ 228599 w 6629400"/>
                <a:gd name="connsiteY0" fmla="*/ 126626 h 362857"/>
                <a:gd name="connsiteX1" fmla="*/ 228599 w 6629400"/>
                <a:gd name="connsiteY1" fmla="*/ 362857 h 362857"/>
                <a:gd name="connsiteX2" fmla="*/ 0 w 6629400"/>
                <a:gd name="connsiteY2" fmla="*/ 362857 h 362857"/>
                <a:gd name="connsiteX3" fmla="*/ 0 w 6629400"/>
                <a:gd name="connsiteY3" fmla="*/ 362546 h 362857"/>
                <a:gd name="connsiteX4" fmla="*/ 838200 w 6629400"/>
                <a:gd name="connsiteY4" fmla="*/ 0 h 362857"/>
                <a:gd name="connsiteX5" fmla="*/ 5791200 w 6629400"/>
                <a:gd name="connsiteY5" fmla="*/ 0 h 362857"/>
                <a:gd name="connsiteX6" fmla="*/ 6629400 w 6629400"/>
                <a:gd name="connsiteY6" fmla="*/ 0 h 362857"/>
                <a:gd name="connsiteX7" fmla="*/ 6629400 w 6629400"/>
                <a:gd name="connsiteY7" fmla="*/ 362857 h 362857"/>
                <a:gd name="connsiteX8" fmla="*/ 5791200 w 6629400"/>
                <a:gd name="connsiteY8" fmla="*/ 362857 h 362857"/>
                <a:gd name="connsiteX9" fmla="*/ 838200 w 6629400"/>
                <a:gd name="connsiteY9" fmla="*/ 362857 h 36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29400" h="362857">
                  <a:moveTo>
                    <a:pt x="228599" y="126626"/>
                  </a:moveTo>
                  <a:lnTo>
                    <a:pt x="228599" y="362857"/>
                  </a:lnTo>
                  <a:lnTo>
                    <a:pt x="0" y="362857"/>
                  </a:lnTo>
                  <a:lnTo>
                    <a:pt x="0" y="362546"/>
                  </a:lnTo>
                  <a:close/>
                  <a:moveTo>
                    <a:pt x="838200" y="0"/>
                  </a:moveTo>
                  <a:lnTo>
                    <a:pt x="5791200" y="0"/>
                  </a:lnTo>
                  <a:lnTo>
                    <a:pt x="6629400" y="0"/>
                  </a:lnTo>
                  <a:lnTo>
                    <a:pt x="6629400" y="362857"/>
                  </a:lnTo>
                  <a:lnTo>
                    <a:pt x="5791200" y="362857"/>
                  </a:lnTo>
                  <a:lnTo>
                    <a:pt x="838200" y="3628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36000" tIns="0" rIns="0" bIns="0" numCol="1" spcCol="0" rtlCol="0" fromWordArt="0" anchor="ctr" anchorCtr="0" forceAA="0" compatLnSpc="1">
              <a:normAutofit/>
            </a:bodyPr>
            <a:p>
              <a:r>
                <a:rPr lang="zh-CN" altLang="en-US" sz="2400" spc="63" dirty="0">
                  <a:solidFill>
                    <a:srgbClr val="FFFFFF"/>
                  </a:solidFill>
                </a:rPr>
                <a:t>否定句（主语+won't+动词原形+其他）</a:t>
              </a:r>
              <a:endParaRPr lang="zh-CN" altLang="en-US" sz="2400" spc="63" dirty="0">
                <a:solidFill>
                  <a:srgbClr val="FFFFFF"/>
                </a:solidFill>
              </a:endParaRPr>
            </a:p>
          </p:txBody>
        </p:sp>
        <p:sp>
          <p:nvSpPr>
            <p:cNvPr id="1048783" name="MH_Number_2">
              <a:hlinkClick r:id="rId2" action="ppaction://hlinksldjump"/>
            </p:cNvPr>
            <p:cNvSpPr/>
            <p:nvPr/>
          </p:nvSpPr>
          <p:spPr>
            <a:xfrm>
              <a:off x="944966" y="3130432"/>
              <a:ext cx="558012" cy="7208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p>
              <a:pPr algn="ctr"/>
              <a:r>
                <a:rPr lang="en-US" altLang="zh-CN" sz="2000">
                  <a:solidFill>
                    <a:schemeClr val="tx1"/>
                  </a:solidFill>
                </a:rPr>
                <a:t>02</a:t>
              </a:r>
              <a:endParaRPr lang="zh-CN" alt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1" name="文本框 0"/>
          <p:cNvSpPr txBox="1"/>
          <p:nvPr/>
        </p:nvSpPr>
        <p:spPr>
          <a:xfrm>
            <a:off x="2727960" y="3822700"/>
            <a:ext cx="7498715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latin typeface="+mj-lt"/>
              </a:rPr>
              <a:t>Kids won</a:t>
            </a:r>
            <a:r>
              <a:rPr lang="en-US" altLang="zh-CN" sz="2400">
                <a:latin typeface="+mj-lt"/>
              </a:rPr>
              <a:t>'</a:t>
            </a:r>
            <a:r>
              <a:rPr lang="zh-CN" altLang="en-US" sz="2400">
                <a:latin typeface="+mj-lt"/>
              </a:rPr>
              <a:t>t go to school. </a:t>
            </a:r>
            <a:endParaRPr lang="zh-CN" altLang="en-US" sz="2400">
              <a:latin typeface="+mj-lt"/>
            </a:endParaRPr>
          </a:p>
          <a:p>
            <a:r>
              <a:rPr lang="zh-CN" altLang="en-US" sz="2400">
                <a:latin typeface="+mj-lt"/>
              </a:rPr>
              <a:t>(Kids will not go to school. Won</a:t>
            </a:r>
            <a:r>
              <a:rPr lang="en-US" altLang="zh-CN" sz="2400">
                <a:latin typeface="+mj-lt"/>
              </a:rPr>
              <a:t>'</a:t>
            </a:r>
            <a:r>
              <a:rPr lang="zh-CN" altLang="en-US" sz="2400">
                <a:latin typeface="+mj-lt"/>
              </a:rPr>
              <a:t>t = will not)</a:t>
            </a:r>
            <a:endParaRPr lang="zh-CN" altLang="en-US" sz="2400">
              <a:latin typeface="+mj-lt"/>
            </a:endParaRPr>
          </a:p>
          <a:p>
            <a:r>
              <a:rPr lang="zh-CN" altLang="en-US" sz="2400">
                <a:latin typeface="+mj-lt"/>
              </a:rPr>
              <a:t>We won</a:t>
            </a:r>
            <a:r>
              <a:rPr lang="en-US" altLang="zh-CN" sz="2400">
                <a:latin typeface="+mj-lt"/>
              </a:rPr>
              <a:t>'</a:t>
            </a:r>
            <a:r>
              <a:rPr lang="zh-CN" altLang="en-US" sz="2400">
                <a:latin typeface="+mj-lt"/>
              </a:rPr>
              <a:t>t use money in 100 years.</a:t>
            </a:r>
            <a:endParaRPr lang="zh-CN" altLang="en-US" sz="2400">
              <a:latin typeface="+mj-lt"/>
            </a:endParaRPr>
          </a:p>
          <a:p>
            <a:r>
              <a:rPr lang="zh-CN" altLang="en-US" sz="2400">
                <a:latin typeface="+mj-lt"/>
              </a:rPr>
              <a:t>Some people think that robots won</a:t>
            </a:r>
            <a:r>
              <a:rPr lang="en-US" altLang="zh-CN" sz="2400">
                <a:latin typeface="+mj-lt"/>
              </a:rPr>
              <a:t>'</a:t>
            </a:r>
            <a:r>
              <a:rPr lang="zh-CN" altLang="en-US" sz="2400">
                <a:latin typeface="+mj-lt"/>
              </a:rPr>
              <a:t>t be able to do the same things as we can.</a:t>
            </a:r>
            <a:endParaRPr lang="zh-CN" altLang="en-US" sz="2400">
              <a:latin typeface="+mj-lt"/>
            </a:endParaRPr>
          </a:p>
          <a:p>
            <a:endParaRPr lang="zh-CN" altLang="en-US" sz="240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7" name="MH_Others_10"/>
          <p:cNvSpPr txBox="1"/>
          <p:nvPr/>
        </p:nvSpPr>
        <p:spPr>
          <a:xfrm>
            <a:off x="1938655" y="330835"/>
            <a:ext cx="6778625" cy="103251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normAutofit/>
          </a:bodyPr>
          <a:p>
            <a:pPr algn="ctr"/>
            <a:r>
              <a:rPr lang="zh-CN" alt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  <a:sym typeface="+mn-ea"/>
              </a:rPr>
              <a:t>三、一般将来时的基本句型</a:t>
            </a:r>
            <a:endParaRPr lang="zh-CN" altLang="en-US" sz="3600" b="1" dirty="0">
              <a:solidFill>
                <a:schemeClr val="accent1"/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grpSp>
        <p:nvGrpSpPr>
          <p:cNvPr id="121" name="组合 15"/>
          <p:cNvGrpSpPr/>
          <p:nvPr/>
        </p:nvGrpSpPr>
        <p:grpSpPr>
          <a:xfrm>
            <a:off x="2103120" y="1555115"/>
            <a:ext cx="6821805" cy="656590"/>
            <a:chOff x="761523" y="1731734"/>
            <a:chExt cx="4689848" cy="720832"/>
          </a:xfrm>
        </p:grpSpPr>
        <p:sp>
          <p:nvSpPr>
            <p:cNvPr id="1048788" name="MH_Others_1"/>
            <p:cNvSpPr/>
            <p:nvPr/>
          </p:nvSpPr>
          <p:spPr>
            <a:xfrm>
              <a:off x="761523" y="1800676"/>
              <a:ext cx="240969" cy="651890"/>
            </a:xfrm>
            <a:custGeom>
              <a:avLst/>
              <a:gdLst>
                <a:gd name="connsiteX0" fmla="*/ 203199 w 203199"/>
                <a:gd name="connsiteY0" fmla="*/ 0 h 210018"/>
                <a:gd name="connsiteX1" fmla="*/ 203199 w 203199"/>
                <a:gd name="connsiteY1" fmla="*/ 210018 h 210018"/>
                <a:gd name="connsiteX2" fmla="*/ 0 w 203199"/>
                <a:gd name="connsiteY2" fmla="*/ 210018 h 210018"/>
                <a:gd name="connsiteX3" fmla="*/ 0 w 203199"/>
                <a:gd name="connsiteY3" fmla="*/ 209707 h 21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199" h="210018">
                  <a:moveTo>
                    <a:pt x="203199" y="0"/>
                  </a:moveTo>
                  <a:lnTo>
                    <a:pt x="203199" y="210018"/>
                  </a:lnTo>
                  <a:lnTo>
                    <a:pt x="0" y="210018"/>
                  </a:lnTo>
                  <a:lnTo>
                    <a:pt x="0" y="209707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167" tIns="0" rIns="0" bIns="0" numCol="1" spcCol="0" rtlCol="0" fromWordArt="0" anchor="ctr" anchorCtr="0" forceAA="0" compatLnSpc="1">
              <a:normAutofit/>
            </a:bodyPr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048789" name="MH_Entry_1">
              <a:hlinkClick r:id="rId1" action="ppaction://hlinksldjump"/>
            </p:cNvPr>
            <p:cNvSpPr/>
            <p:nvPr/>
          </p:nvSpPr>
          <p:spPr>
            <a:xfrm>
              <a:off x="881620" y="1731734"/>
              <a:ext cx="4569751" cy="720832"/>
            </a:xfrm>
            <a:custGeom>
              <a:avLst/>
              <a:gdLst>
                <a:gd name="connsiteX0" fmla="*/ 228599 w 6629400"/>
                <a:gd name="connsiteY0" fmla="*/ 126626 h 362857"/>
                <a:gd name="connsiteX1" fmla="*/ 228599 w 6629400"/>
                <a:gd name="connsiteY1" fmla="*/ 362857 h 362857"/>
                <a:gd name="connsiteX2" fmla="*/ 0 w 6629400"/>
                <a:gd name="connsiteY2" fmla="*/ 362857 h 362857"/>
                <a:gd name="connsiteX3" fmla="*/ 0 w 6629400"/>
                <a:gd name="connsiteY3" fmla="*/ 362546 h 362857"/>
                <a:gd name="connsiteX4" fmla="*/ 838200 w 6629400"/>
                <a:gd name="connsiteY4" fmla="*/ 0 h 362857"/>
                <a:gd name="connsiteX5" fmla="*/ 5791200 w 6629400"/>
                <a:gd name="connsiteY5" fmla="*/ 0 h 362857"/>
                <a:gd name="connsiteX6" fmla="*/ 6629400 w 6629400"/>
                <a:gd name="connsiteY6" fmla="*/ 0 h 362857"/>
                <a:gd name="connsiteX7" fmla="*/ 6629400 w 6629400"/>
                <a:gd name="connsiteY7" fmla="*/ 362857 h 362857"/>
                <a:gd name="connsiteX8" fmla="*/ 5791200 w 6629400"/>
                <a:gd name="connsiteY8" fmla="*/ 362857 h 362857"/>
                <a:gd name="connsiteX9" fmla="*/ 838200 w 6629400"/>
                <a:gd name="connsiteY9" fmla="*/ 362857 h 36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29400" h="362857">
                  <a:moveTo>
                    <a:pt x="228599" y="126626"/>
                  </a:moveTo>
                  <a:lnTo>
                    <a:pt x="228599" y="362857"/>
                  </a:lnTo>
                  <a:lnTo>
                    <a:pt x="0" y="362857"/>
                  </a:lnTo>
                  <a:lnTo>
                    <a:pt x="0" y="362546"/>
                  </a:lnTo>
                  <a:close/>
                  <a:moveTo>
                    <a:pt x="838200" y="0"/>
                  </a:moveTo>
                  <a:lnTo>
                    <a:pt x="5791200" y="0"/>
                  </a:lnTo>
                  <a:lnTo>
                    <a:pt x="6629400" y="0"/>
                  </a:lnTo>
                  <a:lnTo>
                    <a:pt x="6629400" y="362857"/>
                  </a:lnTo>
                  <a:lnTo>
                    <a:pt x="5791200" y="362857"/>
                  </a:lnTo>
                  <a:lnTo>
                    <a:pt x="838200" y="3628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36000" tIns="0" rIns="0" bIns="0" numCol="1" spcCol="0" rtlCol="0" fromWordArt="0" anchor="ctr" anchorCtr="0" forceAA="0" compatLnSpc="1">
              <a:normAutofit/>
            </a:bodyPr>
            <a:p>
              <a:r>
                <a:rPr lang="zh-CN" altLang="en-US" sz="2400" spc="63" dirty="0">
                  <a:solidFill>
                    <a:srgbClr val="FFFFFF"/>
                  </a:solidFill>
                  <a:sym typeface="+mn-ea"/>
                </a:rPr>
                <a:t>肯定句（主语+will+动词原形+其他）</a:t>
              </a:r>
              <a:endParaRPr lang="zh-CN" altLang="en-US" sz="2400" spc="63" dirty="0">
                <a:solidFill>
                  <a:srgbClr val="FFFFFF"/>
                </a:solidFill>
              </a:endParaRPr>
            </a:p>
          </p:txBody>
        </p:sp>
        <p:sp>
          <p:nvSpPr>
            <p:cNvPr id="1048790" name="MH_Number_1">
              <a:hlinkClick r:id="rId1" action="ppaction://hlinksldjump"/>
            </p:cNvPr>
            <p:cNvSpPr/>
            <p:nvPr/>
          </p:nvSpPr>
          <p:spPr>
            <a:xfrm>
              <a:off x="933484" y="1731734"/>
              <a:ext cx="569531" cy="7208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p>
              <a:pPr algn="ctr"/>
              <a:r>
                <a:rPr lang="en-US" altLang="zh-CN" sz="2000" dirty="0">
                  <a:solidFill>
                    <a:schemeClr val="tx1"/>
                  </a:solidFill>
                </a:rPr>
                <a:t>01</a:t>
              </a:r>
              <a:endParaRPr lang="zh-CN" alt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组合 19"/>
          <p:cNvGrpSpPr/>
          <p:nvPr/>
        </p:nvGrpSpPr>
        <p:grpSpPr>
          <a:xfrm>
            <a:off x="2112645" y="2619375"/>
            <a:ext cx="6812915" cy="600075"/>
            <a:chOff x="761523" y="3130432"/>
            <a:chExt cx="5039553" cy="720836"/>
          </a:xfrm>
        </p:grpSpPr>
        <p:sp>
          <p:nvSpPr>
            <p:cNvPr id="1048791" name="MH_Others_2"/>
            <p:cNvSpPr/>
            <p:nvPr/>
          </p:nvSpPr>
          <p:spPr>
            <a:xfrm>
              <a:off x="761523" y="3199378"/>
              <a:ext cx="240969" cy="651890"/>
            </a:xfrm>
            <a:custGeom>
              <a:avLst/>
              <a:gdLst>
                <a:gd name="connsiteX0" fmla="*/ 203199 w 203199"/>
                <a:gd name="connsiteY0" fmla="*/ 0 h 210018"/>
                <a:gd name="connsiteX1" fmla="*/ 203199 w 203199"/>
                <a:gd name="connsiteY1" fmla="*/ 210018 h 210018"/>
                <a:gd name="connsiteX2" fmla="*/ 0 w 203199"/>
                <a:gd name="connsiteY2" fmla="*/ 210018 h 210018"/>
                <a:gd name="connsiteX3" fmla="*/ 0 w 203199"/>
                <a:gd name="connsiteY3" fmla="*/ 209707 h 21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199" h="210018">
                  <a:moveTo>
                    <a:pt x="203199" y="0"/>
                  </a:moveTo>
                  <a:lnTo>
                    <a:pt x="203199" y="210018"/>
                  </a:lnTo>
                  <a:lnTo>
                    <a:pt x="0" y="210018"/>
                  </a:lnTo>
                  <a:lnTo>
                    <a:pt x="0" y="209707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167" tIns="0" rIns="0" bIns="0" numCol="1" spcCol="0" rtlCol="0" fromWordArt="0" anchor="ctr" anchorCtr="0" forceAA="0" compatLnSpc="1">
              <a:normAutofit/>
            </a:bodyPr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048792" name="MH_Entry_2">
              <a:hlinkClick r:id="rId2" action="ppaction://hlinksldjump"/>
            </p:cNvPr>
            <p:cNvSpPr/>
            <p:nvPr/>
          </p:nvSpPr>
          <p:spPr>
            <a:xfrm>
              <a:off x="881770" y="3130432"/>
              <a:ext cx="4919306" cy="720836"/>
            </a:xfrm>
            <a:custGeom>
              <a:avLst/>
              <a:gdLst>
                <a:gd name="connsiteX0" fmla="*/ 228599 w 6629400"/>
                <a:gd name="connsiteY0" fmla="*/ 126626 h 362857"/>
                <a:gd name="connsiteX1" fmla="*/ 228599 w 6629400"/>
                <a:gd name="connsiteY1" fmla="*/ 362857 h 362857"/>
                <a:gd name="connsiteX2" fmla="*/ 0 w 6629400"/>
                <a:gd name="connsiteY2" fmla="*/ 362857 h 362857"/>
                <a:gd name="connsiteX3" fmla="*/ 0 w 6629400"/>
                <a:gd name="connsiteY3" fmla="*/ 362546 h 362857"/>
                <a:gd name="connsiteX4" fmla="*/ 838200 w 6629400"/>
                <a:gd name="connsiteY4" fmla="*/ 0 h 362857"/>
                <a:gd name="connsiteX5" fmla="*/ 5791200 w 6629400"/>
                <a:gd name="connsiteY5" fmla="*/ 0 h 362857"/>
                <a:gd name="connsiteX6" fmla="*/ 6629400 w 6629400"/>
                <a:gd name="connsiteY6" fmla="*/ 0 h 362857"/>
                <a:gd name="connsiteX7" fmla="*/ 6629400 w 6629400"/>
                <a:gd name="connsiteY7" fmla="*/ 362857 h 362857"/>
                <a:gd name="connsiteX8" fmla="*/ 5791200 w 6629400"/>
                <a:gd name="connsiteY8" fmla="*/ 362857 h 362857"/>
                <a:gd name="connsiteX9" fmla="*/ 838200 w 6629400"/>
                <a:gd name="connsiteY9" fmla="*/ 362857 h 36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29400" h="362857">
                  <a:moveTo>
                    <a:pt x="228599" y="126626"/>
                  </a:moveTo>
                  <a:lnTo>
                    <a:pt x="228599" y="362857"/>
                  </a:lnTo>
                  <a:lnTo>
                    <a:pt x="0" y="362857"/>
                  </a:lnTo>
                  <a:lnTo>
                    <a:pt x="0" y="362546"/>
                  </a:lnTo>
                  <a:close/>
                  <a:moveTo>
                    <a:pt x="838200" y="0"/>
                  </a:moveTo>
                  <a:lnTo>
                    <a:pt x="5791200" y="0"/>
                  </a:lnTo>
                  <a:lnTo>
                    <a:pt x="6629400" y="0"/>
                  </a:lnTo>
                  <a:lnTo>
                    <a:pt x="6629400" y="362857"/>
                  </a:lnTo>
                  <a:lnTo>
                    <a:pt x="5791200" y="362857"/>
                  </a:lnTo>
                  <a:lnTo>
                    <a:pt x="838200" y="3628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36000" tIns="0" rIns="0" bIns="0" numCol="1" spcCol="0" rtlCol="0" fromWordArt="0" anchor="ctr" anchorCtr="0" forceAA="0" compatLnSpc="1">
              <a:noAutofit/>
            </a:bodyPr>
            <a:p>
              <a:r>
                <a:rPr lang="zh-CN" altLang="en-US" sz="2400" spc="63" dirty="0">
                  <a:solidFill>
                    <a:srgbClr val="FFFFFF"/>
                  </a:solidFill>
                  <a:sym typeface="+mn-ea"/>
                </a:rPr>
                <a:t>否定句（主语+won't+动词原形+其他）</a:t>
              </a:r>
              <a:endParaRPr lang="zh-CN" altLang="en-US" sz="2400" spc="63" dirty="0">
                <a:solidFill>
                  <a:srgbClr val="FFFFFF"/>
                </a:solidFill>
                <a:sym typeface="+mn-ea"/>
              </a:endParaRPr>
            </a:p>
          </p:txBody>
        </p:sp>
        <p:sp>
          <p:nvSpPr>
            <p:cNvPr id="1048793" name="MH_Number_2">
              <a:hlinkClick r:id="rId2" action="ppaction://hlinksldjump"/>
            </p:cNvPr>
            <p:cNvSpPr/>
            <p:nvPr/>
          </p:nvSpPr>
          <p:spPr>
            <a:xfrm>
              <a:off x="933484" y="3130434"/>
              <a:ext cx="569531" cy="7208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p>
              <a:pPr algn="ctr"/>
              <a:r>
                <a:rPr lang="en-US" altLang="zh-CN" sz="2000">
                  <a:solidFill>
                    <a:schemeClr val="tx1"/>
                  </a:solidFill>
                </a:rPr>
                <a:t>02</a:t>
              </a:r>
              <a:endParaRPr lang="zh-CN" alt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组合 23"/>
          <p:cNvGrpSpPr/>
          <p:nvPr/>
        </p:nvGrpSpPr>
        <p:grpSpPr>
          <a:xfrm>
            <a:off x="2103120" y="3528695"/>
            <a:ext cx="6822440" cy="609600"/>
            <a:chOff x="761523" y="4529132"/>
            <a:chExt cx="4500590" cy="720836"/>
          </a:xfrm>
        </p:grpSpPr>
        <p:sp>
          <p:nvSpPr>
            <p:cNvPr id="1048794" name="MH_Others_3"/>
            <p:cNvSpPr/>
            <p:nvPr/>
          </p:nvSpPr>
          <p:spPr>
            <a:xfrm>
              <a:off x="761523" y="4598078"/>
              <a:ext cx="240969" cy="651890"/>
            </a:xfrm>
            <a:custGeom>
              <a:avLst/>
              <a:gdLst>
                <a:gd name="connsiteX0" fmla="*/ 203199 w 203199"/>
                <a:gd name="connsiteY0" fmla="*/ 0 h 210018"/>
                <a:gd name="connsiteX1" fmla="*/ 203199 w 203199"/>
                <a:gd name="connsiteY1" fmla="*/ 210018 h 210018"/>
                <a:gd name="connsiteX2" fmla="*/ 0 w 203199"/>
                <a:gd name="connsiteY2" fmla="*/ 210018 h 210018"/>
                <a:gd name="connsiteX3" fmla="*/ 0 w 203199"/>
                <a:gd name="connsiteY3" fmla="*/ 209707 h 21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199" h="210018">
                  <a:moveTo>
                    <a:pt x="203199" y="0"/>
                  </a:moveTo>
                  <a:lnTo>
                    <a:pt x="203199" y="210018"/>
                  </a:lnTo>
                  <a:lnTo>
                    <a:pt x="0" y="210018"/>
                  </a:lnTo>
                  <a:lnTo>
                    <a:pt x="0" y="209707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167" tIns="0" rIns="0" bIns="0" numCol="1" spcCol="0" rtlCol="0" fromWordArt="0" anchor="ctr" anchorCtr="0" forceAA="0" compatLnSpc="1">
              <a:normAutofit/>
            </a:bodyPr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048795" name="MH_Entry_3">
              <a:hlinkClick r:id="rId3" action="ppaction://hlinksldjump"/>
            </p:cNvPr>
            <p:cNvSpPr/>
            <p:nvPr/>
          </p:nvSpPr>
          <p:spPr>
            <a:xfrm>
              <a:off x="881723" y="4529134"/>
              <a:ext cx="4380390" cy="720830"/>
            </a:xfrm>
            <a:custGeom>
              <a:avLst/>
              <a:gdLst>
                <a:gd name="connsiteX0" fmla="*/ 228599 w 6629400"/>
                <a:gd name="connsiteY0" fmla="*/ 126626 h 362857"/>
                <a:gd name="connsiteX1" fmla="*/ 228599 w 6629400"/>
                <a:gd name="connsiteY1" fmla="*/ 362857 h 362857"/>
                <a:gd name="connsiteX2" fmla="*/ 0 w 6629400"/>
                <a:gd name="connsiteY2" fmla="*/ 362857 h 362857"/>
                <a:gd name="connsiteX3" fmla="*/ 0 w 6629400"/>
                <a:gd name="connsiteY3" fmla="*/ 362546 h 362857"/>
                <a:gd name="connsiteX4" fmla="*/ 838200 w 6629400"/>
                <a:gd name="connsiteY4" fmla="*/ 0 h 362857"/>
                <a:gd name="connsiteX5" fmla="*/ 5791200 w 6629400"/>
                <a:gd name="connsiteY5" fmla="*/ 0 h 362857"/>
                <a:gd name="connsiteX6" fmla="*/ 6629400 w 6629400"/>
                <a:gd name="connsiteY6" fmla="*/ 0 h 362857"/>
                <a:gd name="connsiteX7" fmla="*/ 6629400 w 6629400"/>
                <a:gd name="connsiteY7" fmla="*/ 362857 h 362857"/>
                <a:gd name="connsiteX8" fmla="*/ 5791200 w 6629400"/>
                <a:gd name="connsiteY8" fmla="*/ 362857 h 362857"/>
                <a:gd name="connsiteX9" fmla="*/ 838200 w 6629400"/>
                <a:gd name="connsiteY9" fmla="*/ 362857 h 36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29400" h="362857">
                  <a:moveTo>
                    <a:pt x="228599" y="126626"/>
                  </a:moveTo>
                  <a:lnTo>
                    <a:pt x="228599" y="362857"/>
                  </a:lnTo>
                  <a:lnTo>
                    <a:pt x="0" y="362857"/>
                  </a:lnTo>
                  <a:lnTo>
                    <a:pt x="0" y="362546"/>
                  </a:lnTo>
                  <a:close/>
                  <a:moveTo>
                    <a:pt x="838200" y="0"/>
                  </a:moveTo>
                  <a:lnTo>
                    <a:pt x="5791200" y="0"/>
                  </a:lnTo>
                  <a:lnTo>
                    <a:pt x="6629400" y="0"/>
                  </a:lnTo>
                  <a:lnTo>
                    <a:pt x="6629400" y="362857"/>
                  </a:lnTo>
                  <a:lnTo>
                    <a:pt x="5791200" y="362857"/>
                  </a:lnTo>
                  <a:lnTo>
                    <a:pt x="838200" y="3628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36000" tIns="0" rIns="0" bIns="0" numCol="1" spcCol="0" rtlCol="0" fromWordArt="0" anchor="ctr" anchorCtr="0" forceAA="0" compatLnSpc="1">
              <a:noAutofit/>
            </a:bodyPr>
            <a:p>
              <a:r>
                <a:rPr lang="en-US" altLang="zh-CN" sz="2400" spc="63" dirty="0">
                  <a:solidFill>
                    <a:srgbClr val="FFFFFF"/>
                  </a:solidFill>
                </a:rPr>
                <a:t>一般疑问句（will+主语+动词原形+其他）</a:t>
              </a:r>
              <a:endParaRPr lang="en-US" altLang="zh-CN" sz="2400" spc="63" dirty="0">
                <a:solidFill>
                  <a:srgbClr val="FFFFFF"/>
                </a:solidFill>
              </a:endParaRPr>
            </a:p>
          </p:txBody>
        </p:sp>
        <p:sp>
          <p:nvSpPr>
            <p:cNvPr id="1048796" name="MH_Number_3">
              <a:hlinkClick r:id="rId3" action="ppaction://hlinksldjump"/>
            </p:cNvPr>
            <p:cNvSpPr/>
            <p:nvPr/>
          </p:nvSpPr>
          <p:spPr>
            <a:xfrm>
              <a:off x="933484" y="4529132"/>
              <a:ext cx="569531" cy="7208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p>
              <a:pPr algn="ctr"/>
              <a:r>
                <a:rPr lang="en-US" altLang="zh-CN" sz="2000">
                  <a:solidFill>
                    <a:schemeClr val="tx1"/>
                  </a:solidFill>
                </a:rPr>
                <a:t>03</a:t>
              </a:r>
              <a:endParaRPr lang="zh-CN" alt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1" name="文本框 0"/>
          <p:cNvSpPr txBox="1"/>
          <p:nvPr/>
        </p:nvSpPr>
        <p:spPr>
          <a:xfrm>
            <a:off x="3002280" y="4593590"/>
            <a:ext cx="8360410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latin typeface="+mj-lt"/>
              </a:rPr>
              <a:t>Will you come to my party tomorrow?</a:t>
            </a:r>
            <a:endParaRPr lang="zh-CN" altLang="en-US" sz="2400">
              <a:latin typeface="+mj-lt"/>
            </a:endParaRPr>
          </a:p>
          <a:p>
            <a:r>
              <a:rPr lang="zh-CN" altLang="en-US" sz="2400">
                <a:latin typeface="+mj-lt"/>
              </a:rPr>
              <a:t>Will people live to be 200 years old?</a:t>
            </a:r>
            <a:endParaRPr lang="zh-CN" altLang="en-US" sz="2400">
              <a:latin typeface="+mj-lt"/>
            </a:endParaRPr>
          </a:p>
          <a:p>
            <a:r>
              <a:rPr lang="zh-CN" altLang="en-US" sz="2400">
                <a:latin typeface="+mj-lt"/>
              </a:rPr>
              <a:t>Will we have to move to other planets?</a:t>
            </a:r>
            <a:endParaRPr lang="zh-CN" altLang="en-US" sz="240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0" name="MH_Others_10"/>
          <p:cNvSpPr txBox="1"/>
          <p:nvPr/>
        </p:nvSpPr>
        <p:spPr>
          <a:xfrm>
            <a:off x="2290445" y="378460"/>
            <a:ext cx="6078855" cy="91249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normAutofit fontScale="90000"/>
          </a:bodyPr>
          <a:p>
            <a:pPr algn="ctr"/>
            <a:r>
              <a:rPr lang="zh-CN" altLang="en-US" sz="4000" b="1" dirty="0">
                <a:solidFill>
                  <a:schemeClr val="accent1"/>
                </a:solidFill>
                <a:latin typeface="+mj-lt"/>
                <a:ea typeface="+mj-ea"/>
                <a:cs typeface="+mj-cs"/>
                <a:sym typeface="+mn-ea"/>
              </a:rPr>
              <a:t>三、一般将来时的基本句型</a:t>
            </a:r>
            <a:endParaRPr lang="zh-CN" altLang="en-US" sz="4000" b="1" dirty="0">
              <a:solidFill>
                <a:schemeClr val="accent1"/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sp>
        <p:nvSpPr>
          <p:cNvPr id="1" name="文本框 0"/>
          <p:cNvSpPr txBox="1"/>
          <p:nvPr/>
        </p:nvSpPr>
        <p:spPr>
          <a:xfrm>
            <a:off x="1349375" y="5518150"/>
            <a:ext cx="1071372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grpSp>
        <p:nvGrpSpPr>
          <p:cNvPr id="2" name="组合 15"/>
          <p:cNvGrpSpPr/>
          <p:nvPr/>
        </p:nvGrpSpPr>
        <p:grpSpPr>
          <a:xfrm>
            <a:off x="1969770" y="1482725"/>
            <a:ext cx="7433945" cy="584835"/>
            <a:chOff x="761523" y="1731734"/>
            <a:chExt cx="5185867" cy="720832"/>
          </a:xfrm>
        </p:grpSpPr>
        <p:sp>
          <p:nvSpPr>
            <p:cNvPr id="3" name="MH_Others_1"/>
            <p:cNvSpPr/>
            <p:nvPr/>
          </p:nvSpPr>
          <p:spPr>
            <a:xfrm>
              <a:off x="761523" y="1800676"/>
              <a:ext cx="240969" cy="651890"/>
            </a:xfrm>
            <a:custGeom>
              <a:avLst/>
              <a:gdLst>
                <a:gd name="connsiteX0" fmla="*/ 203199 w 203199"/>
                <a:gd name="connsiteY0" fmla="*/ 0 h 210018"/>
                <a:gd name="connsiteX1" fmla="*/ 203199 w 203199"/>
                <a:gd name="connsiteY1" fmla="*/ 210018 h 210018"/>
                <a:gd name="connsiteX2" fmla="*/ 0 w 203199"/>
                <a:gd name="connsiteY2" fmla="*/ 210018 h 210018"/>
                <a:gd name="connsiteX3" fmla="*/ 0 w 203199"/>
                <a:gd name="connsiteY3" fmla="*/ 209707 h 21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199" h="210018">
                  <a:moveTo>
                    <a:pt x="203199" y="0"/>
                  </a:moveTo>
                  <a:lnTo>
                    <a:pt x="203199" y="210018"/>
                  </a:lnTo>
                  <a:lnTo>
                    <a:pt x="0" y="210018"/>
                  </a:lnTo>
                  <a:lnTo>
                    <a:pt x="0" y="209707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167" tIns="0" rIns="0" bIns="0" numCol="1" spcCol="0" rtlCol="0" fromWordArt="0" anchor="ctr" anchorCtr="0" forceAA="0" compatLnSpc="1">
              <a:normAutofit/>
            </a:bodyPr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4" name="MH_Entry_1">
              <a:hlinkClick r:id="rId1" action="ppaction://hlinksldjump"/>
            </p:cNvPr>
            <p:cNvSpPr/>
            <p:nvPr/>
          </p:nvSpPr>
          <p:spPr>
            <a:xfrm>
              <a:off x="881568" y="1731734"/>
              <a:ext cx="5065822" cy="720832"/>
            </a:xfrm>
            <a:custGeom>
              <a:avLst/>
              <a:gdLst>
                <a:gd name="connsiteX0" fmla="*/ 228599 w 6629400"/>
                <a:gd name="connsiteY0" fmla="*/ 126626 h 362857"/>
                <a:gd name="connsiteX1" fmla="*/ 228599 w 6629400"/>
                <a:gd name="connsiteY1" fmla="*/ 362857 h 362857"/>
                <a:gd name="connsiteX2" fmla="*/ 0 w 6629400"/>
                <a:gd name="connsiteY2" fmla="*/ 362857 h 362857"/>
                <a:gd name="connsiteX3" fmla="*/ 0 w 6629400"/>
                <a:gd name="connsiteY3" fmla="*/ 362546 h 362857"/>
                <a:gd name="connsiteX4" fmla="*/ 838200 w 6629400"/>
                <a:gd name="connsiteY4" fmla="*/ 0 h 362857"/>
                <a:gd name="connsiteX5" fmla="*/ 5791200 w 6629400"/>
                <a:gd name="connsiteY5" fmla="*/ 0 h 362857"/>
                <a:gd name="connsiteX6" fmla="*/ 6629400 w 6629400"/>
                <a:gd name="connsiteY6" fmla="*/ 0 h 362857"/>
                <a:gd name="connsiteX7" fmla="*/ 6629400 w 6629400"/>
                <a:gd name="connsiteY7" fmla="*/ 362857 h 362857"/>
                <a:gd name="connsiteX8" fmla="*/ 5791200 w 6629400"/>
                <a:gd name="connsiteY8" fmla="*/ 362857 h 362857"/>
                <a:gd name="connsiteX9" fmla="*/ 838200 w 6629400"/>
                <a:gd name="connsiteY9" fmla="*/ 362857 h 36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29400" h="362857">
                  <a:moveTo>
                    <a:pt x="228599" y="126626"/>
                  </a:moveTo>
                  <a:lnTo>
                    <a:pt x="228599" y="362857"/>
                  </a:lnTo>
                  <a:lnTo>
                    <a:pt x="0" y="362857"/>
                  </a:lnTo>
                  <a:lnTo>
                    <a:pt x="0" y="362546"/>
                  </a:lnTo>
                  <a:close/>
                  <a:moveTo>
                    <a:pt x="838200" y="0"/>
                  </a:moveTo>
                  <a:lnTo>
                    <a:pt x="5791200" y="0"/>
                  </a:lnTo>
                  <a:lnTo>
                    <a:pt x="6629400" y="0"/>
                  </a:lnTo>
                  <a:lnTo>
                    <a:pt x="6629400" y="362857"/>
                  </a:lnTo>
                  <a:lnTo>
                    <a:pt x="5791200" y="362857"/>
                  </a:lnTo>
                  <a:lnTo>
                    <a:pt x="838200" y="3628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36000" tIns="0" rIns="0" bIns="0" numCol="1" spcCol="0" rtlCol="0" fromWordArt="0" anchor="ctr" anchorCtr="0" forceAA="0" compatLnSpc="1">
              <a:normAutofit/>
            </a:bodyPr>
            <a:p>
              <a:r>
                <a:rPr lang="zh-CN" altLang="en-US" sz="2400" spc="63" dirty="0">
                  <a:solidFill>
                    <a:srgbClr val="FFFFFF"/>
                  </a:solidFill>
                  <a:sym typeface="+mn-ea"/>
                </a:rPr>
                <a:t>肯定句（主语+will+动词原形+其他）</a:t>
              </a:r>
              <a:endParaRPr lang="zh-CN" altLang="en-US" sz="2400" spc="63" dirty="0">
                <a:solidFill>
                  <a:srgbClr val="FFFFFF"/>
                </a:solidFill>
              </a:endParaRPr>
            </a:p>
          </p:txBody>
        </p:sp>
        <p:sp>
          <p:nvSpPr>
            <p:cNvPr id="5" name="MH_Number_1">
              <a:hlinkClick r:id="rId1" action="ppaction://hlinksldjump"/>
            </p:cNvPr>
            <p:cNvSpPr/>
            <p:nvPr/>
          </p:nvSpPr>
          <p:spPr>
            <a:xfrm>
              <a:off x="933484" y="1731734"/>
              <a:ext cx="569531" cy="7208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p>
              <a:pPr algn="ctr"/>
              <a:r>
                <a:rPr lang="en-US" altLang="zh-CN" sz="2000" dirty="0">
                  <a:solidFill>
                    <a:schemeClr val="tx1"/>
                  </a:solidFill>
                </a:rPr>
                <a:t>01</a:t>
              </a:r>
              <a:endParaRPr lang="zh-CN" alt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组合 19"/>
          <p:cNvGrpSpPr/>
          <p:nvPr/>
        </p:nvGrpSpPr>
        <p:grpSpPr>
          <a:xfrm>
            <a:off x="1979930" y="2374900"/>
            <a:ext cx="7423785" cy="523875"/>
            <a:chOff x="761523" y="3130432"/>
            <a:chExt cx="5424297" cy="720836"/>
          </a:xfrm>
        </p:grpSpPr>
        <p:sp>
          <p:nvSpPr>
            <p:cNvPr id="7" name="MH_Others_2"/>
            <p:cNvSpPr/>
            <p:nvPr/>
          </p:nvSpPr>
          <p:spPr>
            <a:xfrm>
              <a:off x="761523" y="3199378"/>
              <a:ext cx="240969" cy="651890"/>
            </a:xfrm>
            <a:custGeom>
              <a:avLst/>
              <a:gdLst>
                <a:gd name="connsiteX0" fmla="*/ 203199 w 203199"/>
                <a:gd name="connsiteY0" fmla="*/ 0 h 210018"/>
                <a:gd name="connsiteX1" fmla="*/ 203199 w 203199"/>
                <a:gd name="connsiteY1" fmla="*/ 210018 h 210018"/>
                <a:gd name="connsiteX2" fmla="*/ 0 w 203199"/>
                <a:gd name="connsiteY2" fmla="*/ 210018 h 210018"/>
                <a:gd name="connsiteX3" fmla="*/ 0 w 203199"/>
                <a:gd name="connsiteY3" fmla="*/ 209707 h 21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199" h="210018">
                  <a:moveTo>
                    <a:pt x="203199" y="0"/>
                  </a:moveTo>
                  <a:lnTo>
                    <a:pt x="203199" y="210018"/>
                  </a:lnTo>
                  <a:lnTo>
                    <a:pt x="0" y="210018"/>
                  </a:lnTo>
                  <a:lnTo>
                    <a:pt x="0" y="209707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167" tIns="0" rIns="0" bIns="0" numCol="1" spcCol="0" rtlCol="0" fromWordArt="0" anchor="ctr" anchorCtr="0" forceAA="0" compatLnSpc="1">
              <a:normAutofit/>
            </a:bodyPr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8" name="MH_Entry_2">
              <a:hlinkClick r:id="rId2" action="ppaction://hlinksldjump"/>
            </p:cNvPr>
            <p:cNvSpPr/>
            <p:nvPr/>
          </p:nvSpPr>
          <p:spPr>
            <a:xfrm>
              <a:off x="881692" y="3130432"/>
              <a:ext cx="5304128" cy="720836"/>
            </a:xfrm>
            <a:custGeom>
              <a:avLst/>
              <a:gdLst>
                <a:gd name="connsiteX0" fmla="*/ 228599 w 6629400"/>
                <a:gd name="connsiteY0" fmla="*/ 126626 h 362857"/>
                <a:gd name="connsiteX1" fmla="*/ 228599 w 6629400"/>
                <a:gd name="connsiteY1" fmla="*/ 362857 h 362857"/>
                <a:gd name="connsiteX2" fmla="*/ 0 w 6629400"/>
                <a:gd name="connsiteY2" fmla="*/ 362857 h 362857"/>
                <a:gd name="connsiteX3" fmla="*/ 0 w 6629400"/>
                <a:gd name="connsiteY3" fmla="*/ 362546 h 362857"/>
                <a:gd name="connsiteX4" fmla="*/ 838200 w 6629400"/>
                <a:gd name="connsiteY4" fmla="*/ 0 h 362857"/>
                <a:gd name="connsiteX5" fmla="*/ 5791200 w 6629400"/>
                <a:gd name="connsiteY5" fmla="*/ 0 h 362857"/>
                <a:gd name="connsiteX6" fmla="*/ 6629400 w 6629400"/>
                <a:gd name="connsiteY6" fmla="*/ 0 h 362857"/>
                <a:gd name="connsiteX7" fmla="*/ 6629400 w 6629400"/>
                <a:gd name="connsiteY7" fmla="*/ 362857 h 362857"/>
                <a:gd name="connsiteX8" fmla="*/ 5791200 w 6629400"/>
                <a:gd name="connsiteY8" fmla="*/ 362857 h 362857"/>
                <a:gd name="connsiteX9" fmla="*/ 838200 w 6629400"/>
                <a:gd name="connsiteY9" fmla="*/ 362857 h 36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29400" h="362857">
                  <a:moveTo>
                    <a:pt x="228599" y="126626"/>
                  </a:moveTo>
                  <a:lnTo>
                    <a:pt x="228599" y="362857"/>
                  </a:lnTo>
                  <a:lnTo>
                    <a:pt x="0" y="362857"/>
                  </a:lnTo>
                  <a:lnTo>
                    <a:pt x="0" y="362546"/>
                  </a:lnTo>
                  <a:close/>
                  <a:moveTo>
                    <a:pt x="838200" y="0"/>
                  </a:moveTo>
                  <a:lnTo>
                    <a:pt x="5791200" y="0"/>
                  </a:lnTo>
                  <a:lnTo>
                    <a:pt x="6629400" y="0"/>
                  </a:lnTo>
                  <a:lnTo>
                    <a:pt x="6629400" y="362857"/>
                  </a:lnTo>
                  <a:lnTo>
                    <a:pt x="5791200" y="362857"/>
                  </a:lnTo>
                  <a:lnTo>
                    <a:pt x="838200" y="3628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36000" tIns="0" rIns="0" bIns="0" numCol="1" spcCol="0" rtlCol="0" fromWordArt="0" anchor="ctr" anchorCtr="0" forceAA="0" compatLnSpc="1">
              <a:normAutofit/>
            </a:bodyPr>
            <a:p>
              <a:r>
                <a:rPr lang="zh-CN" altLang="en-US" sz="2400" spc="63" dirty="0">
                  <a:solidFill>
                    <a:srgbClr val="FFFFFF"/>
                  </a:solidFill>
                  <a:sym typeface="+mn-ea"/>
                </a:rPr>
                <a:t>否定句（主语+won't+动词原形+其他）</a:t>
              </a:r>
              <a:endParaRPr lang="zh-CN" altLang="en-US" sz="2400" spc="63" dirty="0">
                <a:solidFill>
                  <a:srgbClr val="FFFFFF"/>
                </a:solidFill>
                <a:sym typeface="+mn-ea"/>
              </a:endParaRPr>
            </a:p>
          </p:txBody>
        </p:sp>
        <p:sp>
          <p:nvSpPr>
            <p:cNvPr id="9" name="MH_Number_2">
              <a:hlinkClick r:id="rId2" action="ppaction://hlinksldjump"/>
            </p:cNvPr>
            <p:cNvSpPr/>
            <p:nvPr/>
          </p:nvSpPr>
          <p:spPr>
            <a:xfrm>
              <a:off x="933484" y="3130434"/>
              <a:ext cx="569531" cy="7208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p>
              <a:pPr algn="ctr"/>
              <a:r>
                <a:rPr lang="en-US" altLang="zh-CN" sz="2000">
                  <a:solidFill>
                    <a:schemeClr val="tx1"/>
                  </a:solidFill>
                </a:rPr>
                <a:t>02</a:t>
              </a:r>
              <a:endParaRPr lang="zh-CN" alt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组合 23"/>
          <p:cNvGrpSpPr/>
          <p:nvPr/>
        </p:nvGrpSpPr>
        <p:grpSpPr>
          <a:xfrm>
            <a:off x="1967865" y="3171825"/>
            <a:ext cx="7435850" cy="643255"/>
            <a:chOff x="761523" y="4348478"/>
            <a:chExt cx="5536726" cy="901490"/>
          </a:xfrm>
        </p:grpSpPr>
        <p:sp>
          <p:nvSpPr>
            <p:cNvPr id="11" name="MH_Others_3"/>
            <p:cNvSpPr/>
            <p:nvPr/>
          </p:nvSpPr>
          <p:spPr>
            <a:xfrm>
              <a:off x="761523" y="4598078"/>
              <a:ext cx="240969" cy="651890"/>
            </a:xfrm>
            <a:custGeom>
              <a:avLst/>
              <a:gdLst>
                <a:gd name="connsiteX0" fmla="*/ 203199 w 203199"/>
                <a:gd name="connsiteY0" fmla="*/ 0 h 210018"/>
                <a:gd name="connsiteX1" fmla="*/ 203199 w 203199"/>
                <a:gd name="connsiteY1" fmla="*/ 210018 h 210018"/>
                <a:gd name="connsiteX2" fmla="*/ 0 w 203199"/>
                <a:gd name="connsiteY2" fmla="*/ 210018 h 210018"/>
                <a:gd name="connsiteX3" fmla="*/ 0 w 203199"/>
                <a:gd name="connsiteY3" fmla="*/ 209707 h 21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199" h="210018">
                  <a:moveTo>
                    <a:pt x="203199" y="0"/>
                  </a:moveTo>
                  <a:lnTo>
                    <a:pt x="203199" y="210018"/>
                  </a:lnTo>
                  <a:lnTo>
                    <a:pt x="0" y="210018"/>
                  </a:lnTo>
                  <a:lnTo>
                    <a:pt x="0" y="209707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167" tIns="0" rIns="0" bIns="0" numCol="1" spcCol="0" rtlCol="0" fromWordArt="0" anchor="ctr" anchorCtr="0" forceAA="0" compatLnSpc="1">
              <a:normAutofit/>
            </a:bodyPr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2" name="MH_Entry_3">
              <a:hlinkClick r:id="rId3" action="ppaction://hlinksldjump"/>
            </p:cNvPr>
            <p:cNvSpPr/>
            <p:nvPr/>
          </p:nvSpPr>
          <p:spPr>
            <a:xfrm>
              <a:off x="873109" y="4348478"/>
              <a:ext cx="5425140" cy="720836"/>
            </a:xfrm>
            <a:custGeom>
              <a:avLst/>
              <a:gdLst>
                <a:gd name="connsiteX0" fmla="*/ 228599 w 6629400"/>
                <a:gd name="connsiteY0" fmla="*/ 126626 h 362857"/>
                <a:gd name="connsiteX1" fmla="*/ 228599 w 6629400"/>
                <a:gd name="connsiteY1" fmla="*/ 362857 h 362857"/>
                <a:gd name="connsiteX2" fmla="*/ 0 w 6629400"/>
                <a:gd name="connsiteY2" fmla="*/ 362857 h 362857"/>
                <a:gd name="connsiteX3" fmla="*/ 0 w 6629400"/>
                <a:gd name="connsiteY3" fmla="*/ 362546 h 362857"/>
                <a:gd name="connsiteX4" fmla="*/ 838200 w 6629400"/>
                <a:gd name="connsiteY4" fmla="*/ 0 h 362857"/>
                <a:gd name="connsiteX5" fmla="*/ 5791200 w 6629400"/>
                <a:gd name="connsiteY5" fmla="*/ 0 h 362857"/>
                <a:gd name="connsiteX6" fmla="*/ 6629400 w 6629400"/>
                <a:gd name="connsiteY6" fmla="*/ 0 h 362857"/>
                <a:gd name="connsiteX7" fmla="*/ 6629400 w 6629400"/>
                <a:gd name="connsiteY7" fmla="*/ 362857 h 362857"/>
                <a:gd name="connsiteX8" fmla="*/ 5791200 w 6629400"/>
                <a:gd name="connsiteY8" fmla="*/ 362857 h 362857"/>
                <a:gd name="connsiteX9" fmla="*/ 838200 w 6629400"/>
                <a:gd name="connsiteY9" fmla="*/ 362857 h 36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29400" h="362857">
                  <a:moveTo>
                    <a:pt x="228599" y="126626"/>
                  </a:moveTo>
                  <a:lnTo>
                    <a:pt x="228599" y="362857"/>
                  </a:lnTo>
                  <a:lnTo>
                    <a:pt x="0" y="362857"/>
                  </a:lnTo>
                  <a:lnTo>
                    <a:pt x="0" y="362546"/>
                  </a:lnTo>
                  <a:close/>
                  <a:moveTo>
                    <a:pt x="838200" y="0"/>
                  </a:moveTo>
                  <a:lnTo>
                    <a:pt x="5791200" y="0"/>
                  </a:lnTo>
                  <a:lnTo>
                    <a:pt x="6629400" y="0"/>
                  </a:lnTo>
                  <a:lnTo>
                    <a:pt x="6629400" y="362857"/>
                  </a:lnTo>
                  <a:lnTo>
                    <a:pt x="5791200" y="362857"/>
                  </a:lnTo>
                  <a:lnTo>
                    <a:pt x="838200" y="3628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36000" tIns="0" rIns="0" bIns="0" numCol="1" spcCol="0" rtlCol="0" fromWordArt="0" anchor="ctr" anchorCtr="0" forceAA="0" compatLnSpc="1">
              <a:noAutofit/>
            </a:bodyPr>
            <a:p>
              <a:r>
                <a:rPr lang="en-US" altLang="zh-CN" sz="2400" spc="63" dirty="0">
                  <a:solidFill>
                    <a:srgbClr val="FFFFFF"/>
                  </a:solidFill>
                </a:rPr>
                <a:t>一般疑问句（will+主语+动词原形+其他）</a:t>
              </a:r>
              <a:endParaRPr lang="en-US" altLang="zh-CN" sz="2400" spc="63" dirty="0">
                <a:solidFill>
                  <a:srgbClr val="FFFFFF"/>
                </a:solidFill>
              </a:endParaRPr>
            </a:p>
          </p:txBody>
        </p:sp>
        <p:sp>
          <p:nvSpPr>
            <p:cNvPr id="13" name="MH_Number_3">
              <a:hlinkClick r:id="rId3" action="ppaction://hlinksldjump"/>
            </p:cNvPr>
            <p:cNvSpPr/>
            <p:nvPr/>
          </p:nvSpPr>
          <p:spPr>
            <a:xfrm>
              <a:off x="963417" y="4529132"/>
              <a:ext cx="539961" cy="7208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p>
              <a:pPr algn="ctr"/>
              <a:r>
                <a:rPr lang="en-US" altLang="zh-CN" sz="2000">
                  <a:solidFill>
                    <a:schemeClr val="tx1"/>
                  </a:solidFill>
                </a:rPr>
                <a:t>03</a:t>
              </a:r>
              <a:endParaRPr lang="zh-CN" alt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组合 23"/>
          <p:cNvGrpSpPr/>
          <p:nvPr/>
        </p:nvGrpSpPr>
        <p:grpSpPr>
          <a:xfrm>
            <a:off x="1945005" y="3967480"/>
            <a:ext cx="7458710" cy="573405"/>
            <a:chOff x="761523" y="4392373"/>
            <a:chExt cx="5200072" cy="857595"/>
          </a:xfrm>
        </p:grpSpPr>
        <p:sp>
          <p:nvSpPr>
            <p:cNvPr id="15" name="MH_Others_3"/>
            <p:cNvSpPr/>
            <p:nvPr/>
          </p:nvSpPr>
          <p:spPr>
            <a:xfrm>
              <a:off x="761523" y="4598078"/>
              <a:ext cx="240969" cy="651890"/>
            </a:xfrm>
            <a:custGeom>
              <a:avLst/>
              <a:gdLst>
                <a:gd name="connsiteX0" fmla="*/ 203199 w 203199"/>
                <a:gd name="connsiteY0" fmla="*/ 0 h 210018"/>
                <a:gd name="connsiteX1" fmla="*/ 203199 w 203199"/>
                <a:gd name="connsiteY1" fmla="*/ 210018 h 210018"/>
                <a:gd name="connsiteX2" fmla="*/ 0 w 203199"/>
                <a:gd name="connsiteY2" fmla="*/ 210018 h 210018"/>
                <a:gd name="connsiteX3" fmla="*/ 0 w 203199"/>
                <a:gd name="connsiteY3" fmla="*/ 209707 h 21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199" h="210018">
                  <a:moveTo>
                    <a:pt x="203199" y="0"/>
                  </a:moveTo>
                  <a:lnTo>
                    <a:pt x="203199" y="210018"/>
                  </a:lnTo>
                  <a:lnTo>
                    <a:pt x="0" y="210018"/>
                  </a:lnTo>
                  <a:lnTo>
                    <a:pt x="0" y="209707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167" tIns="0" rIns="0" bIns="0" numCol="1" spcCol="0" rtlCol="0" fromWordArt="0" anchor="ctr" anchorCtr="0" forceAA="0" compatLnSpc="1">
              <a:normAutofit/>
            </a:bodyPr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6" name="MH_Entry_3">
              <a:hlinkClick r:id="rId3" action="ppaction://hlinksldjump"/>
            </p:cNvPr>
            <p:cNvSpPr/>
            <p:nvPr/>
          </p:nvSpPr>
          <p:spPr>
            <a:xfrm>
              <a:off x="881940" y="4392373"/>
              <a:ext cx="5079655" cy="720836"/>
            </a:xfrm>
            <a:custGeom>
              <a:avLst/>
              <a:gdLst>
                <a:gd name="connsiteX0" fmla="*/ 228599 w 6629400"/>
                <a:gd name="connsiteY0" fmla="*/ 126626 h 362857"/>
                <a:gd name="connsiteX1" fmla="*/ 228599 w 6629400"/>
                <a:gd name="connsiteY1" fmla="*/ 362857 h 362857"/>
                <a:gd name="connsiteX2" fmla="*/ 0 w 6629400"/>
                <a:gd name="connsiteY2" fmla="*/ 362857 h 362857"/>
                <a:gd name="connsiteX3" fmla="*/ 0 w 6629400"/>
                <a:gd name="connsiteY3" fmla="*/ 362546 h 362857"/>
                <a:gd name="connsiteX4" fmla="*/ 838200 w 6629400"/>
                <a:gd name="connsiteY4" fmla="*/ 0 h 362857"/>
                <a:gd name="connsiteX5" fmla="*/ 5791200 w 6629400"/>
                <a:gd name="connsiteY5" fmla="*/ 0 h 362857"/>
                <a:gd name="connsiteX6" fmla="*/ 6629400 w 6629400"/>
                <a:gd name="connsiteY6" fmla="*/ 0 h 362857"/>
                <a:gd name="connsiteX7" fmla="*/ 6629400 w 6629400"/>
                <a:gd name="connsiteY7" fmla="*/ 362857 h 362857"/>
                <a:gd name="connsiteX8" fmla="*/ 5791200 w 6629400"/>
                <a:gd name="connsiteY8" fmla="*/ 362857 h 362857"/>
                <a:gd name="connsiteX9" fmla="*/ 838200 w 6629400"/>
                <a:gd name="connsiteY9" fmla="*/ 362857 h 36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29400" h="362857">
                  <a:moveTo>
                    <a:pt x="228599" y="126626"/>
                  </a:moveTo>
                  <a:lnTo>
                    <a:pt x="228599" y="362857"/>
                  </a:lnTo>
                  <a:lnTo>
                    <a:pt x="0" y="362857"/>
                  </a:lnTo>
                  <a:lnTo>
                    <a:pt x="0" y="362546"/>
                  </a:lnTo>
                  <a:close/>
                  <a:moveTo>
                    <a:pt x="838200" y="0"/>
                  </a:moveTo>
                  <a:lnTo>
                    <a:pt x="5791200" y="0"/>
                  </a:lnTo>
                  <a:lnTo>
                    <a:pt x="6629400" y="0"/>
                  </a:lnTo>
                  <a:lnTo>
                    <a:pt x="6629400" y="362857"/>
                  </a:lnTo>
                  <a:lnTo>
                    <a:pt x="5791200" y="362857"/>
                  </a:lnTo>
                  <a:lnTo>
                    <a:pt x="838200" y="3628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36000" tIns="0" rIns="0" bIns="0" numCol="1" spcCol="0" rtlCol="0" fromWordArt="0" anchor="ctr" anchorCtr="0" forceAA="0" compatLnSpc="1">
              <a:noAutofit/>
            </a:bodyPr>
            <a:p>
              <a:r>
                <a:rPr lang="zh-CN" altLang="en-US" sz="2400">
                  <a:sym typeface="+mn-ea"/>
                </a:rPr>
                <a:t>特殊疑问句（特殊疑问词+will+动词原形+其他）</a:t>
              </a:r>
              <a:endParaRPr lang="zh-CN" altLang="en-US" sz="2400" spc="63" dirty="0">
                <a:solidFill>
                  <a:srgbClr val="FFFFFF"/>
                </a:solidFill>
                <a:sym typeface="+mn-ea"/>
              </a:endParaRPr>
            </a:p>
          </p:txBody>
        </p:sp>
        <p:sp>
          <p:nvSpPr>
            <p:cNvPr id="17" name="MH_Number_3">
              <a:hlinkClick r:id="rId3" action="ppaction://hlinksldjump"/>
            </p:cNvPr>
            <p:cNvSpPr/>
            <p:nvPr/>
          </p:nvSpPr>
          <p:spPr>
            <a:xfrm>
              <a:off x="960743" y="4529132"/>
              <a:ext cx="511330" cy="7208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p>
              <a:pPr algn="ctr"/>
              <a:r>
                <a:rPr lang="en-US" altLang="zh-CN" sz="2000">
                  <a:solidFill>
                    <a:schemeClr val="tx1"/>
                  </a:solidFill>
                </a:rPr>
                <a:t>04</a:t>
              </a:r>
              <a:endParaRPr lang="zh-CN" alt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2895600" y="4697095"/>
            <a:ext cx="7065645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latin typeface="+mj-lt"/>
              </a:rPr>
              <a:t>Where will you live?</a:t>
            </a:r>
            <a:endParaRPr lang="zh-CN" altLang="en-US" sz="2400">
              <a:latin typeface="+mj-lt"/>
            </a:endParaRPr>
          </a:p>
          <a:p>
            <a:r>
              <a:rPr lang="zh-CN" altLang="en-US" sz="2400">
                <a:latin typeface="+mj-lt"/>
              </a:rPr>
              <a:t>When will she leave for Beijing?</a:t>
            </a:r>
            <a:endParaRPr lang="zh-CN" altLang="en-US" sz="2400">
              <a:latin typeface="+mj-lt"/>
            </a:endParaRPr>
          </a:p>
          <a:p>
            <a:r>
              <a:rPr lang="zh-CN" altLang="en-US" sz="2400">
                <a:latin typeface="+mj-lt"/>
              </a:rPr>
              <a:t>What will the future be like?</a:t>
            </a:r>
            <a:endParaRPr lang="zh-CN" altLang="en-US" sz="240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MH_Others_10"/>
          <p:cNvSpPr txBox="1"/>
          <p:nvPr/>
        </p:nvSpPr>
        <p:spPr>
          <a:xfrm>
            <a:off x="1618615" y="523240"/>
            <a:ext cx="8496935" cy="103251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normAutofit lnSpcReduction="10000"/>
          </a:bodyPr>
          <a:p>
            <a:pPr algn="ctr"/>
            <a:r>
              <a:rPr lang="zh-CN" alt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  <a:sym typeface="+mn-ea"/>
              </a:rPr>
              <a:t>四、</a:t>
            </a:r>
            <a:r>
              <a:rPr lang="en-US" altLang="zh-CN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  <a:sym typeface="+mn-ea"/>
              </a:rPr>
              <a:t>T</a:t>
            </a:r>
            <a:r>
              <a:rPr lang="en-US" altLang="zh-CN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  <a:sym typeface="+mn-ea"/>
              </a:rPr>
              <a:t>here be</a:t>
            </a:r>
            <a:r>
              <a:rPr lang="zh-CN" alt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  <a:sym typeface="+mn-ea"/>
              </a:rPr>
              <a:t>结构</a:t>
            </a:r>
            <a:r>
              <a:rPr lang="zh-CN" alt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  <a:sym typeface="+mn-ea"/>
              </a:rPr>
              <a:t>在</a:t>
            </a:r>
            <a:r>
              <a:rPr lang="zh-CN" alt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  <a:sym typeface="+mn-ea"/>
              </a:rPr>
              <a:t>一般将来时中的用法</a:t>
            </a:r>
            <a:endParaRPr lang="zh-CN" altLang="en-US" sz="3600" b="1" dirty="0">
              <a:solidFill>
                <a:schemeClr val="accent1"/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grpSp>
        <p:nvGrpSpPr>
          <p:cNvPr id="84" name="组合 23"/>
          <p:cNvGrpSpPr/>
          <p:nvPr/>
        </p:nvGrpSpPr>
        <p:grpSpPr>
          <a:xfrm>
            <a:off x="239395" y="2070100"/>
            <a:ext cx="5278120" cy="897255"/>
            <a:chOff x="761523" y="1731734"/>
            <a:chExt cx="4500245" cy="721995"/>
          </a:xfrm>
        </p:grpSpPr>
        <p:sp>
          <p:nvSpPr>
            <p:cNvPr id="1048692" name="MH_Others_1"/>
            <p:cNvSpPr/>
            <p:nvPr/>
          </p:nvSpPr>
          <p:spPr>
            <a:xfrm>
              <a:off x="761523" y="1800676"/>
              <a:ext cx="240969" cy="651890"/>
            </a:xfrm>
            <a:custGeom>
              <a:avLst/>
              <a:gdLst>
                <a:gd name="connsiteX0" fmla="*/ 203199 w 203199"/>
                <a:gd name="connsiteY0" fmla="*/ 0 h 210018"/>
                <a:gd name="connsiteX1" fmla="*/ 203199 w 203199"/>
                <a:gd name="connsiteY1" fmla="*/ 210018 h 210018"/>
                <a:gd name="connsiteX2" fmla="*/ 0 w 203199"/>
                <a:gd name="connsiteY2" fmla="*/ 210018 h 210018"/>
                <a:gd name="connsiteX3" fmla="*/ 0 w 203199"/>
                <a:gd name="connsiteY3" fmla="*/ 209707 h 21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199" h="210018">
                  <a:moveTo>
                    <a:pt x="203199" y="0"/>
                  </a:moveTo>
                  <a:lnTo>
                    <a:pt x="203199" y="210018"/>
                  </a:lnTo>
                  <a:lnTo>
                    <a:pt x="0" y="210018"/>
                  </a:lnTo>
                  <a:lnTo>
                    <a:pt x="0" y="209707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167" tIns="0" rIns="0" bIns="0" numCol="1" spcCol="0" rtlCol="0" fromWordArt="0" anchor="ctr" anchorCtr="0" forceAA="0" compatLnSpc="1">
              <a:normAutofit/>
            </a:bodyPr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048693" name="MH_Entry_1">
              <a:hlinkClick r:id="rId1" action="ppaction://hlinksldjump"/>
            </p:cNvPr>
            <p:cNvSpPr/>
            <p:nvPr/>
          </p:nvSpPr>
          <p:spPr>
            <a:xfrm>
              <a:off x="881538" y="1731734"/>
              <a:ext cx="4380230" cy="721995"/>
            </a:xfrm>
            <a:custGeom>
              <a:avLst/>
              <a:gdLst>
                <a:gd name="connsiteX0" fmla="*/ 228599 w 6629400"/>
                <a:gd name="connsiteY0" fmla="*/ 126626 h 362857"/>
                <a:gd name="connsiteX1" fmla="*/ 228599 w 6629400"/>
                <a:gd name="connsiteY1" fmla="*/ 362857 h 362857"/>
                <a:gd name="connsiteX2" fmla="*/ 0 w 6629400"/>
                <a:gd name="connsiteY2" fmla="*/ 362857 h 362857"/>
                <a:gd name="connsiteX3" fmla="*/ 0 w 6629400"/>
                <a:gd name="connsiteY3" fmla="*/ 362546 h 362857"/>
                <a:gd name="connsiteX4" fmla="*/ 838200 w 6629400"/>
                <a:gd name="connsiteY4" fmla="*/ 0 h 362857"/>
                <a:gd name="connsiteX5" fmla="*/ 5791200 w 6629400"/>
                <a:gd name="connsiteY5" fmla="*/ 0 h 362857"/>
                <a:gd name="connsiteX6" fmla="*/ 6629400 w 6629400"/>
                <a:gd name="connsiteY6" fmla="*/ 0 h 362857"/>
                <a:gd name="connsiteX7" fmla="*/ 6629400 w 6629400"/>
                <a:gd name="connsiteY7" fmla="*/ 362857 h 362857"/>
                <a:gd name="connsiteX8" fmla="*/ 5791200 w 6629400"/>
                <a:gd name="connsiteY8" fmla="*/ 362857 h 362857"/>
                <a:gd name="connsiteX9" fmla="*/ 838200 w 6629400"/>
                <a:gd name="connsiteY9" fmla="*/ 362857 h 36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29400" h="362857">
                  <a:moveTo>
                    <a:pt x="228599" y="126626"/>
                  </a:moveTo>
                  <a:lnTo>
                    <a:pt x="228599" y="362857"/>
                  </a:lnTo>
                  <a:lnTo>
                    <a:pt x="0" y="362857"/>
                  </a:lnTo>
                  <a:lnTo>
                    <a:pt x="0" y="362546"/>
                  </a:lnTo>
                  <a:close/>
                  <a:moveTo>
                    <a:pt x="838200" y="0"/>
                  </a:moveTo>
                  <a:lnTo>
                    <a:pt x="5791200" y="0"/>
                  </a:lnTo>
                  <a:lnTo>
                    <a:pt x="6629400" y="0"/>
                  </a:lnTo>
                  <a:lnTo>
                    <a:pt x="6629400" y="362857"/>
                  </a:lnTo>
                  <a:lnTo>
                    <a:pt x="5791200" y="362857"/>
                  </a:lnTo>
                  <a:lnTo>
                    <a:pt x="838200" y="3628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36000" tIns="0" rIns="0" bIns="0" numCol="1" spcCol="0" rtlCol="0" fromWordArt="0" anchor="ctr" anchorCtr="0" forceAA="0" compatLnSpc="1">
              <a:noAutofit/>
            </a:bodyPr>
            <a:p>
              <a:r>
                <a:rPr lang="zh-CN" sz="2400" spc="63" dirty="0">
                  <a:solidFill>
                    <a:srgbClr val="FFFFFF"/>
                  </a:solidFill>
                </a:rPr>
                <a:t>肯定句</a:t>
              </a:r>
              <a:r>
                <a:rPr lang="zh-CN" altLang="en-US" sz="2400">
                  <a:sym typeface="+mn-ea"/>
                </a:rPr>
                <a:t>：</a:t>
              </a:r>
              <a:endParaRPr lang="zh-CN" altLang="en-US" sz="2400">
                <a:sym typeface="+mn-ea"/>
              </a:endParaRPr>
            </a:p>
            <a:p>
              <a:r>
                <a:rPr lang="zh-CN" altLang="en-US" sz="2400">
                  <a:sym typeface="+mn-ea"/>
                </a:rPr>
                <a:t>There+will（+副词）+be+其他</a:t>
              </a:r>
              <a:endParaRPr lang="zh-CN" altLang="en-US" sz="2400" spc="63" dirty="0">
                <a:solidFill>
                  <a:srgbClr val="FFFFFF"/>
                </a:solidFill>
                <a:sym typeface="+mn-ea"/>
              </a:endParaRPr>
            </a:p>
          </p:txBody>
        </p:sp>
        <p:sp>
          <p:nvSpPr>
            <p:cNvPr id="1048694" name="MH_Number_1">
              <a:hlinkClick r:id="rId1" action="ppaction://hlinksldjump"/>
            </p:cNvPr>
            <p:cNvSpPr/>
            <p:nvPr/>
          </p:nvSpPr>
          <p:spPr>
            <a:xfrm>
              <a:off x="933484" y="1731734"/>
              <a:ext cx="569531" cy="7208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p>
              <a:pPr algn="ctr"/>
              <a:r>
                <a:rPr lang="en-US" altLang="zh-CN" sz="2000" dirty="0">
                  <a:solidFill>
                    <a:schemeClr val="tx1"/>
                  </a:solidFill>
                </a:rPr>
                <a:t>01</a:t>
              </a:r>
              <a:endParaRPr lang="zh-CN" alt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5" name="组合 27"/>
          <p:cNvGrpSpPr/>
          <p:nvPr/>
        </p:nvGrpSpPr>
        <p:grpSpPr>
          <a:xfrm>
            <a:off x="5926455" y="2038985"/>
            <a:ext cx="5231765" cy="927100"/>
            <a:chOff x="761523" y="2914225"/>
            <a:chExt cx="4486975" cy="937043"/>
          </a:xfrm>
        </p:grpSpPr>
        <p:sp>
          <p:nvSpPr>
            <p:cNvPr id="1048695" name="MH_Others_2"/>
            <p:cNvSpPr/>
            <p:nvPr/>
          </p:nvSpPr>
          <p:spPr>
            <a:xfrm>
              <a:off x="761523" y="3032318"/>
              <a:ext cx="240714" cy="818950"/>
            </a:xfrm>
            <a:custGeom>
              <a:avLst/>
              <a:gdLst>
                <a:gd name="connsiteX0" fmla="*/ 203199 w 203199"/>
                <a:gd name="connsiteY0" fmla="*/ 0 h 210018"/>
                <a:gd name="connsiteX1" fmla="*/ 203199 w 203199"/>
                <a:gd name="connsiteY1" fmla="*/ 210018 h 210018"/>
                <a:gd name="connsiteX2" fmla="*/ 0 w 203199"/>
                <a:gd name="connsiteY2" fmla="*/ 210018 h 210018"/>
                <a:gd name="connsiteX3" fmla="*/ 0 w 203199"/>
                <a:gd name="connsiteY3" fmla="*/ 209707 h 21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199" h="210018">
                  <a:moveTo>
                    <a:pt x="203199" y="0"/>
                  </a:moveTo>
                  <a:lnTo>
                    <a:pt x="203199" y="210018"/>
                  </a:lnTo>
                  <a:lnTo>
                    <a:pt x="0" y="210018"/>
                  </a:lnTo>
                  <a:lnTo>
                    <a:pt x="0" y="209707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167" tIns="0" rIns="0" bIns="0" numCol="1" spcCol="0" rtlCol="0" fromWordArt="0" anchor="ctr" anchorCtr="0" forceAA="0" compatLnSpc="1">
              <a:normAutofit/>
            </a:bodyPr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048696" name="MH_Entry_2">
              <a:hlinkClick r:id="rId2" action="ppaction://hlinksldjump"/>
            </p:cNvPr>
            <p:cNvSpPr/>
            <p:nvPr/>
          </p:nvSpPr>
          <p:spPr>
            <a:xfrm>
              <a:off x="867720" y="2914225"/>
              <a:ext cx="4380778" cy="937043"/>
            </a:xfrm>
            <a:custGeom>
              <a:avLst/>
              <a:gdLst>
                <a:gd name="connsiteX0" fmla="*/ 228599 w 6629400"/>
                <a:gd name="connsiteY0" fmla="*/ 126626 h 362857"/>
                <a:gd name="connsiteX1" fmla="*/ 228599 w 6629400"/>
                <a:gd name="connsiteY1" fmla="*/ 362857 h 362857"/>
                <a:gd name="connsiteX2" fmla="*/ 0 w 6629400"/>
                <a:gd name="connsiteY2" fmla="*/ 362857 h 362857"/>
                <a:gd name="connsiteX3" fmla="*/ 0 w 6629400"/>
                <a:gd name="connsiteY3" fmla="*/ 362546 h 362857"/>
                <a:gd name="connsiteX4" fmla="*/ 838200 w 6629400"/>
                <a:gd name="connsiteY4" fmla="*/ 0 h 362857"/>
                <a:gd name="connsiteX5" fmla="*/ 5791200 w 6629400"/>
                <a:gd name="connsiteY5" fmla="*/ 0 h 362857"/>
                <a:gd name="connsiteX6" fmla="*/ 6629400 w 6629400"/>
                <a:gd name="connsiteY6" fmla="*/ 0 h 362857"/>
                <a:gd name="connsiteX7" fmla="*/ 6629400 w 6629400"/>
                <a:gd name="connsiteY7" fmla="*/ 362857 h 362857"/>
                <a:gd name="connsiteX8" fmla="*/ 5791200 w 6629400"/>
                <a:gd name="connsiteY8" fmla="*/ 362857 h 362857"/>
                <a:gd name="connsiteX9" fmla="*/ 838200 w 6629400"/>
                <a:gd name="connsiteY9" fmla="*/ 362857 h 36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29400" h="362857">
                  <a:moveTo>
                    <a:pt x="228599" y="126626"/>
                  </a:moveTo>
                  <a:lnTo>
                    <a:pt x="228599" y="362857"/>
                  </a:lnTo>
                  <a:lnTo>
                    <a:pt x="0" y="362857"/>
                  </a:lnTo>
                  <a:lnTo>
                    <a:pt x="0" y="362546"/>
                  </a:lnTo>
                  <a:close/>
                  <a:moveTo>
                    <a:pt x="838200" y="0"/>
                  </a:moveTo>
                  <a:lnTo>
                    <a:pt x="5791200" y="0"/>
                  </a:lnTo>
                  <a:lnTo>
                    <a:pt x="6629400" y="0"/>
                  </a:lnTo>
                  <a:lnTo>
                    <a:pt x="6629400" y="362857"/>
                  </a:lnTo>
                  <a:lnTo>
                    <a:pt x="5791200" y="362857"/>
                  </a:lnTo>
                  <a:lnTo>
                    <a:pt x="838200" y="3628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36000" tIns="0" rIns="0" bIns="0" numCol="1" spcCol="0" rtlCol="0" fromWordArt="0" anchor="ctr" anchorCtr="0" forceAA="0" compatLnSpc="1">
              <a:noAutofit/>
            </a:bodyPr>
            <a:p>
              <a:r>
                <a:rPr lang="zh-CN" altLang="en-US" sz="2400">
                  <a:sym typeface="+mn-ea"/>
                </a:rPr>
                <a:t>一般疑问句：</a:t>
              </a:r>
              <a:endParaRPr lang="zh-CN" altLang="en-US" sz="2400">
                <a:sym typeface="+mn-ea"/>
              </a:endParaRPr>
            </a:p>
            <a:p>
              <a:r>
                <a:rPr lang="zh-CN" altLang="en-US" sz="2400">
                  <a:sym typeface="+mn-ea"/>
                </a:rPr>
                <a:t>Will+there（+副词）+be+其他</a:t>
              </a:r>
              <a:endParaRPr lang="zh-CN" altLang="en-US" sz="2400" spc="63" dirty="0">
                <a:solidFill>
                  <a:srgbClr val="FFFFFF"/>
                </a:solidFill>
                <a:sym typeface="+mn-ea"/>
              </a:endParaRPr>
            </a:p>
          </p:txBody>
        </p:sp>
        <p:sp>
          <p:nvSpPr>
            <p:cNvPr id="1048697" name="MH_Number_2">
              <a:hlinkClick r:id="rId2" action="ppaction://hlinksldjump"/>
            </p:cNvPr>
            <p:cNvSpPr/>
            <p:nvPr/>
          </p:nvSpPr>
          <p:spPr>
            <a:xfrm>
              <a:off x="933484" y="3130434"/>
              <a:ext cx="569531" cy="7208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p>
              <a:pPr algn="ctr"/>
              <a:r>
                <a:rPr lang="en-US" altLang="zh-CN" sz="2000">
                  <a:solidFill>
                    <a:schemeClr val="tx1"/>
                  </a:solidFill>
                </a:rPr>
                <a:t>02</a:t>
              </a:r>
              <a:endParaRPr lang="zh-CN" alt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1" name="文本框 0"/>
          <p:cNvSpPr txBox="1"/>
          <p:nvPr/>
        </p:nvSpPr>
        <p:spPr>
          <a:xfrm>
            <a:off x="993775" y="3425190"/>
            <a:ext cx="449326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  <a:p>
            <a:r>
              <a:rPr lang="zh-CN" altLang="en-US" sz="2400"/>
              <a:t>There will be only one country.</a:t>
            </a:r>
            <a:endParaRPr lang="zh-CN" altLang="en-US" sz="2400"/>
          </a:p>
          <a:p>
            <a:r>
              <a:rPr lang="zh-CN" altLang="en-US" sz="2400"/>
              <a:t>There will be more pollution.</a:t>
            </a:r>
            <a:endParaRPr lang="zh-CN" altLang="en-US" sz="2400"/>
          </a:p>
          <a:p>
            <a:r>
              <a:rPr lang="zh-CN" altLang="en-US" sz="2400"/>
              <a:t>There will always be schools.</a:t>
            </a:r>
            <a:endParaRPr lang="zh-CN" altLang="en-US" sz="2400"/>
          </a:p>
          <a:p>
            <a:endParaRPr lang="zh-CN" altLang="en-US" sz="2400"/>
          </a:p>
        </p:txBody>
      </p:sp>
      <p:grpSp>
        <p:nvGrpSpPr>
          <p:cNvPr id="105" name="组合 6"/>
          <p:cNvGrpSpPr/>
          <p:nvPr/>
        </p:nvGrpSpPr>
        <p:grpSpPr>
          <a:xfrm rot="5400000">
            <a:off x="3983990" y="3724275"/>
            <a:ext cx="3599180" cy="76200"/>
            <a:chOff x="-352062" y="4845433"/>
            <a:chExt cx="6400799" cy="45719"/>
          </a:xfrm>
        </p:grpSpPr>
        <p:sp>
          <p:nvSpPr>
            <p:cNvPr id="1048758" name="矩形 7"/>
            <p:cNvSpPr/>
            <p:nvPr/>
          </p:nvSpPr>
          <p:spPr>
            <a:xfrm>
              <a:off x="-352062" y="4845433"/>
              <a:ext cx="1620000" cy="45719"/>
            </a:xfrm>
            <a:prstGeom prst="rect">
              <a:avLst/>
            </a:prstGeom>
            <a:solidFill>
              <a:srgbClr val="E6526D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p>
              <a:pPr algn="ctr"/>
              <a:endParaRPr lang="zh-CN" altLang="en-US" sz="1320"/>
            </a:p>
          </p:txBody>
        </p:sp>
        <p:sp>
          <p:nvSpPr>
            <p:cNvPr id="1048759" name="矩形 8"/>
            <p:cNvSpPr/>
            <p:nvPr/>
          </p:nvSpPr>
          <p:spPr>
            <a:xfrm>
              <a:off x="1241539" y="4845433"/>
              <a:ext cx="1620000" cy="45719"/>
            </a:xfrm>
            <a:prstGeom prst="rect">
              <a:avLst/>
            </a:prstGeom>
            <a:solidFill>
              <a:srgbClr val="E8A96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p>
              <a:pPr algn="ctr"/>
              <a:endParaRPr lang="zh-CN" altLang="en-US" sz="1320"/>
            </a:p>
          </p:txBody>
        </p:sp>
        <p:sp>
          <p:nvSpPr>
            <p:cNvPr id="1048760" name="矩形 9"/>
            <p:cNvSpPr/>
            <p:nvPr/>
          </p:nvSpPr>
          <p:spPr>
            <a:xfrm>
              <a:off x="2835139" y="4845433"/>
              <a:ext cx="1620000" cy="45719"/>
            </a:xfrm>
            <a:prstGeom prst="rect">
              <a:avLst/>
            </a:prstGeom>
            <a:solidFill>
              <a:srgbClr val="54D6A8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p>
              <a:pPr algn="ctr"/>
              <a:endParaRPr lang="zh-CN" altLang="en-US" sz="1320"/>
            </a:p>
          </p:txBody>
        </p:sp>
        <p:sp>
          <p:nvSpPr>
            <p:cNvPr id="1048761" name="矩形 10"/>
            <p:cNvSpPr/>
            <p:nvPr/>
          </p:nvSpPr>
          <p:spPr>
            <a:xfrm>
              <a:off x="4428737" y="4845433"/>
              <a:ext cx="1620000" cy="45719"/>
            </a:xfrm>
            <a:prstGeom prst="rect">
              <a:avLst/>
            </a:prstGeom>
            <a:solidFill>
              <a:srgbClr val="4AADEE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p>
              <a:pPr algn="ctr"/>
              <a:endParaRPr lang="zh-CN" altLang="en-US" sz="1320"/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6621780" y="3745230"/>
            <a:ext cx="4396740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ym typeface="+mn-ea"/>
              </a:rPr>
              <a:t>Will there be world peace?</a:t>
            </a:r>
            <a:endParaRPr lang="zh-CN" altLang="en-US" sz="2400"/>
          </a:p>
          <a:p>
            <a:r>
              <a:rPr lang="zh-CN" altLang="en-US" sz="2400">
                <a:sym typeface="+mn-ea"/>
              </a:rPr>
              <a:t>Will there be more fresh water?</a:t>
            </a:r>
            <a:endParaRPr lang="zh-CN" altLang="en-US" sz="2400"/>
          </a:p>
          <a:p>
            <a:r>
              <a:rPr lang="zh-CN" altLang="en-US" sz="2400">
                <a:sym typeface="+mn-ea"/>
              </a:rPr>
              <a:t>Will there always be schools?</a:t>
            </a:r>
            <a:endParaRPr lang="zh-CN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16056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D95DC"/>
      </a:accent1>
      <a:accent2>
        <a:srgbClr val="ED8699"/>
      </a:accent2>
      <a:accent3>
        <a:srgbClr val="EFC391"/>
      </a:accent3>
      <a:accent4>
        <a:srgbClr val="F2E58B"/>
      </a:accent4>
      <a:accent5>
        <a:srgbClr val="87E2C2"/>
      </a:accent5>
      <a:accent6>
        <a:srgbClr val="80C5F3"/>
      </a:accent6>
      <a:hlink>
        <a:srgbClr val="0563C1"/>
      </a:hlink>
      <a:folHlink>
        <a:srgbClr val="954F72"/>
      </a:folHlink>
    </a:clrScheme>
    <a:fontScheme name="自定义 2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1733</Words>
  <Application>WPS 演示</Application>
  <PresentationFormat/>
  <Paragraphs>148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宋体</vt:lpstr>
      <vt:lpstr>Wingdings</vt:lpstr>
      <vt:lpstr>华文细黑</vt:lpstr>
      <vt:lpstr>黑体</vt:lpstr>
      <vt:lpstr>微软雅黑</vt:lpstr>
      <vt:lpstr>Calibri</vt:lpstr>
      <vt:lpstr>Times New Roman</vt:lpstr>
      <vt:lpstr>仿宋</vt:lpstr>
      <vt:lpstr>Office 主题</vt:lpstr>
      <vt:lpstr>一般将来时will</vt:lpstr>
      <vt:lpstr>一般将来时的定义</vt:lpstr>
      <vt:lpstr>一、一般将来时的定义</vt:lpstr>
      <vt:lpstr>二、一般将来时Will的句式结构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一般将来时will的用法</dc:title>
  <dc:creator>abc</dc:creator>
  <cp:lastModifiedBy>q</cp:lastModifiedBy>
  <cp:revision>10</cp:revision>
  <dcterms:created xsi:type="dcterms:W3CDTF">2017-01-12T01:46:31Z</dcterms:created>
  <dcterms:modified xsi:type="dcterms:W3CDTF">2017-01-12T11:38:35Z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2052-10.1.0.6135</vt:lpwstr>
  </property>
  <property fmtid="{D5CDD505-2E9C-101B-9397-08002B2CF9AE}" pid="3" name="name">
    <vt:lpwstr>几何风演讲汇报模板.pptx</vt:lpwstr>
  </property>
  <property fmtid="{D5CDD505-2E9C-101B-9397-08002B2CF9AE}" pid="4" name="fileid">
    <vt:lpwstr>861698</vt:lpwstr>
  </property>
  <property fmtid="{D5CDD505-2E9C-101B-9397-08002B2CF9AE}" pid="5" name="search_tags">
    <vt:lpwstr>PPT模板</vt:lpwstr>
  </property>
</Properties>
</file>