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08050" y="802640"/>
            <a:ext cx="10377170" cy="2257425"/>
          </a:xfr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</p:spPr>
        <p:txBody>
          <a:bodyPr>
            <a:noAutofit/>
            <a:scene3d>
              <a:camera prst="orthographicFront"/>
              <a:lightRig rig="threePt" dir="t"/>
            </a:scene3d>
          </a:bodyPr>
          <a:p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学习中创新，创新中成长</a:t>
            </a:r>
            <a:endParaRPr lang="zh-CN" alt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635" y="3228340"/>
            <a:ext cx="9494520" cy="1655445"/>
          </a:xfrm>
          <a:noFill/>
        </p:spPr>
        <p:txBody>
          <a:bodyPr/>
          <a:p>
            <a:endParaRPr lang="zh-CN" altLang="en-US" sz="4000"/>
          </a:p>
          <a:p>
            <a:r>
              <a:rPr lang="zh-CN" altLang="en-US" sz="4000"/>
              <a:t>                                      </a:t>
            </a:r>
            <a:r>
              <a:rPr lang="zh-CN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——</a:t>
            </a:r>
            <a:r>
              <a:rPr lang="zh-CN" altLang="en-US" sz="48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国培学习心得</a:t>
            </a:r>
            <a:endParaRPr lang="zh-CN" altLang="en-US" sz="480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>
            <a:spLocks noGrp="1"/>
          </p:cNvSpPr>
          <p:nvPr>
            <p:ph/>
          </p:nvPr>
        </p:nvSpPr>
        <p:spPr>
          <a:xfrm>
            <a:off x="20320" y="67945"/>
            <a:ext cx="12151995" cy="663003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altLang="zh-CN"/>
              <a:t>             </a:t>
            </a:r>
            <a:r>
              <a:rPr lang="zh-CN" altLang="en-US" sz="4000"/>
              <a:t>通过这次网上的研修学习，我接触到了专家学者们的教育新理念，学习了不少优秀教师的课堂教学设计，同时还与班内的一线教师们进行了充分的交流。收获颇多，感触较深的同时，也认识到了自己教学底蕴的不足，因此，可以说这次网上研修来的很及时，网上研修内容很深刻，网上研修的效果将影响深远。作为教师的我深深感到学习的重要性，在今后的教学中，我将立足于自己的本职工作，加强理论学习，转变教育教学观念，积极实践新课改，铺设好自己的专业化发展之路。网上研修学习很快就要结束了，我个人感觉在这次学习中收获很多，主要有以下几方面：</a:t>
            </a:r>
            <a:endParaRPr lang="zh-CN" altLang="en-U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>
            <a:spLocks noGrp="1"/>
          </p:cNvSpPr>
          <p:nvPr>
            <p:ph/>
          </p:nvPr>
        </p:nvSpPr>
        <p:spPr>
          <a:xfrm>
            <a:off x="4445" y="-20955"/>
            <a:ext cx="12152630" cy="691261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p>
            <a:pPr marL="0" indent="0">
              <a:buNone/>
            </a:pPr>
            <a:r>
              <a:rPr lang="en-US" altLang="zh-CN"/>
              <a:t>            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</a:t>
            </a:r>
            <a:r>
              <a:rPr lang="en-US" altLang="zh-CN" sz="2000"/>
              <a:t>   </a:t>
            </a:r>
            <a:r>
              <a:rPr lang="en-US" altLang="zh-CN" sz="4800"/>
              <a:t>1、</a:t>
            </a:r>
            <a:r>
              <a:rPr lang="zh-CN" altLang="en-US" sz="4800"/>
              <a:t>良好的师生关系是学好数学的前提 。在教学活动中，教师与学生在心理上形成一种稳定，持续的关系，不仅是在知识、能力上的交往，也是情感心灵上的沟通、交流，首要的是教师要对学生关心、信任、尊重。</a:t>
            </a:r>
            <a:endParaRPr lang="zh-CN" altLang="en-US"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3350" y="50165"/>
            <a:ext cx="12015470" cy="6675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4000" b="0" u="none">
                <a:solidFill>
                  <a:srgbClr val="3C3C3C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en-US" altLang="zh-CN" sz="4800" b="0" u="none">
                <a:solidFill>
                  <a:srgbClr val="3C3C3C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4800" b="0" u="none">
                <a:solidFill>
                  <a:srgbClr val="3C3C3C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立足课堂，在实践中提升自身价值课堂是教师体现自身价值的主阵地，我本着“一切为了学生，为了学生的一切”的理念，我将自己的爱全身心地融入到学生中。今后的教学中，我将努力将所学的新课程理念应用到课堂教学实践中，立足“用活新老教材，实践新理念。”力求让我的数学教学更具特色，形成独具风格的教学模式，更好地体现素质教育的要求，提高数学教学质量。</a:t>
            </a:r>
            <a:endParaRPr lang="zh-CN" altLang="en-US" sz="4800" b="0" u="none">
              <a:solidFill>
                <a:srgbClr val="3C3C3C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-60960" y="-73660"/>
            <a:ext cx="12207240" cy="695134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p>
            <a:pPr marL="0" indent="0">
              <a:buNone/>
            </a:pPr>
            <a:r>
              <a:rPr lang="en-US" altLang="zh-CN" sz="4800"/>
              <a:t>        </a:t>
            </a:r>
            <a:r>
              <a:rPr lang="zh-CN" altLang="en-US" sz="4800"/>
              <a:t>3、教学中时刻不忘培养学生的自学能力。  自学能力对学生来讲不是不可拥有的能力，但在实际上多数同学仍然存在依赖的心理，因此，我在教学中不失时机地培养学生的自学能力。。在小组合作过程中，教师要扮演小组角色，承担小组任务，同时有目的地在小组活动中示范合作技巧和协调教学活动，确保小组专注于学习目标，使小组成员在教师言传身教带领下逐步学会合作的技能。</a:t>
            </a:r>
            <a:endParaRPr lang="zh-CN" altLang="en-US"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-9525" y="72390"/>
            <a:ext cx="12119610" cy="7528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txBody>
          <a:bodyPr wrap="square">
            <a:spAutoFit/>
          </a:bodyPr>
          <a:p>
            <a:pPr marL="0" indent="0" algn="l"/>
            <a:r>
              <a:rPr lang="en-US" altLang="zh-CN" sz="4000" b="0" u="none">
                <a:solidFill>
                  <a:srgbClr val="3C3C3C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3200" b="0" u="none">
                <a:solidFill>
                  <a:srgbClr val="3C3C3C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3200" b="0" u="none">
                <a:solidFill>
                  <a:srgbClr val="3C3C3C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、加强学习，不断网上研修，自觉走进新课程。 作为传道授业的老师，只有不断的更新自己的知识，不断提高自身素质，不断的完善自己，才能教好学生。如果自身散漫，怎能要求学生认真。要提高我们的自身素质，这要求我们年轻教师多听取学生和老教师的各种意见。并且自身不断的学习，积极学习，不断开辟新教法。摒弃旧的教学方法，把先进的教学模式引入课堂。 多年来，老师教，学生学；老师讲，学生听，这已经成为固定的教学模式，新课改向我们提出了新的课题，这种教学模式限制了学生的发展，压抑了学生学习的热情，不能焕发学生的潜能，与此同时，通过网上研修学习，“合作学习”、“主动探究”、“师生互动”、“生生互动”等新型的教学模式为课堂注入了生机与活力。通过网上研修我认识到：这些新的教学模式给学生更加自由的学习空间，体现了以学生为本的理念，老师要自觉地把新的教学模式引入课堂，改变课堂的面貌，使课堂气氛活跃；教学民主；学生的学习热情高涨；师生关系融洽。才能充分体现素质教育的根本目标。</a:t>
            </a:r>
            <a:endParaRPr lang="zh-CN" altLang="en-US" sz="3200" b="0" u="none">
              <a:solidFill>
                <a:srgbClr val="3C3C3C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480" y="15240"/>
            <a:ext cx="12039600" cy="675576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p>
            <a:pPr marL="0" indent="0">
              <a:buNone/>
            </a:pPr>
            <a:r>
              <a:rPr lang="en-US" altLang="zh-CN" sz="3600"/>
              <a:t>         </a:t>
            </a:r>
            <a:r>
              <a:rPr lang="zh-CN" altLang="en-US" sz="3600"/>
              <a:t>对于一个教师，通过这次网上研修，让我懂得了网络的重要性；让我懂得了如何运用网络资源。使我学会了制作教学用的课件。学会了设计教学设计。在教学设计过程中，我依据教育教学原理、应用系统、科学的方法，研究、探索教和学系统中各要素之间及要素与整体之间的本质联系，然后对教学内容、教学媒体、教学策略和教学评价等要素进行具体计划。我在教学中，鼓励学生收集身边有关的数学问题，在课堂上开辟一片互相交流、互相讨论关注问题的天地。把课堂与生活拉近，以形式多样的探究活动为主，让数学课的范围扩大到生活的方方面面。我积极地承担学校的数学公开课任务，积极参与交流活动、网上研修课程，提升自己的教学能力。</a:t>
            </a:r>
            <a:endParaRPr lang="zh-CN" altLang="en-US"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6355" y="60960"/>
            <a:ext cx="12068810" cy="677164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p>
            <a:pPr marL="0" indent="0">
              <a:buNone/>
            </a:pPr>
            <a:r>
              <a:rPr lang="en-US" altLang="zh-CN" sz="4400"/>
              <a:t>       </a:t>
            </a:r>
            <a:r>
              <a:rPr lang="zh-CN" altLang="en-US" sz="4400"/>
              <a:t>通过网上研修学习，“合作学习”“主动探究”“师生互动”“生生互动”等新型的教学模式为课堂注入了生机与活力。通过网上研修我认识到：这些新的教学模式给学生更加自由的学习空间，体现了以学生为本的理念，老师要自觉地把新的教学模式引入课堂，改变课堂的面貌，使课堂气氛活跃，教学民主，学生的学习热情高涨，师生关系融洽，才能充分体现素质教育的根本目的。</a:t>
            </a:r>
            <a:endParaRPr lang="zh-CN" altLang="en-US"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1702</Words>
  <Application>WPS 演示</Application>
  <PresentationFormat>宽屏</PresentationFormat>
  <Paragraphs>19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2017-01-04T03:00:37Z</dcterms:created>
  <dcterms:modified xsi:type="dcterms:W3CDTF">2017-01-04T03:20:33Z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2052-10.1.0.6159</vt:lpwstr>
  </property>
</Properties>
</file>