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4" r:id="rId4"/>
    <p:sldId id="265" r:id="rId5"/>
    <p:sldId id="266" r:id="rId6"/>
    <p:sldId id="268" r:id="rId7"/>
    <p:sldId id="269" r:id="rId8"/>
    <p:sldId id="310" r:id="rId9"/>
    <p:sldId id="270" r:id="rId10"/>
    <p:sldId id="312" r:id="rId11"/>
    <p:sldId id="313" r:id="rId12"/>
    <p:sldId id="271" r:id="rId13"/>
    <p:sldId id="272" r:id="rId14"/>
    <p:sldId id="273" r:id="rId15"/>
    <p:sldId id="329" r:id="rId16"/>
    <p:sldId id="315" r:id="rId17"/>
    <p:sldId id="316" r:id="rId18"/>
    <p:sldId id="328" r:id="rId19"/>
    <p:sldId id="294" r:id="rId20"/>
    <p:sldId id="332" r:id="rId21"/>
    <p:sldId id="333" r:id="rId22"/>
    <p:sldId id="295" r:id="rId23"/>
    <p:sldId id="296" r:id="rId24"/>
    <p:sldId id="317" r:id="rId25"/>
    <p:sldId id="318" r:id="rId26"/>
    <p:sldId id="319" r:id="rId27"/>
    <p:sldId id="320" r:id="rId28"/>
    <p:sldId id="322" r:id="rId29"/>
    <p:sldId id="323" r:id="rId30"/>
    <p:sldId id="324" r:id="rId31"/>
    <p:sldId id="287" r:id="rId32"/>
    <p:sldId id="288" r:id="rId33"/>
    <p:sldId id="305" r:id="rId34"/>
    <p:sldId id="306" r:id="rId35"/>
    <p:sldId id="366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60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B43B5-2C3B-426E-B706-476C97A22E6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ADB1B-104A-4D0C-9918-A7930745D8F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8FF2B-6DDD-466C-8A08-08214BDAF68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2FA4B4-0371-4627-A129-B52F15EE2FA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88A5A-F2D9-4C53-9657-17509EF4A42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16D63-3570-40E0-B3DB-9BC351C1BC9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07ECE-3AD1-4368-BE44-11DBD21A04D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1BFA2-DD84-4C32-B195-71320BBE5BC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CA78-4B31-455E-AF71-87CA475766C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FB5F6-2A98-455C-A5F5-E8DA1BA8755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FA4DC-0F48-4C32-A6DC-15450A0DA75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CA46-A010-4E4E-979F-6A7EF251639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1C782EE-E2BE-4FFD-9A4F-2C67DAE3739C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500" advClick="0" advTm="10000">
        <p:cut/>
      </p:transition>
    </mc:Choice>
    <mc:Fallback>
      <p:transition advClick="0" advTm="10000">
        <p:cut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microsoft.com/office/2007/relationships/media" Target="file:///C:\Documents%20and%20Settings\Administrator\&#26700;&#38754;\&#38632;&#28857;&#20799;\%5b2%5d.mp3" TargetMode="External"/><Relationship Id="rId3" Type="http://schemas.openxmlformats.org/officeDocument/2006/relationships/audio" Target="file:///C:\Documents%20and%20Settings\Administrator\&#26700;&#38754;\&#38632;&#28857;&#20799;\%5b2%5d.mp3" TargetMode="External"/><Relationship Id="rId2" Type="http://schemas.openxmlformats.org/officeDocument/2006/relationships/slide" Target="slide1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microsoft.com/office/2007/relationships/media" Target="file:///C:\Documents%20and%20Settings\Administrator\&#26700;&#38754;\&#38632;&#28857;&#20799;\%5b2%5d.mp3" TargetMode="External"/><Relationship Id="rId3" Type="http://schemas.openxmlformats.org/officeDocument/2006/relationships/audio" Target="file:///C:\Documents%20and%20Settings\Administrator\&#26700;&#38754;\&#38632;&#28857;&#20799;\%5b2%5d.mp3" TargetMode="External"/><Relationship Id="rId2" Type="http://schemas.openxmlformats.org/officeDocument/2006/relationships/slide" Target="slide1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slide" Target="slide11.xml"/><Relationship Id="rId6" Type="http://schemas.openxmlformats.org/officeDocument/2006/relationships/slide" Target="slide10.xml"/><Relationship Id="rId5" Type="http://schemas.openxmlformats.org/officeDocument/2006/relationships/slide" Target="slide3.xml"/><Relationship Id="rId4" Type="http://schemas.openxmlformats.org/officeDocument/2006/relationships/slide" Target="slide9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file:///C:\Documents%20and%20Settings\Administrator\&#26700;&#38754;\&#32431;&#31929;&#30340;&#19979;&#38632;&#22768;-128x96.avi" TargetMode="External"/><Relationship Id="rId2" Type="http://schemas.openxmlformats.org/officeDocument/2006/relationships/video" Target="file:///C:\Documents%20and%20Settings\Administrator\&#26700;&#38754;\&#32431;&#31929;&#30340;&#19979;&#38632;&#22768;-128x96.avi" TargetMode="Externa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hyperlink" Target="ppt/slides/ppt/slides/ppt/slides/ppt/slides/ppt/slides/2.exe" TargetMode="Externa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microsoft.com/office/2007/relationships/media" Target="file:///C:\Documents%20and%20Settings\Administrator\&#26700;&#38754;\&#38632;&#28857;&#20799;\&#38632;&#30340;&#21360;&#35760;.mp3" TargetMode="External"/><Relationship Id="rId2" Type="http://schemas.openxmlformats.org/officeDocument/2006/relationships/audio" Target="file:///C:\Documents%20and%20Settings\Administrator\&#26700;&#38754;\&#38632;&#28857;&#20799;\&#38632;&#30340;&#21360;&#35760;.mp3" TargetMode="External"/><Relationship Id="rId1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1130" y="0"/>
            <a:ext cx="9144000" cy="6858000"/>
          </a:xfrm>
          <a:prstGeom prst="rect">
            <a:avLst/>
          </a:prstGeom>
        </p:spPr>
      </p:pic>
      <p:pic>
        <p:nvPicPr>
          <p:cNvPr id="7173" name="Picture 5" descr="大雨点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3732" y="3280526"/>
            <a:ext cx="1854831" cy="13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小雨点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195" y="3156987"/>
            <a:ext cx="21304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5" name="Group 7"/>
          <p:cNvGrpSpPr/>
          <p:nvPr/>
        </p:nvGrpSpPr>
        <p:grpSpPr bwMode="auto">
          <a:xfrm>
            <a:off x="1663195" y="783962"/>
            <a:ext cx="5103432" cy="2213056"/>
            <a:chOff x="1927" y="179"/>
            <a:chExt cx="2649" cy="983"/>
          </a:xfrm>
        </p:grpSpPr>
        <p:sp>
          <p:nvSpPr>
            <p:cNvPr id="717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927" y="618"/>
              <a:ext cx="2649" cy="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 dirty="0">
                  <a:ln w="12700">
                    <a:solidFill>
                      <a:srgbClr val="FF0000"/>
                    </a:solidFill>
                    <a:round/>
                  </a:ln>
                  <a:solidFill>
                    <a:srgbClr val="FF0000"/>
                  </a:solidFill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  <a:latin typeface="楷体_GB2312" panose="02010609030101010101" charset="-122"/>
                  <a:ea typeface="楷体_GB2312" panose="02010609030101010101" charset="-122"/>
                </a:rPr>
                <a:t>12 </a:t>
              </a:r>
              <a:r>
                <a:rPr lang="zh-CN" altLang="en-US" sz="3600" b="1" kern="10" dirty="0">
                  <a:ln w="12700">
                    <a:solidFill>
                      <a:srgbClr val="FF0000"/>
                    </a:solidFill>
                    <a:round/>
                  </a:ln>
                  <a:solidFill>
                    <a:srgbClr val="FF0000"/>
                  </a:solidFill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  <a:latin typeface="楷体_GB2312" panose="02010609030101010101" charset="-122"/>
                  <a:ea typeface="楷体_GB2312" panose="02010609030101010101" charset="-122"/>
                </a:rPr>
                <a:t>雨点儿</a:t>
              </a:r>
              <a:endParaRPr lang="zh-CN" altLang="en-US" sz="3600" b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2801" y="179"/>
              <a:ext cx="715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 err="1">
                  <a:solidFill>
                    <a:srgbClr val="0000FF"/>
                  </a:solidFill>
                  <a:latin typeface="BatangChe" panose="02030609000101010101" pitchFamily="49" charset="-127"/>
                  <a:ea typeface="BatangChe" panose="02030609000101010101" pitchFamily="49" charset="-127"/>
                </a:rPr>
                <a:t>diǎn</a:t>
              </a:r>
              <a:endParaRPr lang="en-US" altLang="zh-CN" sz="3600" b="1" dirty="0">
                <a:solidFill>
                  <a:srgbClr val="0000FF"/>
                </a:solidFill>
                <a:latin typeface="BatangChe" panose="02030609000101010101" pitchFamily="49" charset="-127"/>
                <a:ea typeface="BatangChe" panose="02030609000101010101" pitchFamily="49" charset="-127"/>
              </a:endParaRPr>
            </a:p>
          </p:txBody>
        </p:sp>
      </p:grpSp>
      <p:grpSp>
        <p:nvGrpSpPr>
          <p:cNvPr id="7178" name="Group 10"/>
          <p:cNvGrpSpPr/>
          <p:nvPr/>
        </p:nvGrpSpPr>
        <p:grpSpPr bwMode="auto">
          <a:xfrm>
            <a:off x="259369" y="988596"/>
            <a:ext cx="8644919" cy="5173868"/>
            <a:chOff x="257" y="879"/>
            <a:chExt cx="5352" cy="3149"/>
          </a:xfrm>
        </p:grpSpPr>
        <p:grpSp>
          <p:nvGrpSpPr>
            <p:cNvPr id="7179" name="Group 11"/>
            <p:cNvGrpSpPr/>
            <p:nvPr/>
          </p:nvGrpSpPr>
          <p:grpSpPr bwMode="auto">
            <a:xfrm>
              <a:off x="521" y="1936"/>
              <a:ext cx="5088" cy="2092"/>
              <a:chOff x="431" y="1571"/>
              <a:chExt cx="5088" cy="2092"/>
            </a:xfrm>
          </p:grpSpPr>
          <p:pic>
            <p:nvPicPr>
              <p:cNvPr id="7180" name="Picture 12" descr="大雨点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15" y="2387"/>
                <a:ext cx="624" cy="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81" name="Picture 13" descr="小雨点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1" y="1571"/>
                <a:ext cx="432" cy="3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82" name="Picture 14" descr="小雨点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39" y="3322"/>
                <a:ext cx="432" cy="3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183" name="Group 15"/>
              <p:cNvGrpSpPr/>
              <p:nvPr/>
            </p:nvGrpSpPr>
            <p:grpSpPr bwMode="auto">
              <a:xfrm>
                <a:off x="479" y="1571"/>
                <a:ext cx="5040" cy="2021"/>
                <a:chOff x="479" y="1571"/>
                <a:chExt cx="5040" cy="2021"/>
              </a:xfrm>
            </p:grpSpPr>
            <p:pic>
              <p:nvPicPr>
                <p:cNvPr id="7184" name="Picture 16" descr="大雨点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79" y="2435"/>
                  <a:ext cx="624" cy="4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85" name="Picture 17" descr="小雨点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103" y="3251"/>
                  <a:ext cx="432" cy="3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86" name="Picture 18" descr="大雨点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271" y="1571"/>
                  <a:ext cx="624" cy="4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87" name="Picture 19" descr="小雨点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087" y="2675"/>
                  <a:ext cx="432" cy="3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188" name="Group 20"/>
            <p:cNvGrpSpPr/>
            <p:nvPr/>
          </p:nvGrpSpPr>
          <p:grpSpPr bwMode="auto">
            <a:xfrm>
              <a:off x="257" y="879"/>
              <a:ext cx="5336" cy="3035"/>
              <a:chOff x="212" y="833"/>
              <a:chExt cx="5336" cy="3035"/>
            </a:xfrm>
          </p:grpSpPr>
          <p:grpSp>
            <p:nvGrpSpPr>
              <p:cNvPr id="7189" name="Group 21"/>
              <p:cNvGrpSpPr/>
              <p:nvPr/>
            </p:nvGrpSpPr>
            <p:grpSpPr bwMode="auto">
              <a:xfrm>
                <a:off x="212" y="833"/>
                <a:ext cx="5336" cy="911"/>
                <a:chOff x="279" y="1289"/>
                <a:chExt cx="5336" cy="911"/>
              </a:xfrm>
            </p:grpSpPr>
            <p:pic>
              <p:nvPicPr>
                <p:cNvPr id="7190" name="Picture 22" descr="大雨点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79" y="1289"/>
                  <a:ext cx="624" cy="4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91" name="Picture 23" descr="小雨点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83" y="1859"/>
                  <a:ext cx="432" cy="3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192" name="Group 24"/>
              <p:cNvGrpSpPr/>
              <p:nvPr/>
            </p:nvGrpSpPr>
            <p:grpSpPr bwMode="auto">
              <a:xfrm>
                <a:off x="2290" y="2886"/>
                <a:ext cx="1200" cy="982"/>
                <a:chOff x="4416" y="1824"/>
                <a:chExt cx="1200" cy="982"/>
              </a:xfrm>
            </p:grpSpPr>
            <p:pic>
              <p:nvPicPr>
                <p:cNvPr id="7193" name="Picture 25" descr="大雨点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416" y="2352"/>
                  <a:ext cx="624" cy="4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94" name="Picture 26" descr="小雨点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84" y="1824"/>
                  <a:ext cx="432" cy="3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95" name="Picture 27" descr="小雨点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84" y="2408"/>
                  <a:ext cx="432" cy="3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31" name="矩形 30"/>
          <p:cNvSpPr/>
          <p:nvPr/>
        </p:nvSpPr>
        <p:spPr>
          <a:xfrm>
            <a:off x="2469057" y="6075763"/>
            <a:ext cx="309880" cy="426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60420" name="Picture 4" descr="200811221659098759_S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850" y="260350"/>
            <a:ext cx="8496300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23850" y="5445125"/>
            <a:ext cx="8496300" cy="707886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/>
              <a:t>数不清的雨点儿，从</a:t>
            </a:r>
            <a:r>
              <a:rPr lang="en-US" altLang="zh-CN" sz="4000" b="1"/>
              <a:t>/</a:t>
            </a:r>
            <a:r>
              <a:rPr lang="zh-CN" altLang="en-US" sz="3600" b="1"/>
              <a:t>云彩里</a:t>
            </a:r>
            <a:r>
              <a:rPr lang="en-US" altLang="zh-CN" sz="4000" b="1"/>
              <a:t>/</a:t>
            </a:r>
            <a:r>
              <a:rPr lang="zh-CN" altLang="en-US" sz="3600" b="1"/>
              <a:t>飘落下来。</a:t>
            </a:r>
            <a:endParaRPr lang="zh-CN" altLang="en-US" sz="3600" b="1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75e32d50a49003441138c25c[1]"/>
          <p:cNvPicPr>
            <a:picLocks noChangeAspect="1" noChangeArrowheads="1"/>
          </p:cNvPicPr>
          <p:nvPr/>
        </p:nvPicPr>
        <p:blipFill>
          <a:blip r:embed="rId1">
            <a:lum bright="10000"/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000" b="1">
                <a:solidFill>
                  <a:srgbClr val="FF00FF"/>
                </a:solidFill>
              </a:rPr>
              <a:t>数不清</a:t>
            </a:r>
            <a:r>
              <a:rPr lang="zh-CN" altLang="en-US" sz="8000" b="1"/>
              <a:t>的雨点儿，</a:t>
            </a:r>
            <a:endParaRPr lang="zh-CN" altLang="en-US" sz="8000" b="1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2514600"/>
            <a:ext cx="906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000" b="1"/>
              <a:t>从</a:t>
            </a:r>
            <a:r>
              <a:rPr lang="zh-CN" altLang="en-US" sz="8000" b="1">
                <a:solidFill>
                  <a:srgbClr val="2C0AF6"/>
                </a:solidFill>
              </a:rPr>
              <a:t>云彩</a:t>
            </a:r>
            <a:r>
              <a:rPr lang="zh-CN" altLang="en-US" sz="8000" b="1"/>
              <a:t>里</a:t>
            </a:r>
            <a:r>
              <a:rPr lang="zh-CN" altLang="en-US" sz="8000" b="1">
                <a:solidFill>
                  <a:srgbClr val="FF6600"/>
                </a:solidFill>
              </a:rPr>
              <a:t>飘落</a:t>
            </a:r>
            <a:r>
              <a:rPr lang="zh-CN" altLang="en-US" sz="8000" b="1"/>
              <a:t>下来。</a:t>
            </a:r>
            <a:endParaRPr lang="zh-CN" altLang="en-US" sz="8000" b="1"/>
          </a:p>
        </p:txBody>
      </p:sp>
      <p:sp>
        <p:nvSpPr>
          <p:cNvPr id="17413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10600" y="6248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7414" name="[2]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5" name="Group 7"/>
          <p:cNvGrpSpPr/>
          <p:nvPr/>
        </p:nvGrpSpPr>
        <p:grpSpPr bwMode="auto">
          <a:xfrm>
            <a:off x="8458200" y="5554663"/>
            <a:ext cx="381000" cy="366712"/>
            <a:chOff x="5328" y="3499"/>
            <a:chExt cx="240" cy="231"/>
          </a:xfrm>
        </p:grpSpPr>
        <p:sp>
          <p:nvSpPr>
            <p:cNvPr id="17416" name="Oval 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376" y="3552"/>
              <a:ext cx="192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5328" y="3499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飘</a:t>
              </a:r>
              <a:endParaRPr lang="zh-CN" altLang="en-US"/>
            </a:p>
          </p:txBody>
        </p:sp>
      </p:grpSp>
      <p:grpSp>
        <p:nvGrpSpPr>
          <p:cNvPr id="17418" name="Group 10"/>
          <p:cNvGrpSpPr/>
          <p:nvPr/>
        </p:nvGrpSpPr>
        <p:grpSpPr bwMode="auto">
          <a:xfrm>
            <a:off x="7467600" y="6172200"/>
            <a:ext cx="685800" cy="366713"/>
            <a:chOff x="4704" y="3888"/>
            <a:chExt cx="432" cy="231"/>
          </a:xfrm>
        </p:grpSpPr>
        <p:sp>
          <p:nvSpPr>
            <p:cNvPr id="17419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0" y="388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4704" y="3888"/>
              <a:ext cx="3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数</a:t>
              </a:r>
              <a:endParaRPr lang="zh-CN" altLang="en-US"/>
            </a:p>
          </p:txBody>
        </p:sp>
      </p:grpSp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1768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audio>
          </p:childTnLst>
        </p:cTn>
      </p:par>
    </p:tnLst>
    <p:bldLst>
      <p:bldP spid="17411" grpId="0"/>
      <p:bldP spid="174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75e32d50a49003441138c25c[1]"/>
          <p:cNvPicPr>
            <a:picLocks noChangeAspect="1" noChangeArrowheads="1"/>
          </p:cNvPicPr>
          <p:nvPr/>
        </p:nvPicPr>
        <p:blipFill>
          <a:blip r:embed="rId1">
            <a:lum bright="10000"/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b="1">
                <a:solidFill>
                  <a:srgbClr val="FF00FF"/>
                </a:solidFill>
              </a:rPr>
              <a:t> </a:t>
            </a:r>
            <a:r>
              <a:rPr lang="zh-CN" altLang="en-US" sz="8000" b="1">
                <a:solidFill>
                  <a:srgbClr val="FF00FF"/>
                </a:solidFill>
              </a:rPr>
              <a:t>数不清    </a:t>
            </a:r>
            <a:r>
              <a:rPr lang="zh-CN" altLang="en-US" sz="8000" b="1"/>
              <a:t>  </a:t>
            </a:r>
            <a:r>
              <a:rPr lang="zh-CN" altLang="en-US" sz="8000" b="1">
                <a:solidFill>
                  <a:srgbClr val="CC00FF"/>
                </a:solidFill>
              </a:rPr>
              <a:t>飘落</a:t>
            </a:r>
            <a:endParaRPr lang="zh-CN" altLang="en-US" sz="8000" b="1">
              <a:solidFill>
                <a:srgbClr val="CC00FF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0" y="2514600"/>
            <a:ext cx="906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b="1"/>
              <a:t> </a:t>
            </a:r>
            <a:endParaRPr lang="en-US" altLang="zh-CN" sz="8000" b="1"/>
          </a:p>
        </p:txBody>
      </p:sp>
      <p:sp>
        <p:nvSpPr>
          <p:cNvPr id="18437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10600" y="6248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438" name="[2]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39" name="Group 7"/>
          <p:cNvGrpSpPr/>
          <p:nvPr/>
        </p:nvGrpSpPr>
        <p:grpSpPr bwMode="auto">
          <a:xfrm>
            <a:off x="8458200" y="5554663"/>
            <a:ext cx="381000" cy="366712"/>
            <a:chOff x="5328" y="3499"/>
            <a:chExt cx="240" cy="231"/>
          </a:xfrm>
        </p:grpSpPr>
        <p:sp>
          <p:nvSpPr>
            <p:cNvPr id="18440" name="Oval 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376" y="3552"/>
              <a:ext cx="192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5328" y="3499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飘</a:t>
              </a:r>
              <a:endParaRPr lang="zh-CN" altLang="en-US"/>
            </a:p>
          </p:txBody>
        </p:sp>
      </p:grpSp>
      <p:grpSp>
        <p:nvGrpSpPr>
          <p:cNvPr id="18442" name="Group 10"/>
          <p:cNvGrpSpPr/>
          <p:nvPr/>
        </p:nvGrpSpPr>
        <p:grpSpPr bwMode="auto">
          <a:xfrm>
            <a:off x="7467600" y="6172200"/>
            <a:ext cx="685800" cy="366713"/>
            <a:chOff x="4704" y="3888"/>
            <a:chExt cx="432" cy="231"/>
          </a:xfrm>
        </p:grpSpPr>
        <p:sp>
          <p:nvSpPr>
            <p:cNvPr id="18443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0" y="388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4704" y="3888"/>
              <a:ext cx="3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数</a:t>
              </a:r>
              <a:endParaRPr lang="zh-CN" altLang="en-US"/>
            </a:p>
          </p:txBody>
        </p:sp>
      </p:grpSp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1768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</p:childTnLst>
        </p:cTn>
      </p:par>
    </p:tnLst>
    <p:bldLst>
      <p:bldP spid="18435" grpId="0"/>
      <p:bldP spid="184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8153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      </a:t>
            </a:r>
            <a:r>
              <a:rPr lang="zh-CN" altLang="en-US" sz="6000" b="1">
                <a:ea typeface="楷体_GB2312" panose="02010609030101010101" charset="-122"/>
              </a:rPr>
              <a:t>数不清的雨点儿，从云彩里飘落下来。</a:t>
            </a:r>
            <a:endParaRPr lang="zh-CN" altLang="en-US" sz="6000" b="1">
              <a:ea typeface="楷体_GB2312" panose="02010609030101010101" charset="-122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00200" y="533400"/>
            <a:ext cx="2971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rgbClr val="FF0000"/>
                </a:solidFill>
                <a:ea typeface="楷体_GB2312" panose="02010609030101010101" charset="-122"/>
              </a:rPr>
              <a:t>数不清</a:t>
            </a:r>
            <a:endParaRPr lang="zh-CN" altLang="en-US" sz="6000" b="1">
              <a:solidFill>
                <a:srgbClr val="FF0000"/>
              </a:solidFill>
              <a:ea typeface="楷体_GB2312" panose="02010609030101010101" charset="-122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971800" y="1447800"/>
            <a:ext cx="170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FF0000"/>
                </a:solidFill>
                <a:ea typeface="楷体_GB2312" panose="02010609030101010101" charset="-122"/>
              </a:rPr>
              <a:t>飘落</a:t>
            </a:r>
            <a:endParaRPr lang="zh-CN" altLang="en-US" sz="6000" b="1">
              <a:solidFill>
                <a:srgbClr val="FF0000"/>
              </a:solidFill>
              <a:ea typeface="楷体_GB2312" panose="02010609030101010101" charset="-122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505200" y="220980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>
                <a:solidFill>
                  <a:srgbClr val="FFFF00"/>
                </a:solidFill>
              </a:rPr>
              <a:t>?</a:t>
            </a:r>
            <a:endParaRPr lang="en-US" altLang="zh-CN" sz="6000" b="1">
              <a:solidFill>
                <a:srgbClr val="FFFF00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90800" y="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>
                <a:solidFill>
                  <a:srgbClr val="FFFF00"/>
                </a:solidFill>
              </a:rPr>
              <a:t>?</a:t>
            </a:r>
            <a:endParaRPr lang="en-US" altLang="zh-CN" sz="6000" b="1">
              <a:solidFill>
                <a:srgbClr val="FFFF00"/>
              </a:solidFill>
            </a:endParaRPr>
          </a:p>
        </p:txBody>
      </p:sp>
      <p:sp>
        <p:nvSpPr>
          <p:cNvPr id="19463" name="AutoShape 7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8077200" y="5638800"/>
            <a:ext cx="914400" cy="914400"/>
          </a:xfrm>
          <a:prstGeom prst="star4">
            <a:avLst>
              <a:gd name="adj" fmla="val 12500"/>
            </a:avLst>
          </a:prstGeom>
          <a:solidFill>
            <a:schemeClr val="folHlink"/>
          </a:solidFill>
          <a:ln w="9525" algn="ctr">
            <a:solidFill>
              <a:srgbClr val="00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4" name="AutoShape 8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8001000" y="4800600"/>
            <a:ext cx="914400" cy="609600"/>
          </a:xfrm>
          <a:prstGeom prst="star5">
            <a:avLst/>
          </a:prstGeom>
          <a:solidFill>
            <a:srgbClr val="008000">
              <a:alpha val="13000"/>
            </a:srgbClr>
          </a:solidFill>
          <a:ln w="9525" algn="ctr">
            <a:solidFill>
              <a:srgbClr val="00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905000" y="53340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b="1"/>
              <a:t>还有什么东西数不清？</a:t>
            </a:r>
            <a:endParaRPr lang="zh-CN" altLang="en-US" sz="4800" b="1"/>
          </a:p>
        </p:txBody>
      </p:sp>
      <p:pic>
        <p:nvPicPr>
          <p:cNvPr id="19466" name="Picture 10" descr="200811221659098759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496300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0a754c6c51f7c079c163d31"/>
          <p:cNvPicPr>
            <a:picLocks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5759450"/>
            <a:ext cx="7848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b="1">
                <a:solidFill>
                  <a:srgbClr val="009900"/>
                </a:solidFill>
              </a:rPr>
              <a:t>天上的星星</a:t>
            </a:r>
            <a:r>
              <a:rPr lang="zh-CN" altLang="en-US" sz="6600" b="1">
                <a:solidFill>
                  <a:srgbClr val="CC00CC"/>
                </a:solidFill>
              </a:rPr>
              <a:t>数不清</a:t>
            </a:r>
            <a:r>
              <a:rPr lang="zh-CN" altLang="en-US" sz="6600" b="1">
                <a:solidFill>
                  <a:srgbClr val="FFFF00"/>
                </a:solidFill>
              </a:rPr>
              <a:t>。</a:t>
            </a:r>
            <a:endParaRPr lang="zh-CN" altLang="en-US" sz="6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8" descr="3"/>
          <p:cNvPicPr>
            <a:picLocks noChangeAspect="1" noChangeArrowheads="1"/>
          </p:cNvPicPr>
          <p:nvPr>
            <p:ph type="body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7099300" y="4508500"/>
            <a:ext cx="2044700" cy="234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74650" y="1196975"/>
            <a:ext cx="8613775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4400"/>
              <a:t>小草</a:t>
            </a:r>
            <a:r>
              <a:rPr lang="zh-CN" altLang="en-US" sz="4400">
                <a:solidFill>
                  <a:srgbClr val="FF3300"/>
                </a:solidFill>
              </a:rPr>
              <a:t>从</a:t>
            </a:r>
            <a:r>
              <a:rPr lang="zh-CN" altLang="en-US" sz="4400"/>
              <a:t>泥土里钻出来。</a:t>
            </a:r>
            <a:endParaRPr lang="zh-CN" altLang="en-US" sz="4400"/>
          </a:p>
          <a:p>
            <a:r>
              <a:rPr lang="zh-CN" altLang="en-US" sz="4400"/>
              <a:t>　</a:t>
            </a:r>
            <a:endParaRPr lang="zh-CN" altLang="en-US" sz="4400"/>
          </a:p>
          <a:p>
            <a:r>
              <a:rPr lang="zh-CN" altLang="en-US" sz="4400"/>
              <a:t>小松鼠从树上</a:t>
            </a:r>
            <a:r>
              <a:rPr lang="zh-CN" altLang="en-US" sz="4400" u="sng"/>
              <a:t>                             </a:t>
            </a:r>
            <a:r>
              <a:rPr lang="zh-CN" altLang="en-US" sz="4400"/>
              <a:t>。</a:t>
            </a:r>
            <a:endParaRPr lang="zh-CN" altLang="en-US" sz="4400"/>
          </a:p>
          <a:p>
            <a:endParaRPr lang="zh-CN" altLang="en-US" sz="4400"/>
          </a:p>
          <a:p>
            <a:r>
              <a:rPr lang="zh-CN" altLang="en-US" sz="4400" u="sng"/>
              <a:t>              </a:t>
            </a:r>
            <a:r>
              <a:rPr lang="zh-CN" altLang="en-US" sz="4400"/>
              <a:t>从</a:t>
            </a:r>
            <a:r>
              <a:rPr lang="zh-CN" altLang="en-US" sz="4400" u="sng"/>
              <a:t>                                 </a:t>
            </a:r>
            <a:r>
              <a:rPr lang="zh-CN" altLang="en-US" sz="4400"/>
              <a:t>。</a:t>
            </a:r>
            <a:endParaRPr lang="zh-CN" altLang="en-US" sz="4400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3"/>
          <p:cNvPicPr>
            <a:picLocks noChangeAspect="1" noChangeArrowheads="1"/>
          </p:cNvPicPr>
          <p:nvPr>
            <p:ph type="body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7099300" y="4508500"/>
            <a:ext cx="2044700" cy="234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74650" y="1196975"/>
            <a:ext cx="86360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4400"/>
              <a:t>小草</a:t>
            </a:r>
            <a:r>
              <a:rPr lang="zh-CN" altLang="en-US" sz="4400">
                <a:solidFill>
                  <a:srgbClr val="FF3300"/>
                </a:solidFill>
              </a:rPr>
              <a:t>从</a:t>
            </a:r>
            <a:r>
              <a:rPr lang="zh-CN" altLang="en-US" sz="4400"/>
              <a:t>泥土里钻出来。</a:t>
            </a:r>
            <a:endParaRPr lang="zh-CN" altLang="en-US" sz="4400"/>
          </a:p>
          <a:p>
            <a:r>
              <a:rPr lang="zh-CN" altLang="en-US" sz="4400"/>
              <a:t>　</a:t>
            </a:r>
            <a:endParaRPr lang="zh-CN" altLang="en-US" sz="4400"/>
          </a:p>
          <a:p>
            <a:r>
              <a:rPr lang="zh-CN" altLang="en-US" sz="4400"/>
              <a:t>小松鼠从树上</a:t>
            </a:r>
            <a:r>
              <a:rPr lang="zh-CN" altLang="en-US" sz="4400" u="sng"/>
              <a:t>       跳下来           </a:t>
            </a:r>
            <a:r>
              <a:rPr lang="zh-CN" altLang="en-US" sz="4400"/>
              <a:t>。</a:t>
            </a:r>
            <a:endParaRPr lang="zh-CN" altLang="en-US" sz="4400"/>
          </a:p>
          <a:p>
            <a:endParaRPr lang="zh-CN" altLang="en-US" sz="4400"/>
          </a:p>
          <a:p>
            <a:r>
              <a:rPr lang="zh-CN" altLang="en-US" sz="4400" u="sng"/>
              <a:t> 妈妈 </a:t>
            </a:r>
            <a:r>
              <a:rPr lang="zh-CN" altLang="en-US" sz="4400"/>
              <a:t>从</a:t>
            </a:r>
            <a:r>
              <a:rPr lang="zh-CN" altLang="en-US" sz="4400" u="sng"/>
              <a:t>       屋里走出来             </a:t>
            </a:r>
            <a:r>
              <a:rPr lang="zh-CN" altLang="en-US" sz="4400"/>
              <a:t>。</a:t>
            </a:r>
            <a:endParaRPr lang="zh-CN" altLang="en-US" sz="4400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295428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自学小提示</a:t>
            </a:r>
            <a:endParaRPr lang="zh-CN" altLang="en-US" sz="3600" b="1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392188" y="2348880"/>
            <a:ext cx="584410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009900"/>
                </a:solidFill>
              </a:rPr>
              <a:t>1</a:t>
            </a:r>
            <a:r>
              <a:rPr lang="zh-CN" altLang="en-US" sz="4400" b="1" dirty="0">
                <a:solidFill>
                  <a:srgbClr val="009900"/>
                </a:solidFill>
              </a:rPr>
              <a:t>、它们是从哪里来的？</a:t>
            </a:r>
            <a:endParaRPr lang="zh-CN" altLang="en-US" sz="4400" b="1" dirty="0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009900"/>
                </a:solidFill>
              </a:rPr>
              <a:t>2</a:t>
            </a:r>
            <a:r>
              <a:rPr lang="zh-CN" altLang="en-US" sz="4400" b="1" dirty="0">
                <a:solidFill>
                  <a:srgbClr val="009900"/>
                </a:solidFill>
              </a:rPr>
              <a:t>、它们说了什么话？</a:t>
            </a:r>
            <a:endParaRPr lang="zh-CN" altLang="en-US" sz="4400" b="1" dirty="0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009900"/>
                </a:solidFill>
              </a:rPr>
              <a:t>3</a:t>
            </a:r>
            <a:r>
              <a:rPr lang="zh-CN" altLang="en-US" sz="4400" b="1" dirty="0">
                <a:solidFill>
                  <a:srgbClr val="009900"/>
                </a:solidFill>
              </a:rPr>
              <a:t>、它们要做什么事呢？</a:t>
            </a:r>
            <a:endParaRPr lang="zh-CN" altLang="en-US" sz="44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W020070723355332710823"/>
          <p:cNvPicPr>
            <a:picLocks noChangeAspect="1" noChangeArrowheads="1"/>
          </p:cNvPicPr>
          <p:nvPr/>
        </p:nvPicPr>
        <p:blipFill>
          <a:blip r:embed="rId1">
            <a:lum bright="-18000" contrast="-6000"/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228600" y="117475"/>
            <a:ext cx="3695700" cy="1295400"/>
          </a:xfrm>
          <a:prstGeom prst="wedgeRoundRectCallout">
            <a:avLst>
              <a:gd name="adj1" fmla="val 63403"/>
              <a:gd name="adj2" fmla="val 5036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2.</a:t>
            </a: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我要去有花有草的地方。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你呢？</a:t>
            </a:r>
            <a:endParaRPr lang="zh-CN" altLang="en-US" sz="3200" b="1">
              <a:solidFill>
                <a:srgbClr val="FF0066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1258888" y="2205038"/>
            <a:ext cx="3744912" cy="863600"/>
          </a:xfrm>
          <a:prstGeom prst="wedgeRoundRectCallout">
            <a:avLst>
              <a:gd name="adj1" fmla="val 62338"/>
              <a:gd name="adj2" fmla="val -2940"/>
              <a:gd name="adj3" fmla="val 16667"/>
            </a:avLst>
          </a:prstGeom>
          <a:solidFill>
            <a:schemeClr val="bg1"/>
          </a:solidFill>
          <a:ln w="952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1.</a:t>
            </a: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你要到哪里去？</a:t>
            </a:r>
            <a:endParaRPr lang="zh-CN" altLang="en-US" sz="3200" b="1">
              <a:solidFill>
                <a:srgbClr val="FF00FF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5508625" y="3141663"/>
            <a:ext cx="3527425" cy="1079500"/>
          </a:xfrm>
          <a:prstGeom prst="wedgeRoundRectCallout">
            <a:avLst>
              <a:gd name="adj1" fmla="val -28037"/>
              <a:gd name="adj2" fmla="val -155296"/>
              <a:gd name="adj3" fmla="val 16667"/>
            </a:avLst>
          </a:prstGeom>
          <a:solidFill>
            <a:schemeClr val="bg1"/>
          </a:solidFill>
          <a:ln w="952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3.</a:t>
            </a: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我要去没有花没有草的地方。</a:t>
            </a:r>
            <a:endParaRPr lang="zh-CN" altLang="en-US" sz="3200" b="1">
              <a:solidFill>
                <a:srgbClr val="FF00FF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 autoUpdateAnimBg="0"/>
      <p:bldP spid="40964" grpId="0" animBg="1" autoUpdateAnimBg="0"/>
      <p:bldP spid="4096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20083514334932_1[1]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" y="76200"/>
            <a:ext cx="156051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20083514334932_1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0150" y="838200"/>
            <a:ext cx="8064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048000" y="1143000"/>
            <a:ext cx="6172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>
                <a:ea typeface="楷体_GB2312" panose="02010609030101010101" charset="-122"/>
              </a:rPr>
              <a:t>：“</a:t>
            </a:r>
            <a:r>
              <a:rPr lang="zh-CN" altLang="en-US" sz="4800" b="1">
                <a:ea typeface="楷体_GB2312" panose="02010609030101010101" charset="-122"/>
              </a:rPr>
              <a:t>你要到哪里去</a:t>
            </a:r>
            <a:r>
              <a:rPr lang="zh-CN" altLang="en-US" sz="4800">
                <a:ea typeface="楷体_GB2312" panose="02010609030101010101" charset="-122"/>
              </a:rPr>
              <a:t>？”</a:t>
            </a:r>
            <a:endParaRPr lang="zh-CN" altLang="en-US" sz="4800">
              <a:ea typeface="楷体_GB2312" panose="02010609030101010101" charset="-122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295400" y="838200"/>
            <a:ext cx="99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200" b="1">
                <a:solidFill>
                  <a:srgbClr val="CC00CC"/>
                </a:solidFill>
              </a:rPr>
              <a:t>问</a:t>
            </a:r>
            <a:endParaRPr lang="zh-CN" altLang="en-US" sz="7200" b="1">
              <a:solidFill>
                <a:srgbClr val="CC00CC"/>
              </a:solidFill>
            </a:endParaRPr>
          </a:p>
        </p:txBody>
      </p:sp>
      <p:pic>
        <p:nvPicPr>
          <p:cNvPr id="79878" name="Picture 6" descr="20083514334932_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667000"/>
            <a:ext cx="8604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2819400" y="2743200"/>
            <a:ext cx="5867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ea typeface="楷体_GB2312" panose="02010609030101010101" charset="-122"/>
              </a:rPr>
              <a:t>：“我要到有</a:t>
            </a:r>
            <a:r>
              <a:rPr lang="zh-CN" altLang="en-US" sz="4400" b="1" dirty="0">
                <a:solidFill>
                  <a:srgbClr val="FF0066"/>
                </a:solidFill>
                <a:ea typeface="楷体_GB2312" panose="02010609030101010101" charset="-122"/>
              </a:rPr>
              <a:t>花</a:t>
            </a:r>
            <a:r>
              <a:rPr lang="zh-CN" altLang="en-US" sz="4400" b="1" dirty="0">
                <a:ea typeface="楷体_GB2312" panose="02010609030101010101" charset="-122"/>
              </a:rPr>
              <a:t>有</a:t>
            </a:r>
            <a:r>
              <a:rPr lang="zh-CN" altLang="en-US" sz="4400" b="1" dirty="0">
                <a:solidFill>
                  <a:srgbClr val="009900"/>
                </a:solidFill>
                <a:ea typeface="楷体_GB2312" panose="02010609030101010101" charset="-122"/>
              </a:rPr>
              <a:t>草</a:t>
            </a:r>
            <a:r>
              <a:rPr lang="zh-CN" altLang="en-US" sz="4400" b="1" dirty="0">
                <a:ea typeface="楷体_GB2312" panose="02010609030101010101" charset="-122"/>
              </a:rPr>
              <a:t>的地方。</a:t>
            </a:r>
            <a:r>
              <a:rPr lang="zh-CN" altLang="en-US" sz="4400" b="1" dirty="0">
                <a:solidFill>
                  <a:srgbClr val="000099"/>
                </a:solidFill>
                <a:ea typeface="楷体_GB2312" panose="02010609030101010101" charset="-122"/>
              </a:rPr>
              <a:t>你呢</a:t>
            </a:r>
            <a:r>
              <a:rPr lang="zh-CN" altLang="en-US" sz="4400" b="1" dirty="0">
                <a:ea typeface="楷体_GB2312" panose="02010609030101010101" charset="-122"/>
              </a:rPr>
              <a:t>？”</a:t>
            </a:r>
            <a:endParaRPr lang="zh-CN" altLang="en-US" sz="4400" b="1" dirty="0">
              <a:ea typeface="楷体_GB2312" panose="02010609030101010101" charset="-122"/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143000" y="2667000"/>
            <a:ext cx="2057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rgbClr val="FF6600"/>
                </a:solidFill>
              </a:rPr>
              <a:t>回答</a:t>
            </a:r>
            <a:endParaRPr lang="zh-CN" altLang="en-US" sz="6000" b="1">
              <a:solidFill>
                <a:srgbClr val="FF6600"/>
              </a:solidFill>
            </a:endParaRPr>
          </a:p>
        </p:txBody>
      </p:sp>
      <p:pic>
        <p:nvPicPr>
          <p:cNvPr id="79881" name="Picture 9" descr="20083514334932_1[1]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4343400"/>
            <a:ext cx="156051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2286000" y="4800600"/>
            <a:ext cx="6248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ea typeface="楷体_GB2312" panose="02010609030101010101" charset="-122"/>
              </a:rPr>
              <a:t>：“我要去没有</a:t>
            </a:r>
            <a:r>
              <a:rPr lang="zh-CN" altLang="en-US" sz="4400" b="1">
                <a:solidFill>
                  <a:srgbClr val="FF0066"/>
                </a:solidFill>
                <a:ea typeface="楷体_GB2312" panose="02010609030101010101" charset="-122"/>
              </a:rPr>
              <a:t>花</a:t>
            </a:r>
            <a:r>
              <a:rPr lang="zh-CN" altLang="en-US" sz="4400" b="1">
                <a:ea typeface="楷体_GB2312" panose="02010609030101010101" charset="-122"/>
              </a:rPr>
              <a:t>没有</a:t>
            </a:r>
            <a:r>
              <a:rPr lang="zh-CN" altLang="en-US" sz="4400" b="1">
                <a:solidFill>
                  <a:srgbClr val="009900"/>
                </a:solidFill>
                <a:ea typeface="楷体_GB2312" panose="02010609030101010101" charset="-122"/>
              </a:rPr>
              <a:t>草</a:t>
            </a:r>
            <a:r>
              <a:rPr lang="zh-CN" altLang="en-US" sz="4400" b="1">
                <a:ea typeface="楷体_GB2312" panose="02010609030101010101" charset="-122"/>
              </a:rPr>
              <a:t>的地方。”</a:t>
            </a:r>
            <a:endParaRPr lang="zh-CN" altLang="en-US" sz="4400" b="1">
              <a:ea typeface="楷体_GB2312" panose="02010609030101010101" charset="-122"/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1600200" y="4648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/>
              <a:t>说</a:t>
            </a:r>
            <a:endParaRPr lang="zh-CN" altLang="en-US" sz="5400" b="1"/>
          </a:p>
        </p:txBody>
      </p:sp>
      <p:sp>
        <p:nvSpPr>
          <p:cNvPr id="79884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39175" y="6477000"/>
            <a:ext cx="504825" cy="381000"/>
          </a:xfrm>
          <a:prstGeom prst="star5">
            <a:avLst/>
          </a:prstGeom>
          <a:solidFill>
            <a:srgbClr val="008000">
              <a:alpha val="12000"/>
            </a:srgbClr>
          </a:solidFill>
          <a:ln w="9525" algn="ctr">
            <a:solidFill>
              <a:srgbClr val="00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5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67600" y="6553200"/>
            <a:ext cx="4572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8000">
              <a:alpha val="39999"/>
            </a:srgbClr>
          </a:solidFill>
          <a:ln w="9525" algn="ctr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6" name="AutoShap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01000" y="6400800"/>
            <a:ext cx="609600" cy="457200"/>
          </a:xfrm>
          <a:prstGeom prst="star4">
            <a:avLst>
              <a:gd name="adj" fmla="val 12500"/>
            </a:avLst>
          </a:prstGeom>
          <a:solidFill>
            <a:srgbClr val="008000">
              <a:alpha val="53999"/>
            </a:srgbClr>
          </a:solidFill>
          <a:ln w="9525" algn="ctr">
            <a:solidFill>
              <a:srgbClr val="00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7" name="AutoShape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81800" y="6477000"/>
            <a:ext cx="533400" cy="381000"/>
          </a:xfrm>
          <a:prstGeom prst="star8">
            <a:avLst>
              <a:gd name="adj" fmla="val 38250"/>
            </a:avLst>
          </a:prstGeom>
          <a:solidFill>
            <a:srgbClr val="008000">
              <a:alpha val="41000"/>
            </a:srgbClr>
          </a:solidFill>
          <a:ln w="9525" algn="ctr">
            <a:solidFill>
              <a:srgbClr val="00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9" grpId="0"/>
      <p:bldP spid="798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0243" name="Picture 3" descr="W02008082540300399717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8353425" cy="61229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zh-CN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kumimoji="1" lang="en-US" altLang="zh-CN" sz="4400" b="1" i="1" dirty="0">
                <a:latin typeface="宋体" panose="02010600030101010101" pitchFamily="2" charset="-122"/>
              </a:rPr>
              <a:t>12</a:t>
            </a:r>
            <a:r>
              <a:rPr kumimoji="1" lang="zh-CN" altLang="en-US" sz="4400" b="1" i="1" dirty="0">
                <a:latin typeface="宋体" panose="02010600030101010101" pitchFamily="2" charset="-122"/>
              </a:rPr>
              <a:t>、</a:t>
            </a:r>
            <a:r>
              <a:rPr kumimoji="1" lang="zh-CN" altLang="en-US" sz="4400" b="1" i="1" dirty="0">
                <a:latin typeface="楷体_GB2312" panose="02010609030101010101" charset="-122"/>
                <a:ea typeface="楷体_GB2312" panose="02010609030101010101" charset="-122"/>
              </a:rPr>
              <a:t>雨 点 儿</a:t>
            </a:r>
            <a:endParaRPr kumimoji="1" lang="zh-CN" altLang="en-US" sz="4400" b="1" i="1" dirty="0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kumimoji="1" lang="zh-CN" altLang="en-US" sz="3200" b="1" dirty="0">
                <a:solidFill>
                  <a:srgbClr val="0066FF"/>
                </a:solidFill>
              </a:rPr>
              <a:t>     </a:t>
            </a:r>
            <a:r>
              <a:rPr kumimoji="1" lang="zh-CN" altLang="en-US" sz="3200" b="1" dirty="0"/>
              <a:t>数不清的雨点儿，从云彩里飘落下来。</a:t>
            </a:r>
            <a:endParaRPr kumimoji="1" lang="zh-CN" altLang="en-US" sz="3200" b="1" dirty="0"/>
          </a:p>
          <a:p>
            <a:r>
              <a:rPr kumimoji="1" lang="zh-CN" altLang="en-US" sz="3200" b="1" dirty="0"/>
              <a:t>     半空中，大雨点儿问小雨点儿： “你要到哪里去？”</a:t>
            </a:r>
            <a:endParaRPr kumimoji="1" lang="zh-CN" altLang="en-US" sz="3200" b="1" dirty="0"/>
          </a:p>
          <a:p>
            <a:r>
              <a:rPr kumimoji="1" lang="zh-CN" altLang="en-US" sz="3200" b="1" dirty="0"/>
              <a:t>     小雨点儿回答：“我要去有花有草的地方。你呢？”</a:t>
            </a:r>
            <a:endParaRPr kumimoji="1" lang="zh-CN" altLang="en-US" sz="3200" b="1" dirty="0"/>
          </a:p>
          <a:p>
            <a:r>
              <a:rPr kumimoji="1" lang="zh-CN" altLang="en-US" sz="3200" b="1" dirty="0"/>
              <a:t>     大雨点儿说：“我要去没有花没有草的地方。”</a:t>
            </a:r>
            <a:endParaRPr kumimoji="1" lang="zh-CN" altLang="en-US" sz="3200" b="1" dirty="0"/>
          </a:p>
          <a:p>
            <a:r>
              <a:rPr kumimoji="1" lang="zh-CN" altLang="en-US" sz="3200" b="1" dirty="0"/>
              <a:t>    不久，有花有草的地方，花更红了，草更绿了。没有花没有草的地方，长出了红的花，绿的草。</a:t>
            </a:r>
            <a:endParaRPr kumimoji="1" lang="zh-CN" altLang="en-US" sz="3200" b="1" dirty="0"/>
          </a:p>
          <a:p>
            <a:endParaRPr lang="en-US" altLang="zh-CN" sz="3200" b="1" dirty="0"/>
          </a:p>
        </p:txBody>
      </p:sp>
      <p:pic>
        <p:nvPicPr>
          <p:cNvPr id="10245" name="纯粹的下雨声-128x96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0" y="6524625"/>
            <a:ext cx="228600" cy="171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5"/>
                </p:tgtEl>
              </p:cMediaNode>
            </p:video>
          </p:childTnLst>
        </p:cTn>
      </p:par>
    </p:tnLst>
    <p:bldLst>
      <p:bldP spid="1024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 flipV="1">
            <a:off x="3124200" y="6721475"/>
            <a:ext cx="2895600" cy="416560"/>
          </a:xfrm>
        </p:spPr>
        <p:txBody>
          <a:bodyPr/>
          <a:lstStyle/>
          <a:p>
            <a:endParaRPr lang="en-US" altLang="zh-CN"/>
          </a:p>
        </p:txBody>
      </p:sp>
      <p:pic>
        <p:nvPicPr>
          <p:cNvPr id="80898" name="Picture 2" descr="小学语文（散文）02-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1600" y="1143000"/>
            <a:ext cx="1714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9" name="Picture 3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1752600"/>
            <a:ext cx="5945188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4495800" y="152400"/>
            <a:ext cx="4495800" cy="2209800"/>
          </a:xfrm>
          <a:prstGeom prst="cloudCallout">
            <a:avLst>
              <a:gd name="adj1" fmla="val -36935"/>
              <a:gd name="adj2" fmla="val 7097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</a:rPr>
              <a:t>听听雨声，雨娃娃们在说话呢？他们在说些什么呢？你能听得懂吗？</a:t>
            </a:r>
            <a:endParaRPr lang="zh-CN" altLang="en-US" sz="2400" b="1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0" y="4800600"/>
            <a:ext cx="3200400" cy="1447800"/>
          </a:xfrm>
          <a:prstGeom prst="wedgeEllipseCallout">
            <a:avLst>
              <a:gd name="adj1" fmla="val 47917"/>
              <a:gd name="adj2" fmla="val -56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just" eaLnBrk="0" hangingPunct="0"/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</a:rPr>
              <a:t>分角色朗读课文。</a:t>
            </a:r>
            <a:endParaRPr lang="zh-CN" altLang="en-US" sz="2800" b="1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 autoUpdateAnimBg="0"/>
      <p:bldP spid="8090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41987" name="Picture 3" descr="3"/>
          <p:cNvPicPr>
            <a:picLocks noChangeAspect="1" noChangeArrowheads="1"/>
          </p:cNvPicPr>
          <p:nvPr>
            <p:ph type="body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8243888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_GB2312" panose="02010609030101010101" charset="-122"/>
              </a:rPr>
              <a:t>        </a:t>
            </a:r>
            <a:r>
              <a:rPr lang="zh-CN" altLang="en-US" sz="4000" dirty="0">
                <a:latin typeface="Times New Roman" panose="02020603050405020304" pitchFamily="18" charset="0"/>
                <a:ea typeface="楷体_GB2312" panose="02010609030101010101" charset="-122"/>
              </a:rPr>
              <a:t>半空中，大雨点儿问小雨点儿：“你要到哪里去？”</a:t>
            </a:r>
            <a:endParaRPr lang="zh-CN" altLang="en-US" sz="4000" dirty="0">
              <a:latin typeface="Times New Roman" panose="02020603050405020304" pitchFamily="18" charset="0"/>
              <a:ea typeface="楷体_GB2312" panose="0201060903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_GB2312" panose="02010609030101010101" charset="-122"/>
              </a:rPr>
              <a:t>        小雨点儿回答：“我要去有花有草的地方。你呢？”</a:t>
            </a:r>
            <a:endParaRPr lang="zh-CN" altLang="en-US" sz="4000" dirty="0">
              <a:latin typeface="Times New Roman" panose="02020603050405020304" pitchFamily="18" charset="0"/>
              <a:ea typeface="楷体_GB2312" panose="0201060903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_GB2312" panose="02010609030101010101" charset="-122"/>
              </a:rPr>
              <a:t>        大雨点儿说：“我要去没有花没有草的地方。”</a:t>
            </a:r>
            <a:endParaRPr lang="zh-CN" altLang="en-US" sz="4000" dirty="0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43011" name="Picture 3" descr="3"/>
          <p:cNvPicPr>
            <a:picLocks noChangeAspect="1" noChangeArrowheads="1"/>
          </p:cNvPicPr>
          <p:nvPr>
            <p:ph type="body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799147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5000"/>
              </a:lnSpc>
            </a:pPr>
            <a:r>
              <a:rPr lang="en-US" altLang="zh-CN" sz="4000" b="1" dirty="0">
                <a:latin typeface="Times New Roman" panose="02020603050405020304" pitchFamily="18" charset="0"/>
                <a:ea typeface="楷体_GB2312" panose="02010609030101010101" charset="-122"/>
              </a:rPr>
              <a:t>       </a:t>
            </a:r>
            <a:r>
              <a:rPr lang="zh-CN" altLang="en-US" sz="4000" b="1" dirty="0">
                <a:latin typeface="Times New Roman" panose="02020603050405020304" pitchFamily="18" charset="0"/>
                <a:ea typeface="楷体_GB2312" panose="02010609030101010101" charset="-122"/>
              </a:rPr>
              <a:t>不久，有花有草的地方，花更红了，草更绿了。没有花没有草的地方，长出了红的花，绿的草。</a:t>
            </a:r>
            <a:endParaRPr lang="zh-CN" altLang="en-US" sz="4000" b="1" dirty="0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_imgloa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8769350" cy="4525963"/>
          </a:xfrm>
        </p:spPr>
        <p:txBody>
          <a:bodyPr/>
          <a:lstStyle/>
          <a:p>
            <a:r>
              <a:rPr lang="zh-CN" altLang="en-US" sz="4000" b="1"/>
              <a:t>小雨点要去（                   ），大雨点要去（                     ）。</a:t>
            </a:r>
            <a:endParaRPr lang="zh-CN" altLang="en-US" sz="4000" b="1"/>
          </a:p>
          <a:p>
            <a:pPr>
              <a:buFontTx/>
              <a:buNone/>
            </a:pPr>
            <a:endParaRPr lang="en-US" altLang="zh-CN" sz="4000" b="1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_imgloa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9144000" cy="4525963"/>
          </a:xfrm>
        </p:spPr>
        <p:txBody>
          <a:bodyPr/>
          <a:lstStyle/>
          <a:p>
            <a:r>
              <a:rPr lang="zh-CN" altLang="en-US" sz="3600" b="1"/>
              <a:t>小雨点要去（</a:t>
            </a:r>
            <a:r>
              <a:rPr lang="zh-CN" altLang="en-US" sz="3600" b="1">
                <a:solidFill>
                  <a:srgbClr val="FF0066"/>
                </a:solidFill>
              </a:rPr>
              <a:t>有花有草的地方</a:t>
            </a:r>
            <a:r>
              <a:rPr lang="zh-CN" altLang="en-US" sz="3600" b="1"/>
              <a:t>   ），</a:t>
            </a:r>
            <a:endParaRPr lang="zh-CN" altLang="en-US" sz="3600" b="1"/>
          </a:p>
          <a:p>
            <a:r>
              <a:rPr lang="zh-CN" altLang="en-US" sz="3600" b="1"/>
              <a:t>大雨点要去（</a:t>
            </a:r>
            <a:r>
              <a:rPr lang="zh-CN" altLang="en-US" sz="3600" b="1">
                <a:solidFill>
                  <a:srgbClr val="FF0066"/>
                </a:solidFill>
              </a:rPr>
              <a:t>没有花没有草的地 方</a:t>
            </a:r>
            <a:r>
              <a:rPr lang="zh-CN" altLang="en-US" sz="3600" b="1"/>
              <a:t>）。</a:t>
            </a:r>
            <a:endParaRPr lang="zh-CN" altLang="en-US" sz="3600" b="1"/>
          </a:p>
          <a:p>
            <a:pPr>
              <a:buFontTx/>
              <a:buNone/>
            </a:pPr>
            <a:endParaRPr lang="en-US" altLang="zh-CN" sz="3600" b="1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7ba5c5b6571756b730add145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23850" y="1196975"/>
            <a:ext cx="928846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             </a:t>
            </a:r>
            <a:r>
              <a:rPr lang="zh-CN" altLang="en-US" sz="3600" b="1" dirty="0"/>
              <a:t>不久，有花有草的的地方，花（                 ），草（                    ）。</a:t>
            </a:r>
            <a:endParaRPr lang="zh-CN" altLang="en-US" sz="3600" b="1" dirty="0"/>
          </a:p>
          <a:p>
            <a:pPr>
              <a:spcBef>
                <a:spcPct val="50000"/>
              </a:spcBef>
            </a:pPr>
            <a:r>
              <a:rPr lang="zh-CN" altLang="en-US" sz="3600" b="1" dirty="0"/>
              <a:t>没有花，没有草的地方，长出了（                        ），（                        ）。</a:t>
            </a:r>
            <a:endParaRPr lang="zh-CN" altLang="en-US" sz="3600" b="1" dirty="0"/>
          </a:p>
          <a:p>
            <a:pPr>
              <a:spcBef>
                <a:spcPct val="50000"/>
              </a:spcBef>
            </a:pPr>
            <a:endParaRPr lang="en-US" altLang="zh-CN" sz="3600" b="1" dirty="0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67588" name="Picture 4" descr="7ba5c5b6571756b730add145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23850" y="1196975"/>
            <a:ext cx="928846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             </a:t>
            </a:r>
            <a:r>
              <a:rPr lang="zh-CN" altLang="en-US" sz="3600" b="1" dirty="0"/>
              <a:t>不久，有花有草的的地方，花（</a:t>
            </a:r>
            <a:r>
              <a:rPr lang="zh-CN" altLang="en-US" sz="3600" b="1" dirty="0">
                <a:solidFill>
                  <a:srgbClr val="FF0066"/>
                </a:solidFill>
              </a:rPr>
              <a:t>更红</a:t>
            </a:r>
            <a:r>
              <a:rPr lang="zh-CN" altLang="en-US" sz="3600" b="1" dirty="0"/>
              <a:t> ），草（  </a:t>
            </a:r>
            <a:r>
              <a:rPr lang="zh-CN" altLang="en-US" sz="3600" b="1" dirty="0">
                <a:solidFill>
                  <a:srgbClr val="FF0066"/>
                </a:solidFill>
              </a:rPr>
              <a:t>更绿了</a:t>
            </a:r>
            <a:r>
              <a:rPr lang="zh-CN" altLang="en-US" sz="3600" b="1" dirty="0"/>
              <a:t>）。</a:t>
            </a:r>
            <a:endParaRPr lang="zh-CN" altLang="en-US" sz="3600" b="1" dirty="0"/>
          </a:p>
          <a:p>
            <a:pPr>
              <a:spcBef>
                <a:spcPct val="50000"/>
              </a:spcBef>
            </a:pPr>
            <a:r>
              <a:rPr lang="zh-CN" altLang="en-US" sz="3600" b="1" dirty="0"/>
              <a:t>没有花，没有草的地方，长出了（ </a:t>
            </a:r>
            <a:r>
              <a:rPr lang="zh-CN" altLang="en-US" sz="3600" b="1" dirty="0">
                <a:solidFill>
                  <a:srgbClr val="FF0066"/>
                </a:solidFill>
              </a:rPr>
              <a:t>红的花</a:t>
            </a:r>
            <a:r>
              <a:rPr lang="zh-CN" altLang="en-US" sz="3600" b="1" dirty="0"/>
              <a:t> ），（  </a:t>
            </a:r>
            <a:r>
              <a:rPr lang="zh-CN" altLang="en-US" sz="3600" b="1" dirty="0">
                <a:solidFill>
                  <a:srgbClr val="FF0066"/>
                </a:solidFill>
              </a:rPr>
              <a:t>绿的草</a:t>
            </a:r>
            <a:r>
              <a:rPr lang="zh-CN" altLang="en-US" sz="3600" b="1" dirty="0"/>
              <a:t>）。</a:t>
            </a:r>
            <a:endParaRPr lang="zh-CN" altLang="en-US" sz="3600" b="1" dirty="0"/>
          </a:p>
          <a:p>
            <a:pPr>
              <a:spcBef>
                <a:spcPct val="50000"/>
              </a:spcBef>
            </a:pPr>
            <a:endParaRPr lang="en-US" altLang="zh-CN" sz="3600" b="1" dirty="0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7ba5c5b6571756b730add145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0" y="1268413"/>
            <a:ext cx="9288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            </a:t>
            </a:r>
            <a:r>
              <a:rPr lang="zh-CN" altLang="en-US" sz="3600" b="1"/>
              <a:t>我喜欢（               ），因为（              ）</a:t>
            </a:r>
            <a:endParaRPr lang="zh-CN" altLang="en-US" sz="3600" b="1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7ba5c5b6571756b730add145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61925" y="1199713"/>
            <a:ext cx="882015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             </a:t>
            </a:r>
            <a:r>
              <a:rPr lang="zh-CN" altLang="en-US" sz="3600" b="1" dirty="0"/>
              <a:t>不久，有花有草的的地方，因为有了（             ）花（</a:t>
            </a:r>
            <a:r>
              <a:rPr lang="zh-CN" altLang="en-US" sz="3600" b="1" dirty="0">
                <a:solidFill>
                  <a:srgbClr val="FF0066"/>
                </a:solidFill>
              </a:rPr>
              <a:t>更红</a:t>
            </a:r>
            <a:r>
              <a:rPr lang="zh-CN" altLang="en-US" sz="3600" b="1" dirty="0"/>
              <a:t> ），草（  </a:t>
            </a:r>
            <a:r>
              <a:rPr lang="zh-CN" altLang="en-US" sz="3600" b="1" dirty="0">
                <a:solidFill>
                  <a:srgbClr val="FF0066"/>
                </a:solidFill>
              </a:rPr>
              <a:t>更绿了</a:t>
            </a:r>
            <a:r>
              <a:rPr lang="zh-CN" altLang="en-US" sz="3600" b="1" dirty="0"/>
              <a:t>）。</a:t>
            </a:r>
            <a:endParaRPr lang="zh-CN" altLang="en-US" sz="3600" b="1" dirty="0"/>
          </a:p>
          <a:p>
            <a:pPr>
              <a:spcBef>
                <a:spcPct val="50000"/>
              </a:spcBef>
            </a:pPr>
            <a:r>
              <a:rPr lang="zh-CN" altLang="en-US" sz="3600" b="1" dirty="0"/>
              <a:t>没有花，没有草的地方，因为有了（</a:t>
            </a:r>
            <a:r>
              <a:rPr lang="zh-CN" altLang="en-US" b="1" dirty="0">
                <a:solidFill>
                  <a:srgbClr val="FF0066"/>
                </a:solidFill>
              </a:rPr>
              <a:t>                  </a:t>
            </a:r>
            <a:r>
              <a:rPr lang="zh-CN" altLang="en-US" sz="3600" b="1" dirty="0"/>
              <a:t>）长出了（ </a:t>
            </a:r>
            <a:r>
              <a:rPr lang="zh-CN" altLang="en-US" sz="3600" b="1" dirty="0">
                <a:solidFill>
                  <a:srgbClr val="FF0066"/>
                </a:solidFill>
              </a:rPr>
              <a:t>红的花</a:t>
            </a:r>
            <a:r>
              <a:rPr lang="zh-CN" altLang="en-US" sz="3600" b="1" dirty="0"/>
              <a:t> ），（  </a:t>
            </a:r>
            <a:r>
              <a:rPr lang="zh-CN" altLang="en-US" sz="3600" b="1" dirty="0">
                <a:solidFill>
                  <a:srgbClr val="FF0066"/>
                </a:solidFill>
              </a:rPr>
              <a:t>绿的草</a:t>
            </a:r>
            <a:r>
              <a:rPr lang="zh-CN" altLang="en-US" sz="3600" b="1" dirty="0"/>
              <a:t>）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65162" y="1702951"/>
            <a:ext cx="2881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66"/>
                </a:solidFill>
              </a:rPr>
              <a:t>小雨点</a:t>
            </a:r>
            <a:endParaRPr lang="zh-CN" altLang="en-US" sz="3600" b="1">
              <a:solidFill>
                <a:srgbClr val="FF0066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7421562" y="2495113"/>
            <a:ext cx="1560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66"/>
                </a:solidFill>
              </a:rPr>
              <a:t>大雨点</a:t>
            </a:r>
            <a:endParaRPr lang="zh-CN" altLang="en-US" sz="36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_imgloa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r>
              <a:rPr lang="zh-CN" altLang="en-US" sz="4000" b="1" dirty="0"/>
              <a:t>假如我是雨点儿，我会落到荷叶上，青蛙跳上了荷叶，喝了几口小雨点，又唱起了动听的歌．</a:t>
            </a:r>
            <a:endParaRPr lang="zh-CN" altLang="en-US" sz="4000" b="1" dirty="0"/>
          </a:p>
          <a:p>
            <a:endParaRPr lang="zh-CN" altLang="en-US" sz="4000" b="1" dirty="0"/>
          </a:p>
          <a:p>
            <a:r>
              <a:rPr lang="zh-CN" altLang="en-US" sz="4000" b="1" dirty="0"/>
              <a:t>假如我是雨点儿，我会落到＿＿＿＿</a:t>
            </a:r>
            <a:endParaRPr lang="zh-CN" altLang="en-US" sz="4000" b="1" dirty="0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1267" name="Picture 3" descr="BAS00243"/>
          <p:cNvPicPr>
            <a:picLocks noChangeAspect="1" noChangeArrowheads="1"/>
          </p:cNvPicPr>
          <p:nvPr>
            <p:ph type="body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252413" y="0"/>
            <a:ext cx="9648826" cy="702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71550" y="288925"/>
            <a:ext cx="7127875" cy="66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              </a:t>
            </a:r>
            <a:r>
              <a:rPr lang="en-US" altLang="zh-CN" sz="3600" b="1" dirty="0">
                <a:latin typeface="BatangChe" panose="02030609000101010101" pitchFamily="49" charset="-127"/>
                <a:ea typeface="BatangChe" panose="02030609000101010101" pitchFamily="49" charset="-127"/>
              </a:rPr>
              <a:t>12</a:t>
            </a:r>
            <a:r>
              <a:rPr lang="zh-CN" altLang="en-US" sz="3600" b="1" dirty="0">
                <a:latin typeface="BatangChe" panose="02030609000101010101" pitchFamily="49" charset="-127"/>
              </a:rPr>
              <a:t>、雨点儿</a:t>
            </a:r>
            <a:endParaRPr lang="zh-CN" altLang="en-US" sz="3600" b="1" dirty="0">
              <a:latin typeface="BatangChe" panose="02030609000101010101" pitchFamily="49" charset="-127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BatangChe" panose="02030609000101010101" pitchFamily="49" charset="-127"/>
              </a:rPr>
              <a:t>    数不清的雨点儿，从云彩里飘落下来。</a:t>
            </a:r>
            <a:endParaRPr lang="zh-CN" altLang="en-US" sz="2800" b="1" dirty="0">
              <a:latin typeface="BatangChe" panose="02030609000101010101" pitchFamily="49" charset="-127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BatangChe" panose="02030609000101010101" pitchFamily="49" charset="-127"/>
              </a:rPr>
              <a:t>    半空中，大雨点儿问小雨点儿：“你要到哪里去？”</a:t>
            </a:r>
            <a:endParaRPr lang="zh-CN" altLang="en-US" sz="2800" b="1" dirty="0">
              <a:latin typeface="BatangChe" panose="02030609000101010101" pitchFamily="49" charset="-127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BatangChe" panose="02030609000101010101" pitchFamily="49" charset="-127"/>
              </a:rPr>
              <a:t>    小雨点儿回答：“我要去有花有草的地方。你呢？”</a:t>
            </a:r>
            <a:endParaRPr lang="zh-CN" altLang="en-US" sz="2800" b="1" dirty="0">
              <a:latin typeface="BatangChe" panose="02030609000101010101" pitchFamily="49" charset="-127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BatangChe" panose="02030609000101010101" pitchFamily="49" charset="-127"/>
              </a:rPr>
              <a:t>    大雨点儿说：“我要去没有花没有草的地方。”</a:t>
            </a:r>
            <a:endParaRPr lang="zh-CN" altLang="en-US" sz="2800" b="1" dirty="0">
              <a:latin typeface="BatangChe" panose="02030609000101010101" pitchFamily="49" charset="-127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BatangChe" panose="02030609000101010101" pitchFamily="49" charset="-127"/>
              </a:rPr>
              <a:t>    不久，有花有草的地方，花更红了，草更绿了。没有花没有草的地方，长出了红的花，绿的草。</a:t>
            </a:r>
            <a:endParaRPr lang="zh-CN" altLang="en-US" sz="2800" b="1" dirty="0">
              <a:latin typeface="BatangChe" panose="02030609000101010101" pitchFamily="49" charset="-127"/>
            </a:endParaRPr>
          </a:p>
          <a:p>
            <a:pPr>
              <a:lnSpc>
                <a:spcPct val="125000"/>
              </a:lnSpc>
            </a:pPr>
            <a:endParaRPr lang="en-US" altLang="zh-CN" sz="2800" b="1" dirty="0">
              <a:latin typeface="BatangChe" panose="02030609000101010101" pitchFamily="49" charset="-127"/>
            </a:endParaRPr>
          </a:p>
        </p:txBody>
      </p:sp>
      <p:grpSp>
        <p:nvGrpSpPr>
          <p:cNvPr id="11269" name="Group 5"/>
          <p:cNvGrpSpPr/>
          <p:nvPr/>
        </p:nvGrpSpPr>
        <p:grpSpPr bwMode="auto">
          <a:xfrm>
            <a:off x="1331913" y="895350"/>
            <a:ext cx="865187" cy="4303713"/>
            <a:chOff x="839" y="564"/>
            <a:chExt cx="545" cy="2711"/>
          </a:xfrm>
        </p:grpSpPr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839" y="564"/>
              <a:ext cx="54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rgbClr val="FF0066"/>
                  </a:solidFill>
                  <a:latin typeface="BatangChe" panose="02030609000101010101" pitchFamily="49" charset="-127"/>
                  <a:ea typeface="BatangChe" panose="02030609000101010101" pitchFamily="49" charset="-127"/>
                </a:rPr>
                <a:t>①</a:t>
              </a:r>
              <a:r>
                <a:rPr lang="en-US" altLang="zh-CN" sz="3600" b="1">
                  <a:solidFill>
                    <a:srgbClr val="0000FF"/>
                  </a:solidFill>
                  <a:latin typeface="BatangChe" panose="02030609000101010101" pitchFamily="49" charset="-127"/>
                  <a:ea typeface="BatangChe" panose="02030609000101010101" pitchFamily="49" charset="-127"/>
                </a:rPr>
                <a:t> </a:t>
              </a:r>
              <a:endParaRPr lang="en-US" altLang="zh-CN" sz="3600" b="1">
                <a:solidFill>
                  <a:srgbClr val="0000FF"/>
                </a:solidFill>
                <a:latin typeface="BatangChe" panose="02030609000101010101" pitchFamily="49" charset="-127"/>
                <a:ea typeface="BatangChe" panose="02030609000101010101" pitchFamily="49" charset="-127"/>
              </a:endParaRP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839" y="882"/>
              <a:ext cx="54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rgbClr val="FF0066"/>
                  </a:solidFill>
                  <a:latin typeface="BatangChe" panose="02030609000101010101" pitchFamily="49" charset="-127"/>
                  <a:ea typeface="BatangChe" panose="02030609000101010101" pitchFamily="49" charset="-127"/>
                </a:rPr>
                <a:t>② </a:t>
              </a:r>
              <a:endParaRPr lang="en-US" altLang="zh-CN" sz="3600" b="1">
                <a:solidFill>
                  <a:srgbClr val="FF0066"/>
                </a:solidFill>
                <a:latin typeface="BatangChe" panose="02030609000101010101" pitchFamily="49" charset="-127"/>
                <a:ea typeface="BatangChe" panose="02030609000101010101" pitchFamily="49" charset="-127"/>
              </a:endParaRP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839" y="1570"/>
              <a:ext cx="44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FF0066"/>
                  </a:solidFill>
                  <a:latin typeface="BatangChe" panose="02030609000101010101" pitchFamily="49" charset="-127"/>
                  <a:ea typeface="BatangChe" panose="02030609000101010101" pitchFamily="49" charset="-127"/>
                </a:rPr>
                <a:t>③</a:t>
              </a:r>
              <a:r>
                <a:rPr lang="en-US" altLang="zh-CN" sz="3600" b="1">
                  <a:solidFill>
                    <a:srgbClr val="0000FF"/>
                  </a:solidFill>
                  <a:latin typeface="BatangChe" panose="02030609000101010101" pitchFamily="49" charset="-127"/>
                  <a:ea typeface="BatangChe" panose="02030609000101010101" pitchFamily="49" charset="-127"/>
                </a:rPr>
                <a:t> </a:t>
              </a:r>
              <a:endParaRPr lang="en-US" altLang="zh-CN" sz="3600" b="1">
                <a:solidFill>
                  <a:srgbClr val="0000FF"/>
                </a:solidFill>
                <a:latin typeface="BatangChe" panose="02030609000101010101" pitchFamily="49" charset="-127"/>
                <a:ea typeface="BatangChe" panose="02030609000101010101" pitchFamily="49" charset="-127"/>
              </a:endParaRP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839" y="2275"/>
              <a:ext cx="4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FF0066"/>
                  </a:solidFill>
                  <a:latin typeface="BatangChe" panose="02030609000101010101" pitchFamily="49" charset="-127"/>
                  <a:ea typeface="BatangChe" panose="02030609000101010101" pitchFamily="49" charset="-127"/>
                </a:rPr>
                <a:t>④ </a:t>
              </a:r>
              <a:endParaRPr lang="en-US" altLang="zh-CN" sz="3200" b="1">
                <a:solidFill>
                  <a:srgbClr val="FF0066"/>
                </a:solidFill>
                <a:latin typeface="BatangChe" panose="02030609000101010101" pitchFamily="49" charset="-127"/>
                <a:ea typeface="BatangChe" panose="02030609000101010101" pitchFamily="49" charset="-127"/>
              </a:endParaRP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839" y="291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FF0066"/>
                  </a:solidFill>
                  <a:latin typeface="BatangChe" panose="02030609000101010101" pitchFamily="49" charset="-127"/>
                  <a:ea typeface="BatangChe" panose="02030609000101010101" pitchFamily="49" charset="-127"/>
                </a:rPr>
                <a:t>⑤</a:t>
              </a:r>
              <a:endParaRPr lang="en-US" altLang="zh-CN" sz="3200" b="1">
                <a:solidFill>
                  <a:srgbClr val="FF0066"/>
                </a:solidFill>
                <a:latin typeface="BatangChe" panose="02030609000101010101" pitchFamily="49" charset="-127"/>
                <a:ea typeface="BatangChe" panose="02030609000101010101" pitchFamily="49" charset="-127"/>
              </a:endParaRPr>
            </a:p>
          </p:txBody>
        </p:sp>
      </p:grpSp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音乐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e4bdcc28b569f6fb219a84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0"/>
            <a:ext cx="4572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      </a:t>
            </a:r>
            <a:r>
              <a:rPr lang="zh-CN" altLang="en-US" sz="3600" b="1">
                <a:solidFill>
                  <a:srgbClr val="FF0000"/>
                </a:solidFill>
              </a:rPr>
              <a:t>不久，有花有草的地方，花更红了，草更绿了。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509523495406"/>
          <p:cNvPicPr preferRelativeResize="0"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CC00CC"/>
                </a:solidFill>
                <a:ea typeface="楷体_GB2312" panose="02010609030101010101" charset="-122"/>
              </a:rPr>
              <a:t>没有花没有草的地方，长出了红的花，绿的草。</a:t>
            </a:r>
            <a:endParaRPr lang="zh-CN" altLang="en-US" sz="3600" b="1">
              <a:solidFill>
                <a:srgbClr val="CC00CC"/>
              </a:solidFill>
              <a:ea typeface="楷体_GB2312" panose="02010609030101010101" charset="-122"/>
            </a:endParaRPr>
          </a:p>
        </p:txBody>
      </p:sp>
      <p:pic>
        <p:nvPicPr>
          <p:cNvPr id="34820" name="Picture 4" descr="0929514523-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12a8de6f0d52c4e080cb4a2b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47800"/>
            <a:ext cx="4648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0328c0181e9a227f42a9ad7c"/>
          <p:cNvPicPr preferRelativeResize="0"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1447800"/>
            <a:ext cx="4495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304800"/>
            <a:ext cx="891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/>
              <a:t>雨点儿</a:t>
            </a:r>
            <a:r>
              <a:rPr lang="zh-CN" altLang="en-US" sz="5400" b="1">
                <a:solidFill>
                  <a:srgbClr val="FF0066"/>
                </a:solidFill>
              </a:rPr>
              <a:t>从</a:t>
            </a:r>
            <a:r>
              <a:rPr lang="zh-CN" altLang="en-US" sz="5400" b="1"/>
              <a:t>云彩里飘落下来。</a:t>
            </a:r>
            <a:endParaRPr lang="zh-CN" altLang="en-US" sz="5400" b="1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1447800"/>
            <a:ext cx="312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/>
              <a:t>小草</a:t>
            </a:r>
            <a:r>
              <a:rPr lang="zh-CN" altLang="en-US" sz="5400" b="1">
                <a:solidFill>
                  <a:srgbClr val="FF0066"/>
                </a:solidFill>
              </a:rPr>
              <a:t>从</a:t>
            </a:r>
            <a:endParaRPr lang="zh-CN" altLang="en-US" sz="5400" b="1">
              <a:solidFill>
                <a:srgbClr val="FF0066"/>
              </a:solidFill>
            </a:endParaRP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2743200" y="22860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667000" y="1295400"/>
            <a:ext cx="6019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/>
              <a:t>泥土里钻出来。</a:t>
            </a:r>
            <a:endParaRPr lang="zh-CN" altLang="en-US" sz="5400" b="1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371600" y="2667000"/>
            <a:ext cx="160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rgbClr val="FF0066"/>
                </a:solidFill>
              </a:rPr>
              <a:t>从</a:t>
            </a:r>
            <a:endParaRPr lang="zh-CN" altLang="en-US" sz="5400" b="1">
              <a:solidFill>
                <a:srgbClr val="FF0066"/>
              </a:solidFill>
            </a:endParaRP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2514600" y="34290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152400" y="3429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2233" name="Picture 9" descr="JMNRMRXPJONKKLZPHTNHLWJNXLOJ_0014"/>
          <p:cNvPicPr>
            <a:picLocks noChangeAspect="1" noChangeArrowheads="1"/>
          </p:cNvPicPr>
          <p:nvPr/>
        </p:nvPicPr>
        <p:blipFill>
          <a:blip r:embed="rId1">
            <a:lum bright="20000"/>
          </a:blip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雨的印记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0781" fill="hold"/>
                                        <p:tgtEl>
                                          <p:spTgt spid="52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4"/>
                </p:tgtEl>
              </p:cMediaNode>
            </p:audio>
          </p:childTnLst>
        </p:cTn>
      </p:par>
    </p:tnLst>
    <p:bldLst>
      <p:bldP spid="522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04800" y="685800"/>
            <a:ext cx="8077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800" dirty="0">
                <a:latin typeface="宋体" panose="02010600030101010101" pitchFamily="2" charset="-122"/>
              </a:rPr>
              <a:t>数不清的雨点从云彩里飘落下来。</a:t>
            </a:r>
            <a:endParaRPr kumimoji="1" lang="zh-CN" altLang="en-US" sz="4800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4800" dirty="0">
                <a:latin typeface="宋体" panose="02010600030101010101" pitchFamily="2" charset="-122"/>
              </a:rPr>
              <a:t>小草从</a:t>
            </a:r>
            <a:r>
              <a:rPr kumimoji="1" lang="zh-CN" altLang="en-US" sz="4800" u="sng" dirty="0">
                <a:latin typeface="宋体" panose="02010600030101010101" pitchFamily="2" charset="-122"/>
              </a:rPr>
              <a:t>            </a:t>
            </a:r>
            <a:r>
              <a:rPr kumimoji="1" lang="zh-CN" altLang="en-US" sz="4800" dirty="0">
                <a:latin typeface="宋体" panose="02010600030101010101" pitchFamily="2" charset="-122"/>
              </a:rPr>
              <a:t>。</a:t>
            </a:r>
            <a:br>
              <a:rPr kumimoji="1" lang="zh-CN" altLang="en-US" sz="4800" dirty="0">
                <a:latin typeface="宋体" panose="02010600030101010101" pitchFamily="2" charset="-122"/>
              </a:rPr>
            </a:br>
            <a:r>
              <a:rPr kumimoji="1" lang="zh-CN" altLang="en-US" sz="4800" dirty="0">
                <a:latin typeface="宋体" panose="02010600030101010101" pitchFamily="2" charset="-122"/>
              </a:rPr>
              <a:t>小花从</a:t>
            </a:r>
            <a:r>
              <a:rPr kumimoji="1" lang="zh-CN" altLang="en-US" sz="4800" u="sng" dirty="0">
                <a:latin typeface="宋体" panose="02010600030101010101" pitchFamily="2" charset="-122"/>
              </a:rPr>
              <a:t>            </a:t>
            </a:r>
            <a:r>
              <a:rPr kumimoji="1" lang="zh-CN" altLang="en-US" sz="4800" dirty="0">
                <a:latin typeface="宋体" panose="02010600030101010101" pitchFamily="2" charset="-122"/>
              </a:rPr>
              <a:t>。</a:t>
            </a:r>
            <a:r>
              <a:rPr kumimoji="1" lang="zh-CN" altLang="en-US" sz="4800" dirty="0">
                <a:latin typeface="Times New Roman" panose="02020603050405020304" pitchFamily="18" charset="0"/>
              </a:rPr>
              <a:t> </a:t>
            </a:r>
            <a:endParaRPr kumimoji="1" lang="zh-CN" altLang="en-US" sz="4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4800" u="sng" dirty="0">
                <a:latin typeface="宋体" panose="02010600030101010101" pitchFamily="2" charset="-122"/>
              </a:rPr>
              <a:t>        </a:t>
            </a:r>
            <a:r>
              <a:rPr kumimoji="1" lang="zh-CN" altLang="en-US" sz="4800" dirty="0">
                <a:latin typeface="宋体" panose="02010600030101010101" pitchFamily="2" charset="-122"/>
              </a:rPr>
              <a:t>从</a:t>
            </a:r>
            <a:r>
              <a:rPr kumimoji="1" lang="zh-CN" altLang="en-US" sz="4800" u="sng" dirty="0">
                <a:latin typeface="宋体" panose="02010600030101010101" pitchFamily="2" charset="-122"/>
              </a:rPr>
              <a:t>          </a:t>
            </a:r>
            <a:r>
              <a:rPr kumimoji="1" lang="zh-CN" altLang="en-US" sz="4800" dirty="0" smtClean="0">
                <a:latin typeface="宋体" panose="02010600030101010101" pitchFamily="2" charset="-122"/>
              </a:rPr>
              <a:t>。</a:t>
            </a:r>
            <a:endParaRPr kumimoji="1" lang="zh-CN" altLang="en-US" sz="4800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6003af33a87e950bec3156b11385343faf2b4e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275" y="683260"/>
            <a:ext cx="6173470" cy="4723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08188" y="1831975"/>
            <a:ext cx="6232525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/>
              <a:t>点  </a:t>
            </a:r>
            <a:r>
              <a:rPr lang="zh-CN" altLang="en-US" sz="4800" b="1" dirty="0"/>
              <a:t> </a:t>
            </a:r>
            <a:r>
              <a:rPr lang="zh-CN" altLang="en-US" sz="4800" dirty="0"/>
              <a:t>  </a:t>
            </a:r>
            <a:r>
              <a:rPr lang="zh-CN" altLang="en-US" sz="6600" b="1" dirty="0"/>
              <a:t>数</a:t>
            </a:r>
            <a:r>
              <a:rPr lang="zh-CN" altLang="en-US" sz="4800" dirty="0"/>
              <a:t>   </a:t>
            </a:r>
            <a:r>
              <a:rPr lang="zh-CN" altLang="en-US" sz="6600" b="1" dirty="0"/>
              <a:t>清 </a:t>
            </a:r>
            <a:r>
              <a:rPr lang="zh-CN" altLang="en-US" sz="6600" dirty="0"/>
              <a:t> </a:t>
            </a:r>
            <a:r>
              <a:rPr lang="zh-CN" altLang="en-US" sz="4800" dirty="0"/>
              <a:t> </a:t>
            </a:r>
            <a:endParaRPr lang="zh-CN" altLang="en-US" sz="4800" dirty="0"/>
          </a:p>
          <a:p>
            <a:endParaRPr lang="zh-CN" altLang="en-US" sz="4800" dirty="0"/>
          </a:p>
          <a:p>
            <a:r>
              <a:rPr lang="zh-CN" altLang="en-US" sz="6000" b="1" dirty="0"/>
              <a:t>彩</a:t>
            </a:r>
            <a:r>
              <a:rPr lang="zh-CN" altLang="en-US" sz="4800" dirty="0"/>
              <a:t>     </a:t>
            </a:r>
            <a:r>
              <a:rPr lang="zh-CN" altLang="en-US" sz="6000" b="1" dirty="0"/>
              <a:t>飘 </a:t>
            </a:r>
            <a:r>
              <a:rPr lang="zh-CN" altLang="en-US" sz="4800" dirty="0"/>
              <a:t>    </a:t>
            </a:r>
            <a:r>
              <a:rPr lang="zh-CN" altLang="en-US" sz="6600" b="1" dirty="0"/>
              <a:t>落</a:t>
            </a:r>
            <a:r>
              <a:rPr lang="zh-CN" altLang="en-US" sz="4800" dirty="0"/>
              <a:t>     </a:t>
            </a:r>
            <a:r>
              <a:rPr lang="zh-CN" altLang="en-US" sz="7200" b="1" dirty="0"/>
              <a:t>空</a:t>
            </a:r>
            <a:r>
              <a:rPr lang="zh-CN" altLang="en-US" sz="4800" dirty="0"/>
              <a:t> </a:t>
            </a:r>
            <a:endParaRPr lang="zh-CN" altLang="en-US" sz="4800" dirty="0"/>
          </a:p>
          <a:p>
            <a:endParaRPr lang="zh-CN" altLang="en-US" sz="4800" dirty="0"/>
          </a:p>
          <a:p>
            <a:r>
              <a:rPr lang="zh-CN" altLang="en-US" sz="6000" b="1" dirty="0"/>
              <a:t>问</a:t>
            </a:r>
            <a:r>
              <a:rPr lang="zh-CN" altLang="en-US" sz="4800" dirty="0"/>
              <a:t>     </a:t>
            </a:r>
            <a:r>
              <a:rPr lang="zh-CN" altLang="en-US" sz="6000" b="1" dirty="0"/>
              <a:t>回     答     方</a:t>
            </a:r>
            <a:endParaRPr lang="zh-CN" altLang="en-US" sz="6000" b="1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24075" y="1265238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/>
              <a:t>diǎn</a:t>
            </a:r>
            <a:endParaRPr lang="en-US" altLang="zh-CN" sz="4000" b="1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563938" y="1200150"/>
            <a:ext cx="111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/>
              <a:t>shǔ</a:t>
            </a:r>
            <a:endParaRPr lang="en-US" altLang="zh-CN" sz="4400" b="1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932363" y="1143000"/>
            <a:ext cx="177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 b="1"/>
              <a:t>qīng</a:t>
            </a:r>
            <a:endParaRPr lang="en-US" altLang="zh-CN" sz="4400" b="1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081213" y="2857500"/>
            <a:ext cx="9318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/>
              <a:t>cǎi</a:t>
            </a:r>
            <a:endParaRPr lang="en-US" altLang="zh-CN" sz="4400" b="1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352800" y="2851150"/>
            <a:ext cx="1303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/>
              <a:t>piāo</a:t>
            </a:r>
            <a:endParaRPr lang="en-US" altLang="zh-CN" sz="4400" b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34000" y="2895600"/>
            <a:ext cx="944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/>
              <a:t>luò</a:t>
            </a:r>
            <a:endParaRPr lang="en-US" altLang="zh-CN" sz="4000" b="1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781800" y="29718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b="1"/>
              <a:t>kōng</a:t>
            </a:r>
            <a:endParaRPr lang="en-US" altLang="zh-CN" sz="4000" b="1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905000" y="4724400"/>
            <a:ext cx="1171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/>
              <a:t>wèn</a:t>
            </a:r>
            <a:endParaRPr lang="en-US" altLang="zh-CN" sz="4000" b="1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410200" y="4724400"/>
            <a:ext cx="8969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 b="1"/>
              <a:t>dá</a:t>
            </a:r>
            <a:endParaRPr lang="en-US" altLang="zh-CN" sz="4400" b="1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086600" y="4800600"/>
            <a:ext cx="1228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/>
              <a:t>fāng</a:t>
            </a:r>
            <a:endParaRPr lang="en-US" altLang="zh-CN" sz="4000" b="1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657600" y="4724400"/>
            <a:ext cx="1084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/>
              <a:t>huí</a:t>
            </a:r>
            <a:endParaRPr lang="en-US" altLang="zh-CN" sz="3600" b="1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72225" y="4579938"/>
            <a:ext cx="27717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3"/>
          <p:cNvGrpSpPr/>
          <p:nvPr/>
        </p:nvGrpSpPr>
        <p:grpSpPr bwMode="auto">
          <a:xfrm>
            <a:off x="1042988" y="0"/>
            <a:ext cx="6408737" cy="6408738"/>
            <a:chOff x="672" y="96"/>
            <a:chExt cx="4037" cy="4037"/>
          </a:xfrm>
        </p:grpSpPr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2441" y="3135"/>
              <a:ext cx="726" cy="998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99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41" name="Cloud"/>
            <p:cNvSpPr>
              <a:spLocks noChangeAspect="1" noEditPoints="1" noChangeArrowheads="1"/>
            </p:cNvSpPr>
            <p:nvPr/>
          </p:nvSpPr>
          <p:spPr bwMode="auto">
            <a:xfrm rot="11275523">
              <a:off x="672" y="96"/>
              <a:ext cx="4037" cy="326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902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000000"/>
              </a:solidFill>
              <a:miter lim="800000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2" name="Group 6"/>
          <p:cNvGrpSpPr/>
          <p:nvPr/>
        </p:nvGrpSpPr>
        <p:grpSpPr bwMode="auto">
          <a:xfrm>
            <a:off x="5867400" y="2590800"/>
            <a:ext cx="1160463" cy="1150938"/>
            <a:chOff x="3792" y="1680"/>
            <a:chExt cx="731" cy="725"/>
          </a:xfrm>
        </p:grpSpPr>
        <p:pic>
          <p:nvPicPr>
            <p:cNvPr id="14343" name="Picture 7" descr="j030549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792" y="1680"/>
              <a:ext cx="718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3888" y="1920"/>
              <a:ext cx="635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 </a:t>
              </a:r>
              <a:r>
                <a:rPr lang="zh-CN" altLang="en-US" sz="4400" b="1"/>
                <a:t>方</a:t>
              </a:r>
              <a:endParaRPr lang="zh-CN" altLang="en-US" sz="4400" b="1"/>
            </a:p>
          </p:txBody>
        </p:sp>
      </p:grpSp>
      <p:grpSp>
        <p:nvGrpSpPr>
          <p:cNvPr id="14345" name="Group 9"/>
          <p:cNvGrpSpPr/>
          <p:nvPr/>
        </p:nvGrpSpPr>
        <p:grpSpPr bwMode="auto">
          <a:xfrm>
            <a:off x="1981200" y="457200"/>
            <a:ext cx="1295400" cy="1150938"/>
            <a:chOff x="816" y="528"/>
            <a:chExt cx="718" cy="725"/>
          </a:xfrm>
        </p:grpSpPr>
        <p:pic>
          <p:nvPicPr>
            <p:cNvPr id="14346" name="Picture 10" descr="j030549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16" y="528"/>
              <a:ext cx="718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912" y="720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/>
                <a:t>点</a:t>
              </a:r>
              <a:endParaRPr lang="zh-CN" altLang="en-US" sz="4400" b="1"/>
            </a:p>
          </p:txBody>
        </p:sp>
      </p:grpSp>
      <p:grpSp>
        <p:nvGrpSpPr>
          <p:cNvPr id="14348" name="Group 12"/>
          <p:cNvGrpSpPr/>
          <p:nvPr/>
        </p:nvGrpSpPr>
        <p:grpSpPr bwMode="auto">
          <a:xfrm>
            <a:off x="2627313" y="3933825"/>
            <a:ext cx="1323975" cy="1150938"/>
            <a:chOff x="1655" y="2478"/>
            <a:chExt cx="834" cy="725"/>
          </a:xfrm>
        </p:grpSpPr>
        <p:pic>
          <p:nvPicPr>
            <p:cNvPr id="14349" name="Picture 13" descr="j030549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655" y="2478"/>
              <a:ext cx="834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1791" y="2704"/>
              <a:ext cx="55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/>
                <a:t>清</a:t>
              </a:r>
              <a:endParaRPr lang="zh-CN" altLang="en-US" sz="4400" b="1"/>
            </a:p>
          </p:txBody>
        </p:sp>
      </p:grpSp>
      <p:grpSp>
        <p:nvGrpSpPr>
          <p:cNvPr id="14351" name="Group 15"/>
          <p:cNvGrpSpPr/>
          <p:nvPr/>
        </p:nvGrpSpPr>
        <p:grpSpPr bwMode="auto">
          <a:xfrm>
            <a:off x="3581400" y="152400"/>
            <a:ext cx="1495425" cy="1158875"/>
            <a:chOff x="2208" y="384"/>
            <a:chExt cx="942" cy="730"/>
          </a:xfrm>
        </p:grpSpPr>
        <p:pic>
          <p:nvPicPr>
            <p:cNvPr id="14352" name="Picture 16" descr="j030549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208" y="384"/>
              <a:ext cx="718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2304" y="672"/>
              <a:ext cx="84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 </a:t>
              </a:r>
              <a:r>
                <a:rPr lang="zh-CN" altLang="en-US" sz="4000" b="1"/>
                <a:t>彩</a:t>
              </a:r>
              <a:endParaRPr lang="zh-CN" altLang="en-US" sz="4000" b="1"/>
            </a:p>
          </p:txBody>
        </p:sp>
      </p:grpSp>
      <p:grpSp>
        <p:nvGrpSpPr>
          <p:cNvPr id="14354" name="Group 18"/>
          <p:cNvGrpSpPr/>
          <p:nvPr/>
        </p:nvGrpSpPr>
        <p:grpSpPr bwMode="auto">
          <a:xfrm>
            <a:off x="3995738" y="1989138"/>
            <a:ext cx="989012" cy="998537"/>
            <a:chOff x="432" y="2640"/>
            <a:chExt cx="623" cy="629"/>
          </a:xfrm>
        </p:grpSpPr>
        <p:pic>
          <p:nvPicPr>
            <p:cNvPr id="14355" name="Picture 19" descr="j030549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32" y="2640"/>
              <a:ext cx="623" cy="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6" name="Text Box 20"/>
            <p:cNvSpPr txBox="1">
              <a:spLocks noChangeArrowheads="1"/>
            </p:cNvSpPr>
            <p:nvPr/>
          </p:nvSpPr>
          <p:spPr bwMode="auto">
            <a:xfrm>
              <a:off x="576" y="2719"/>
              <a:ext cx="46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400" b="1"/>
                <a:t>回</a:t>
              </a:r>
              <a:endParaRPr lang="zh-CN" altLang="en-US" sz="4400" b="1"/>
            </a:p>
          </p:txBody>
        </p:sp>
      </p:grpSp>
      <p:grpSp>
        <p:nvGrpSpPr>
          <p:cNvPr id="14357" name="Group 21"/>
          <p:cNvGrpSpPr/>
          <p:nvPr/>
        </p:nvGrpSpPr>
        <p:grpSpPr bwMode="auto">
          <a:xfrm>
            <a:off x="2627313" y="2565400"/>
            <a:ext cx="912812" cy="922338"/>
            <a:chOff x="2496" y="1782"/>
            <a:chExt cx="575" cy="581"/>
          </a:xfrm>
        </p:grpSpPr>
        <p:pic>
          <p:nvPicPr>
            <p:cNvPr id="14358" name="Picture 22" descr="j030549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96" y="1782"/>
              <a:ext cx="575" cy="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2544" y="1855"/>
              <a:ext cx="46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400" b="1"/>
                <a:t>数</a:t>
              </a:r>
              <a:endParaRPr lang="zh-CN" altLang="en-US" sz="4400" b="1"/>
            </a:p>
          </p:txBody>
        </p:sp>
      </p:grpSp>
      <p:grpSp>
        <p:nvGrpSpPr>
          <p:cNvPr id="14360" name="Group 24"/>
          <p:cNvGrpSpPr/>
          <p:nvPr/>
        </p:nvGrpSpPr>
        <p:grpSpPr bwMode="auto">
          <a:xfrm>
            <a:off x="4572000" y="3429000"/>
            <a:ext cx="1601788" cy="1150938"/>
            <a:chOff x="2544" y="1680"/>
            <a:chExt cx="1009" cy="725"/>
          </a:xfrm>
        </p:grpSpPr>
        <p:pic>
          <p:nvPicPr>
            <p:cNvPr id="14361" name="Picture 25" descr="j030549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44" y="1680"/>
              <a:ext cx="718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62" name="Text Box 26"/>
            <p:cNvSpPr txBox="1">
              <a:spLocks noChangeArrowheads="1"/>
            </p:cNvSpPr>
            <p:nvPr/>
          </p:nvSpPr>
          <p:spPr bwMode="auto">
            <a:xfrm>
              <a:off x="2736" y="1920"/>
              <a:ext cx="81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/>
                <a:t>答</a:t>
              </a:r>
              <a:endParaRPr lang="zh-CN" altLang="en-US" sz="4400" b="1"/>
            </a:p>
          </p:txBody>
        </p:sp>
      </p:grpSp>
      <p:grpSp>
        <p:nvGrpSpPr>
          <p:cNvPr id="14363" name="Group 27"/>
          <p:cNvGrpSpPr/>
          <p:nvPr/>
        </p:nvGrpSpPr>
        <p:grpSpPr bwMode="auto">
          <a:xfrm>
            <a:off x="4787900" y="836613"/>
            <a:ext cx="1139825" cy="1150937"/>
            <a:chOff x="3120" y="1104"/>
            <a:chExt cx="718" cy="725"/>
          </a:xfrm>
        </p:grpSpPr>
        <p:pic>
          <p:nvPicPr>
            <p:cNvPr id="14364" name="Picture 28" descr="j030549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20" y="1104"/>
              <a:ext cx="718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65" name="Text Box 29"/>
            <p:cNvSpPr txBox="1">
              <a:spLocks noChangeArrowheads="1"/>
            </p:cNvSpPr>
            <p:nvPr/>
          </p:nvSpPr>
          <p:spPr bwMode="auto">
            <a:xfrm>
              <a:off x="3264" y="1231"/>
              <a:ext cx="46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400" b="1"/>
                <a:t>飘</a:t>
              </a:r>
              <a:endParaRPr lang="zh-CN" altLang="en-US" sz="4400" b="1"/>
            </a:p>
          </p:txBody>
        </p:sp>
      </p:grpSp>
      <p:sp>
        <p:nvSpPr>
          <p:cNvPr id="14366" name="Freeform 30"/>
          <p:cNvSpPr/>
          <p:nvPr/>
        </p:nvSpPr>
        <p:spPr bwMode="auto">
          <a:xfrm>
            <a:off x="2238375" y="2327275"/>
            <a:ext cx="53975" cy="63500"/>
          </a:xfrm>
          <a:custGeom>
            <a:avLst/>
            <a:gdLst>
              <a:gd name="T0" fmla="*/ 51 w 102"/>
              <a:gd name="T1" fmla="*/ 0 h 121"/>
              <a:gd name="T2" fmla="*/ 0 w 102"/>
              <a:gd name="T3" fmla="*/ 109 h 121"/>
              <a:gd name="T4" fmla="*/ 1 w 102"/>
              <a:gd name="T5" fmla="*/ 110 h 121"/>
              <a:gd name="T6" fmla="*/ 5 w 102"/>
              <a:gd name="T7" fmla="*/ 113 h 121"/>
              <a:gd name="T8" fmla="*/ 11 w 102"/>
              <a:gd name="T9" fmla="*/ 117 h 121"/>
              <a:gd name="T10" fmla="*/ 19 w 102"/>
              <a:gd name="T11" fmla="*/ 119 h 121"/>
              <a:gd name="T12" fmla="*/ 31 w 102"/>
              <a:gd name="T13" fmla="*/ 121 h 121"/>
              <a:gd name="T14" fmla="*/ 45 w 102"/>
              <a:gd name="T15" fmla="*/ 119 h 121"/>
              <a:gd name="T16" fmla="*/ 62 w 102"/>
              <a:gd name="T17" fmla="*/ 113 h 121"/>
              <a:gd name="T18" fmla="*/ 81 w 102"/>
              <a:gd name="T19" fmla="*/ 102 h 121"/>
              <a:gd name="T20" fmla="*/ 102 w 102"/>
              <a:gd name="T21" fmla="*/ 89 h 121"/>
              <a:gd name="T22" fmla="*/ 51 w 102"/>
              <a:gd name="T23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" h="121">
                <a:moveTo>
                  <a:pt x="51" y="0"/>
                </a:moveTo>
                <a:lnTo>
                  <a:pt x="0" y="109"/>
                </a:lnTo>
                <a:lnTo>
                  <a:pt x="1" y="110"/>
                </a:lnTo>
                <a:lnTo>
                  <a:pt x="5" y="113"/>
                </a:lnTo>
                <a:lnTo>
                  <a:pt x="11" y="117"/>
                </a:lnTo>
                <a:lnTo>
                  <a:pt x="19" y="119"/>
                </a:lnTo>
                <a:lnTo>
                  <a:pt x="31" y="121"/>
                </a:lnTo>
                <a:lnTo>
                  <a:pt x="45" y="119"/>
                </a:lnTo>
                <a:lnTo>
                  <a:pt x="62" y="113"/>
                </a:lnTo>
                <a:lnTo>
                  <a:pt x="81" y="102"/>
                </a:lnTo>
                <a:lnTo>
                  <a:pt x="102" y="89"/>
                </a:lnTo>
                <a:lnTo>
                  <a:pt x="51" y="0"/>
                </a:lnTo>
                <a:close/>
              </a:path>
            </a:pathLst>
          </a:custGeom>
          <a:solidFill>
            <a:srgbClr val="FFE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7" name="Freeform 31"/>
          <p:cNvSpPr/>
          <p:nvPr/>
        </p:nvSpPr>
        <p:spPr bwMode="auto">
          <a:xfrm>
            <a:off x="2058988" y="2763838"/>
            <a:ext cx="123825" cy="85725"/>
          </a:xfrm>
          <a:custGeom>
            <a:avLst/>
            <a:gdLst>
              <a:gd name="T0" fmla="*/ 26 w 236"/>
              <a:gd name="T1" fmla="*/ 6 h 160"/>
              <a:gd name="T2" fmla="*/ 23 w 236"/>
              <a:gd name="T3" fmla="*/ 9 h 160"/>
              <a:gd name="T4" fmla="*/ 19 w 236"/>
              <a:gd name="T5" fmla="*/ 16 h 160"/>
              <a:gd name="T6" fmla="*/ 14 w 236"/>
              <a:gd name="T7" fmla="*/ 25 h 160"/>
              <a:gd name="T8" fmla="*/ 7 w 236"/>
              <a:gd name="T9" fmla="*/ 38 h 160"/>
              <a:gd name="T10" fmla="*/ 3 w 236"/>
              <a:gd name="T11" fmla="*/ 53 h 160"/>
              <a:gd name="T12" fmla="*/ 0 w 236"/>
              <a:gd name="T13" fmla="*/ 70 h 160"/>
              <a:gd name="T14" fmla="*/ 0 w 236"/>
              <a:gd name="T15" fmla="*/ 89 h 160"/>
              <a:gd name="T16" fmla="*/ 5 w 236"/>
              <a:gd name="T17" fmla="*/ 108 h 160"/>
              <a:gd name="T18" fmla="*/ 5 w 236"/>
              <a:gd name="T19" fmla="*/ 109 h 160"/>
              <a:gd name="T20" fmla="*/ 7 w 236"/>
              <a:gd name="T21" fmla="*/ 111 h 160"/>
              <a:gd name="T22" fmla="*/ 9 w 236"/>
              <a:gd name="T23" fmla="*/ 113 h 160"/>
              <a:gd name="T24" fmla="*/ 13 w 236"/>
              <a:gd name="T25" fmla="*/ 117 h 160"/>
              <a:gd name="T26" fmla="*/ 18 w 236"/>
              <a:gd name="T27" fmla="*/ 123 h 160"/>
              <a:gd name="T28" fmla="*/ 23 w 236"/>
              <a:gd name="T29" fmla="*/ 127 h 160"/>
              <a:gd name="T30" fmla="*/ 31 w 236"/>
              <a:gd name="T31" fmla="*/ 132 h 160"/>
              <a:gd name="T32" fmla="*/ 40 w 236"/>
              <a:gd name="T33" fmla="*/ 137 h 160"/>
              <a:gd name="T34" fmla="*/ 51 w 236"/>
              <a:gd name="T35" fmla="*/ 143 h 160"/>
              <a:gd name="T36" fmla="*/ 64 w 236"/>
              <a:gd name="T37" fmla="*/ 148 h 160"/>
              <a:gd name="T38" fmla="*/ 78 w 236"/>
              <a:gd name="T39" fmla="*/ 152 h 160"/>
              <a:gd name="T40" fmla="*/ 93 w 236"/>
              <a:gd name="T41" fmla="*/ 156 h 160"/>
              <a:gd name="T42" fmla="*/ 112 w 236"/>
              <a:gd name="T43" fmla="*/ 159 h 160"/>
              <a:gd name="T44" fmla="*/ 132 w 236"/>
              <a:gd name="T45" fmla="*/ 160 h 160"/>
              <a:gd name="T46" fmla="*/ 154 w 236"/>
              <a:gd name="T47" fmla="*/ 160 h 160"/>
              <a:gd name="T48" fmla="*/ 179 w 236"/>
              <a:gd name="T49" fmla="*/ 159 h 160"/>
              <a:gd name="T50" fmla="*/ 182 w 236"/>
              <a:gd name="T51" fmla="*/ 157 h 160"/>
              <a:gd name="T52" fmla="*/ 191 w 236"/>
              <a:gd name="T53" fmla="*/ 155 h 160"/>
              <a:gd name="T54" fmla="*/ 202 w 236"/>
              <a:gd name="T55" fmla="*/ 148 h 160"/>
              <a:gd name="T56" fmla="*/ 215 w 236"/>
              <a:gd name="T57" fmla="*/ 136 h 160"/>
              <a:gd name="T58" fmla="*/ 226 w 236"/>
              <a:gd name="T59" fmla="*/ 121 h 160"/>
              <a:gd name="T60" fmla="*/ 233 w 236"/>
              <a:gd name="T61" fmla="*/ 100 h 160"/>
              <a:gd name="T62" fmla="*/ 236 w 236"/>
              <a:gd name="T63" fmla="*/ 73 h 160"/>
              <a:gd name="T64" fmla="*/ 230 w 236"/>
              <a:gd name="T65" fmla="*/ 38 h 160"/>
              <a:gd name="T66" fmla="*/ 229 w 236"/>
              <a:gd name="T67" fmla="*/ 37 h 160"/>
              <a:gd name="T68" fmla="*/ 227 w 236"/>
              <a:gd name="T69" fmla="*/ 32 h 160"/>
              <a:gd name="T70" fmla="*/ 224 w 236"/>
              <a:gd name="T71" fmla="*/ 26 h 160"/>
              <a:gd name="T72" fmla="*/ 219 w 236"/>
              <a:gd name="T73" fmla="*/ 18 h 160"/>
              <a:gd name="T74" fmla="*/ 214 w 236"/>
              <a:gd name="T75" fmla="*/ 12 h 160"/>
              <a:gd name="T76" fmla="*/ 206 w 236"/>
              <a:gd name="T77" fmla="*/ 6 h 160"/>
              <a:gd name="T78" fmla="*/ 199 w 236"/>
              <a:gd name="T79" fmla="*/ 1 h 160"/>
              <a:gd name="T80" fmla="*/ 189 w 236"/>
              <a:gd name="T81" fmla="*/ 0 h 160"/>
              <a:gd name="T82" fmla="*/ 189 w 236"/>
              <a:gd name="T83" fmla="*/ 97 h 160"/>
              <a:gd name="T84" fmla="*/ 26 w 236"/>
              <a:gd name="T85" fmla="*/ 89 h 160"/>
              <a:gd name="T86" fmla="*/ 26 w 236"/>
              <a:gd name="T87" fmla="*/ 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6" h="160">
                <a:moveTo>
                  <a:pt x="26" y="6"/>
                </a:moveTo>
                <a:lnTo>
                  <a:pt x="23" y="9"/>
                </a:lnTo>
                <a:lnTo>
                  <a:pt x="19" y="16"/>
                </a:lnTo>
                <a:lnTo>
                  <a:pt x="14" y="25"/>
                </a:lnTo>
                <a:lnTo>
                  <a:pt x="7" y="38"/>
                </a:lnTo>
                <a:lnTo>
                  <a:pt x="3" y="53"/>
                </a:lnTo>
                <a:lnTo>
                  <a:pt x="0" y="70"/>
                </a:lnTo>
                <a:lnTo>
                  <a:pt x="0" y="89"/>
                </a:lnTo>
                <a:lnTo>
                  <a:pt x="5" y="108"/>
                </a:lnTo>
                <a:lnTo>
                  <a:pt x="5" y="109"/>
                </a:lnTo>
                <a:lnTo>
                  <a:pt x="7" y="111"/>
                </a:lnTo>
                <a:lnTo>
                  <a:pt x="9" y="113"/>
                </a:lnTo>
                <a:lnTo>
                  <a:pt x="13" y="117"/>
                </a:lnTo>
                <a:lnTo>
                  <a:pt x="18" y="123"/>
                </a:lnTo>
                <a:lnTo>
                  <a:pt x="23" y="127"/>
                </a:lnTo>
                <a:lnTo>
                  <a:pt x="31" y="132"/>
                </a:lnTo>
                <a:lnTo>
                  <a:pt x="40" y="137"/>
                </a:lnTo>
                <a:lnTo>
                  <a:pt x="51" y="143"/>
                </a:lnTo>
                <a:lnTo>
                  <a:pt x="64" y="148"/>
                </a:lnTo>
                <a:lnTo>
                  <a:pt x="78" y="152"/>
                </a:lnTo>
                <a:lnTo>
                  <a:pt x="93" y="156"/>
                </a:lnTo>
                <a:lnTo>
                  <a:pt x="112" y="159"/>
                </a:lnTo>
                <a:lnTo>
                  <a:pt x="132" y="160"/>
                </a:lnTo>
                <a:lnTo>
                  <a:pt x="154" y="160"/>
                </a:lnTo>
                <a:lnTo>
                  <a:pt x="179" y="159"/>
                </a:lnTo>
                <a:lnTo>
                  <a:pt x="182" y="157"/>
                </a:lnTo>
                <a:lnTo>
                  <a:pt x="191" y="155"/>
                </a:lnTo>
                <a:lnTo>
                  <a:pt x="202" y="148"/>
                </a:lnTo>
                <a:lnTo>
                  <a:pt x="215" y="136"/>
                </a:lnTo>
                <a:lnTo>
                  <a:pt x="226" y="121"/>
                </a:lnTo>
                <a:lnTo>
                  <a:pt x="233" y="100"/>
                </a:lnTo>
                <a:lnTo>
                  <a:pt x="236" y="73"/>
                </a:lnTo>
                <a:lnTo>
                  <a:pt x="230" y="38"/>
                </a:lnTo>
                <a:lnTo>
                  <a:pt x="229" y="37"/>
                </a:lnTo>
                <a:lnTo>
                  <a:pt x="227" y="32"/>
                </a:lnTo>
                <a:lnTo>
                  <a:pt x="224" y="26"/>
                </a:lnTo>
                <a:lnTo>
                  <a:pt x="219" y="18"/>
                </a:lnTo>
                <a:lnTo>
                  <a:pt x="214" y="12"/>
                </a:lnTo>
                <a:lnTo>
                  <a:pt x="206" y="6"/>
                </a:lnTo>
                <a:lnTo>
                  <a:pt x="199" y="1"/>
                </a:lnTo>
                <a:lnTo>
                  <a:pt x="189" y="0"/>
                </a:lnTo>
                <a:lnTo>
                  <a:pt x="189" y="97"/>
                </a:lnTo>
                <a:lnTo>
                  <a:pt x="26" y="89"/>
                </a:lnTo>
                <a:lnTo>
                  <a:pt x="26" y="6"/>
                </a:lnTo>
                <a:close/>
              </a:path>
            </a:pathLst>
          </a:custGeom>
          <a:solidFill>
            <a:srgbClr val="FFE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368" name="Group 32"/>
          <p:cNvGrpSpPr/>
          <p:nvPr/>
        </p:nvGrpSpPr>
        <p:grpSpPr bwMode="auto">
          <a:xfrm>
            <a:off x="1116013" y="1773238"/>
            <a:ext cx="1368425" cy="1150937"/>
            <a:chOff x="703" y="1117"/>
            <a:chExt cx="862" cy="725"/>
          </a:xfrm>
        </p:grpSpPr>
        <p:grpSp>
          <p:nvGrpSpPr>
            <p:cNvPr id="14369" name="Group 33"/>
            <p:cNvGrpSpPr/>
            <p:nvPr/>
          </p:nvGrpSpPr>
          <p:grpSpPr bwMode="auto">
            <a:xfrm>
              <a:off x="703" y="1117"/>
              <a:ext cx="862" cy="725"/>
              <a:chOff x="960" y="1200"/>
              <a:chExt cx="718" cy="725"/>
            </a:xfrm>
          </p:grpSpPr>
          <p:sp>
            <p:nvSpPr>
              <p:cNvPr id="14370" name="AutoShape 34"/>
              <p:cNvSpPr>
                <a:spLocks noChangeAspect="1" noChangeArrowheads="1" noTextEdit="1"/>
              </p:cNvSpPr>
              <p:nvPr/>
            </p:nvSpPr>
            <p:spPr bwMode="auto">
              <a:xfrm>
                <a:off x="960" y="1200"/>
                <a:ext cx="718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1" name="Freeform 35"/>
              <p:cNvSpPr/>
              <p:nvPr/>
            </p:nvSpPr>
            <p:spPr bwMode="auto">
              <a:xfrm>
                <a:off x="966" y="1200"/>
                <a:ext cx="703" cy="723"/>
              </a:xfrm>
              <a:custGeom>
                <a:avLst/>
                <a:gdLst>
                  <a:gd name="T0" fmla="*/ 2100 w 2108"/>
                  <a:gd name="T1" fmla="*/ 1028 h 2170"/>
                  <a:gd name="T2" fmla="*/ 2051 w 2108"/>
                  <a:gd name="T3" fmla="*/ 854 h 2170"/>
                  <a:gd name="T4" fmla="*/ 1989 w 2108"/>
                  <a:gd name="T5" fmla="*/ 717 h 2170"/>
                  <a:gd name="T6" fmla="*/ 1894 w 2108"/>
                  <a:gd name="T7" fmla="*/ 584 h 2170"/>
                  <a:gd name="T8" fmla="*/ 1807 w 2108"/>
                  <a:gd name="T9" fmla="*/ 502 h 2170"/>
                  <a:gd name="T10" fmla="*/ 1772 w 2108"/>
                  <a:gd name="T11" fmla="*/ 476 h 2170"/>
                  <a:gd name="T12" fmla="*/ 1750 w 2108"/>
                  <a:gd name="T13" fmla="*/ 458 h 2170"/>
                  <a:gd name="T14" fmla="*/ 1729 w 2108"/>
                  <a:gd name="T15" fmla="*/ 444 h 2170"/>
                  <a:gd name="T16" fmla="*/ 1696 w 2108"/>
                  <a:gd name="T17" fmla="*/ 430 h 2170"/>
                  <a:gd name="T18" fmla="*/ 1682 w 2108"/>
                  <a:gd name="T19" fmla="*/ 420 h 2170"/>
                  <a:gd name="T20" fmla="*/ 1619 w 2108"/>
                  <a:gd name="T21" fmla="*/ 398 h 2170"/>
                  <a:gd name="T22" fmla="*/ 1554 w 2108"/>
                  <a:gd name="T23" fmla="*/ 395 h 2170"/>
                  <a:gd name="T24" fmla="*/ 1505 w 2108"/>
                  <a:gd name="T25" fmla="*/ 399 h 2170"/>
                  <a:gd name="T26" fmla="*/ 1452 w 2108"/>
                  <a:gd name="T27" fmla="*/ 400 h 2170"/>
                  <a:gd name="T28" fmla="*/ 1397 w 2108"/>
                  <a:gd name="T29" fmla="*/ 404 h 2170"/>
                  <a:gd name="T30" fmla="*/ 1342 w 2108"/>
                  <a:gd name="T31" fmla="*/ 414 h 2170"/>
                  <a:gd name="T32" fmla="*/ 1311 w 2108"/>
                  <a:gd name="T33" fmla="*/ 423 h 2170"/>
                  <a:gd name="T34" fmla="*/ 1242 w 2108"/>
                  <a:gd name="T35" fmla="*/ 448 h 2170"/>
                  <a:gd name="T36" fmla="*/ 1235 w 2108"/>
                  <a:gd name="T37" fmla="*/ 284 h 2170"/>
                  <a:gd name="T38" fmla="*/ 1236 w 2108"/>
                  <a:gd name="T39" fmla="*/ 280 h 2170"/>
                  <a:gd name="T40" fmla="*/ 1221 w 2108"/>
                  <a:gd name="T41" fmla="*/ 68 h 2170"/>
                  <a:gd name="T42" fmla="*/ 1162 w 2108"/>
                  <a:gd name="T43" fmla="*/ 25 h 2170"/>
                  <a:gd name="T44" fmla="*/ 1112 w 2108"/>
                  <a:gd name="T45" fmla="*/ 9 h 2170"/>
                  <a:gd name="T46" fmla="*/ 1080 w 2108"/>
                  <a:gd name="T47" fmla="*/ 0 h 2170"/>
                  <a:gd name="T48" fmla="*/ 957 w 2108"/>
                  <a:gd name="T49" fmla="*/ 175 h 2170"/>
                  <a:gd name="T50" fmla="*/ 901 w 2108"/>
                  <a:gd name="T51" fmla="*/ 472 h 2170"/>
                  <a:gd name="T52" fmla="*/ 796 w 2108"/>
                  <a:gd name="T53" fmla="*/ 456 h 2170"/>
                  <a:gd name="T54" fmla="*/ 716 w 2108"/>
                  <a:gd name="T55" fmla="*/ 439 h 2170"/>
                  <a:gd name="T56" fmla="*/ 597 w 2108"/>
                  <a:gd name="T57" fmla="*/ 435 h 2170"/>
                  <a:gd name="T58" fmla="*/ 393 w 2108"/>
                  <a:gd name="T59" fmla="*/ 499 h 2170"/>
                  <a:gd name="T60" fmla="*/ 195 w 2108"/>
                  <a:gd name="T61" fmla="*/ 655 h 2170"/>
                  <a:gd name="T62" fmla="*/ 117 w 2108"/>
                  <a:gd name="T63" fmla="*/ 768 h 2170"/>
                  <a:gd name="T64" fmla="*/ 16 w 2108"/>
                  <a:gd name="T65" fmla="*/ 1048 h 2170"/>
                  <a:gd name="T66" fmla="*/ 18 w 2108"/>
                  <a:gd name="T67" fmla="*/ 1389 h 2170"/>
                  <a:gd name="T68" fmla="*/ 59 w 2108"/>
                  <a:gd name="T69" fmla="*/ 1537 h 2170"/>
                  <a:gd name="T70" fmla="*/ 126 w 2108"/>
                  <a:gd name="T71" fmla="*/ 1684 h 2170"/>
                  <a:gd name="T72" fmla="*/ 215 w 2108"/>
                  <a:gd name="T73" fmla="*/ 1828 h 2170"/>
                  <a:gd name="T74" fmla="*/ 254 w 2108"/>
                  <a:gd name="T75" fmla="*/ 1875 h 2170"/>
                  <a:gd name="T76" fmla="*/ 352 w 2108"/>
                  <a:gd name="T77" fmla="*/ 1950 h 2170"/>
                  <a:gd name="T78" fmla="*/ 540 w 2108"/>
                  <a:gd name="T79" fmla="*/ 2056 h 2170"/>
                  <a:gd name="T80" fmla="*/ 752 w 2108"/>
                  <a:gd name="T81" fmla="*/ 2129 h 2170"/>
                  <a:gd name="T82" fmla="*/ 811 w 2108"/>
                  <a:gd name="T83" fmla="*/ 2144 h 2170"/>
                  <a:gd name="T84" fmla="*/ 926 w 2108"/>
                  <a:gd name="T85" fmla="*/ 2163 h 2170"/>
                  <a:gd name="T86" fmla="*/ 1087 w 2108"/>
                  <a:gd name="T87" fmla="*/ 2168 h 2170"/>
                  <a:gd name="T88" fmla="*/ 1143 w 2108"/>
                  <a:gd name="T89" fmla="*/ 2166 h 2170"/>
                  <a:gd name="T90" fmla="*/ 1198 w 2108"/>
                  <a:gd name="T91" fmla="*/ 2159 h 2170"/>
                  <a:gd name="T92" fmla="*/ 1254 w 2108"/>
                  <a:gd name="T93" fmla="*/ 2151 h 2170"/>
                  <a:gd name="T94" fmla="*/ 1331 w 2108"/>
                  <a:gd name="T95" fmla="*/ 2134 h 2170"/>
                  <a:gd name="T96" fmla="*/ 1414 w 2108"/>
                  <a:gd name="T97" fmla="*/ 2108 h 2170"/>
                  <a:gd name="T98" fmla="*/ 1494 w 2108"/>
                  <a:gd name="T99" fmla="*/ 2075 h 2170"/>
                  <a:gd name="T100" fmla="*/ 1588 w 2108"/>
                  <a:gd name="T101" fmla="*/ 2037 h 2170"/>
                  <a:gd name="T102" fmla="*/ 1633 w 2108"/>
                  <a:gd name="T103" fmla="*/ 2017 h 2170"/>
                  <a:gd name="T104" fmla="*/ 1739 w 2108"/>
                  <a:gd name="T105" fmla="*/ 1951 h 2170"/>
                  <a:gd name="T106" fmla="*/ 1800 w 2108"/>
                  <a:gd name="T107" fmla="*/ 1902 h 2170"/>
                  <a:gd name="T108" fmla="*/ 1807 w 2108"/>
                  <a:gd name="T109" fmla="*/ 1895 h 2170"/>
                  <a:gd name="T110" fmla="*/ 1912 w 2108"/>
                  <a:gd name="T111" fmla="*/ 1779 h 2170"/>
                  <a:gd name="T112" fmla="*/ 2051 w 2108"/>
                  <a:gd name="T113" fmla="*/ 1506 h 2170"/>
                  <a:gd name="T114" fmla="*/ 2107 w 2108"/>
                  <a:gd name="T115" fmla="*/ 1073 h 2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08" h="2170">
                    <a:moveTo>
                      <a:pt x="2107" y="1073"/>
                    </a:moveTo>
                    <a:lnTo>
                      <a:pt x="2107" y="1071"/>
                    </a:lnTo>
                    <a:lnTo>
                      <a:pt x="2107" y="1068"/>
                    </a:lnTo>
                    <a:lnTo>
                      <a:pt x="2104" y="1057"/>
                    </a:lnTo>
                    <a:lnTo>
                      <a:pt x="2100" y="1028"/>
                    </a:lnTo>
                    <a:lnTo>
                      <a:pt x="2090" y="985"/>
                    </a:lnTo>
                    <a:lnTo>
                      <a:pt x="2076" y="930"/>
                    </a:lnTo>
                    <a:lnTo>
                      <a:pt x="2069" y="906"/>
                    </a:lnTo>
                    <a:lnTo>
                      <a:pt x="2061" y="881"/>
                    </a:lnTo>
                    <a:lnTo>
                      <a:pt x="2051" y="854"/>
                    </a:lnTo>
                    <a:lnTo>
                      <a:pt x="2041" y="827"/>
                    </a:lnTo>
                    <a:lnTo>
                      <a:pt x="2029" y="800"/>
                    </a:lnTo>
                    <a:lnTo>
                      <a:pt x="2017" y="772"/>
                    </a:lnTo>
                    <a:lnTo>
                      <a:pt x="2003" y="744"/>
                    </a:lnTo>
                    <a:lnTo>
                      <a:pt x="1989" y="717"/>
                    </a:lnTo>
                    <a:lnTo>
                      <a:pt x="1973" y="689"/>
                    </a:lnTo>
                    <a:lnTo>
                      <a:pt x="1955" y="661"/>
                    </a:lnTo>
                    <a:lnTo>
                      <a:pt x="1937" y="634"/>
                    </a:lnTo>
                    <a:lnTo>
                      <a:pt x="1916" y="609"/>
                    </a:lnTo>
                    <a:lnTo>
                      <a:pt x="1894" y="584"/>
                    </a:lnTo>
                    <a:lnTo>
                      <a:pt x="1872" y="558"/>
                    </a:lnTo>
                    <a:lnTo>
                      <a:pt x="1847" y="535"/>
                    </a:lnTo>
                    <a:lnTo>
                      <a:pt x="1821" y="513"/>
                    </a:lnTo>
                    <a:lnTo>
                      <a:pt x="1814" y="507"/>
                    </a:lnTo>
                    <a:lnTo>
                      <a:pt x="1807" y="502"/>
                    </a:lnTo>
                    <a:lnTo>
                      <a:pt x="1800" y="497"/>
                    </a:lnTo>
                    <a:lnTo>
                      <a:pt x="1793" y="491"/>
                    </a:lnTo>
                    <a:lnTo>
                      <a:pt x="1786" y="487"/>
                    </a:lnTo>
                    <a:lnTo>
                      <a:pt x="1778" y="482"/>
                    </a:lnTo>
                    <a:lnTo>
                      <a:pt x="1772" y="476"/>
                    </a:lnTo>
                    <a:lnTo>
                      <a:pt x="1764" y="472"/>
                    </a:lnTo>
                    <a:lnTo>
                      <a:pt x="1760" y="468"/>
                    </a:lnTo>
                    <a:lnTo>
                      <a:pt x="1756" y="464"/>
                    </a:lnTo>
                    <a:lnTo>
                      <a:pt x="1753" y="460"/>
                    </a:lnTo>
                    <a:lnTo>
                      <a:pt x="1750" y="458"/>
                    </a:lnTo>
                    <a:lnTo>
                      <a:pt x="1743" y="451"/>
                    </a:lnTo>
                    <a:lnTo>
                      <a:pt x="1736" y="447"/>
                    </a:lnTo>
                    <a:lnTo>
                      <a:pt x="1735" y="447"/>
                    </a:lnTo>
                    <a:lnTo>
                      <a:pt x="1732" y="446"/>
                    </a:lnTo>
                    <a:lnTo>
                      <a:pt x="1729" y="444"/>
                    </a:lnTo>
                    <a:lnTo>
                      <a:pt x="1725" y="442"/>
                    </a:lnTo>
                    <a:lnTo>
                      <a:pt x="1719" y="439"/>
                    </a:lnTo>
                    <a:lnTo>
                      <a:pt x="1713" y="436"/>
                    </a:lnTo>
                    <a:lnTo>
                      <a:pt x="1705" y="434"/>
                    </a:lnTo>
                    <a:lnTo>
                      <a:pt x="1696" y="430"/>
                    </a:lnTo>
                    <a:lnTo>
                      <a:pt x="1694" y="428"/>
                    </a:lnTo>
                    <a:lnTo>
                      <a:pt x="1692" y="426"/>
                    </a:lnTo>
                    <a:lnTo>
                      <a:pt x="1690" y="424"/>
                    </a:lnTo>
                    <a:lnTo>
                      <a:pt x="1688" y="423"/>
                    </a:lnTo>
                    <a:lnTo>
                      <a:pt x="1682" y="420"/>
                    </a:lnTo>
                    <a:lnTo>
                      <a:pt x="1674" y="415"/>
                    </a:lnTo>
                    <a:lnTo>
                      <a:pt x="1663" y="410"/>
                    </a:lnTo>
                    <a:lnTo>
                      <a:pt x="1650" y="406"/>
                    </a:lnTo>
                    <a:lnTo>
                      <a:pt x="1636" y="400"/>
                    </a:lnTo>
                    <a:lnTo>
                      <a:pt x="1619" y="398"/>
                    </a:lnTo>
                    <a:lnTo>
                      <a:pt x="1603" y="396"/>
                    </a:lnTo>
                    <a:lnTo>
                      <a:pt x="1586" y="398"/>
                    </a:lnTo>
                    <a:lnTo>
                      <a:pt x="1575" y="396"/>
                    </a:lnTo>
                    <a:lnTo>
                      <a:pt x="1564" y="395"/>
                    </a:lnTo>
                    <a:lnTo>
                      <a:pt x="1554" y="395"/>
                    </a:lnTo>
                    <a:lnTo>
                      <a:pt x="1543" y="395"/>
                    </a:lnTo>
                    <a:lnTo>
                      <a:pt x="1533" y="395"/>
                    </a:lnTo>
                    <a:lnTo>
                      <a:pt x="1524" y="396"/>
                    </a:lnTo>
                    <a:lnTo>
                      <a:pt x="1514" y="398"/>
                    </a:lnTo>
                    <a:lnTo>
                      <a:pt x="1505" y="399"/>
                    </a:lnTo>
                    <a:lnTo>
                      <a:pt x="1494" y="399"/>
                    </a:lnTo>
                    <a:lnTo>
                      <a:pt x="1484" y="399"/>
                    </a:lnTo>
                    <a:lnTo>
                      <a:pt x="1473" y="399"/>
                    </a:lnTo>
                    <a:lnTo>
                      <a:pt x="1463" y="399"/>
                    </a:lnTo>
                    <a:lnTo>
                      <a:pt x="1452" y="400"/>
                    </a:lnTo>
                    <a:lnTo>
                      <a:pt x="1441" y="400"/>
                    </a:lnTo>
                    <a:lnTo>
                      <a:pt x="1431" y="402"/>
                    </a:lnTo>
                    <a:lnTo>
                      <a:pt x="1420" y="402"/>
                    </a:lnTo>
                    <a:lnTo>
                      <a:pt x="1408" y="403"/>
                    </a:lnTo>
                    <a:lnTo>
                      <a:pt x="1397" y="404"/>
                    </a:lnTo>
                    <a:lnTo>
                      <a:pt x="1386" y="406"/>
                    </a:lnTo>
                    <a:lnTo>
                      <a:pt x="1376" y="408"/>
                    </a:lnTo>
                    <a:lnTo>
                      <a:pt x="1365" y="410"/>
                    </a:lnTo>
                    <a:lnTo>
                      <a:pt x="1354" y="412"/>
                    </a:lnTo>
                    <a:lnTo>
                      <a:pt x="1342" y="414"/>
                    </a:lnTo>
                    <a:lnTo>
                      <a:pt x="1331" y="416"/>
                    </a:lnTo>
                    <a:lnTo>
                      <a:pt x="1324" y="418"/>
                    </a:lnTo>
                    <a:lnTo>
                      <a:pt x="1318" y="420"/>
                    </a:lnTo>
                    <a:lnTo>
                      <a:pt x="1317" y="422"/>
                    </a:lnTo>
                    <a:lnTo>
                      <a:pt x="1311" y="423"/>
                    </a:lnTo>
                    <a:lnTo>
                      <a:pt x="1304" y="427"/>
                    </a:lnTo>
                    <a:lnTo>
                      <a:pt x="1293" y="431"/>
                    </a:lnTo>
                    <a:lnTo>
                      <a:pt x="1279" y="436"/>
                    </a:lnTo>
                    <a:lnTo>
                      <a:pt x="1261" y="443"/>
                    </a:lnTo>
                    <a:lnTo>
                      <a:pt x="1242" y="448"/>
                    </a:lnTo>
                    <a:lnTo>
                      <a:pt x="1219" y="455"/>
                    </a:lnTo>
                    <a:lnTo>
                      <a:pt x="1217" y="392"/>
                    </a:lnTo>
                    <a:lnTo>
                      <a:pt x="1222" y="337"/>
                    </a:lnTo>
                    <a:lnTo>
                      <a:pt x="1231" y="298"/>
                    </a:lnTo>
                    <a:lnTo>
                      <a:pt x="1235" y="284"/>
                    </a:lnTo>
                    <a:lnTo>
                      <a:pt x="1236" y="282"/>
                    </a:lnTo>
                    <a:lnTo>
                      <a:pt x="1236" y="281"/>
                    </a:lnTo>
                    <a:lnTo>
                      <a:pt x="1236" y="281"/>
                    </a:lnTo>
                    <a:lnTo>
                      <a:pt x="1236" y="280"/>
                    </a:lnTo>
                    <a:lnTo>
                      <a:pt x="1236" y="280"/>
                    </a:lnTo>
                    <a:lnTo>
                      <a:pt x="1265" y="186"/>
                    </a:lnTo>
                    <a:lnTo>
                      <a:pt x="1273" y="154"/>
                    </a:lnTo>
                    <a:lnTo>
                      <a:pt x="1257" y="127"/>
                    </a:lnTo>
                    <a:lnTo>
                      <a:pt x="1236" y="92"/>
                    </a:lnTo>
                    <a:lnTo>
                      <a:pt x="1221" y="68"/>
                    </a:lnTo>
                    <a:lnTo>
                      <a:pt x="1211" y="68"/>
                    </a:lnTo>
                    <a:lnTo>
                      <a:pt x="1211" y="66"/>
                    </a:lnTo>
                    <a:lnTo>
                      <a:pt x="1196" y="54"/>
                    </a:lnTo>
                    <a:lnTo>
                      <a:pt x="1175" y="36"/>
                    </a:lnTo>
                    <a:lnTo>
                      <a:pt x="1162" y="25"/>
                    </a:lnTo>
                    <a:lnTo>
                      <a:pt x="1147" y="25"/>
                    </a:lnTo>
                    <a:lnTo>
                      <a:pt x="1132" y="25"/>
                    </a:lnTo>
                    <a:lnTo>
                      <a:pt x="1125" y="19"/>
                    </a:lnTo>
                    <a:lnTo>
                      <a:pt x="1119" y="15"/>
                    </a:lnTo>
                    <a:lnTo>
                      <a:pt x="1112" y="9"/>
                    </a:lnTo>
                    <a:lnTo>
                      <a:pt x="1106" y="7"/>
                    </a:lnTo>
                    <a:lnTo>
                      <a:pt x="1099" y="4"/>
                    </a:lnTo>
                    <a:lnTo>
                      <a:pt x="1093" y="1"/>
                    </a:lnTo>
                    <a:lnTo>
                      <a:pt x="1086" y="0"/>
                    </a:lnTo>
                    <a:lnTo>
                      <a:pt x="1080" y="0"/>
                    </a:lnTo>
                    <a:lnTo>
                      <a:pt x="1059" y="0"/>
                    </a:lnTo>
                    <a:lnTo>
                      <a:pt x="1045" y="16"/>
                    </a:lnTo>
                    <a:lnTo>
                      <a:pt x="1009" y="63"/>
                    </a:lnTo>
                    <a:lnTo>
                      <a:pt x="980" y="116"/>
                    </a:lnTo>
                    <a:lnTo>
                      <a:pt x="957" y="175"/>
                    </a:lnTo>
                    <a:lnTo>
                      <a:pt x="937" y="238"/>
                    </a:lnTo>
                    <a:lnTo>
                      <a:pt x="923" y="300"/>
                    </a:lnTo>
                    <a:lnTo>
                      <a:pt x="913" y="361"/>
                    </a:lnTo>
                    <a:lnTo>
                      <a:pt x="906" y="420"/>
                    </a:lnTo>
                    <a:lnTo>
                      <a:pt x="901" y="472"/>
                    </a:lnTo>
                    <a:lnTo>
                      <a:pt x="881" y="470"/>
                    </a:lnTo>
                    <a:lnTo>
                      <a:pt x="860" y="467"/>
                    </a:lnTo>
                    <a:lnTo>
                      <a:pt x="838" y="464"/>
                    </a:lnTo>
                    <a:lnTo>
                      <a:pt x="817" y="460"/>
                    </a:lnTo>
                    <a:lnTo>
                      <a:pt x="796" y="456"/>
                    </a:lnTo>
                    <a:lnTo>
                      <a:pt x="775" y="452"/>
                    </a:lnTo>
                    <a:lnTo>
                      <a:pt x="753" y="447"/>
                    </a:lnTo>
                    <a:lnTo>
                      <a:pt x="732" y="442"/>
                    </a:lnTo>
                    <a:lnTo>
                      <a:pt x="727" y="440"/>
                    </a:lnTo>
                    <a:lnTo>
                      <a:pt x="716" y="439"/>
                    </a:lnTo>
                    <a:lnTo>
                      <a:pt x="701" y="436"/>
                    </a:lnTo>
                    <a:lnTo>
                      <a:pt x="682" y="434"/>
                    </a:lnTo>
                    <a:lnTo>
                      <a:pt x="658" y="432"/>
                    </a:lnTo>
                    <a:lnTo>
                      <a:pt x="628" y="432"/>
                    </a:lnTo>
                    <a:lnTo>
                      <a:pt x="597" y="435"/>
                    </a:lnTo>
                    <a:lnTo>
                      <a:pt x="561" y="439"/>
                    </a:lnTo>
                    <a:lnTo>
                      <a:pt x="523" y="448"/>
                    </a:lnTo>
                    <a:lnTo>
                      <a:pt x="481" y="460"/>
                    </a:lnTo>
                    <a:lnTo>
                      <a:pt x="438" y="476"/>
                    </a:lnTo>
                    <a:lnTo>
                      <a:pt x="393" y="499"/>
                    </a:lnTo>
                    <a:lnTo>
                      <a:pt x="346" y="526"/>
                    </a:lnTo>
                    <a:lnTo>
                      <a:pt x="297" y="561"/>
                    </a:lnTo>
                    <a:lnTo>
                      <a:pt x="249" y="602"/>
                    </a:lnTo>
                    <a:lnTo>
                      <a:pt x="200" y="650"/>
                    </a:lnTo>
                    <a:lnTo>
                      <a:pt x="195" y="655"/>
                    </a:lnTo>
                    <a:lnTo>
                      <a:pt x="187" y="667"/>
                    </a:lnTo>
                    <a:lnTo>
                      <a:pt x="172" y="683"/>
                    </a:lnTo>
                    <a:lnTo>
                      <a:pt x="156" y="705"/>
                    </a:lnTo>
                    <a:lnTo>
                      <a:pt x="138" y="735"/>
                    </a:lnTo>
                    <a:lnTo>
                      <a:pt x="117" y="768"/>
                    </a:lnTo>
                    <a:lnTo>
                      <a:pt x="96" y="808"/>
                    </a:lnTo>
                    <a:lnTo>
                      <a:pt x="76" y="853"/>
                    </a:lnTo>
                    <a:lnTo>
                      <a:pt x="51" y="916"/>
                    </a:lnTo>
                    <a:lnTo>
                      <a:pt x="30" y="981"/>
                    </a:lnTo>
                    <a:lnTo>
                      <a:pt x="16" y="1048"/>
                    </a:lnTo>
                    <a:lnTo>
                      <a:pt x="6" y="1115"/>
                    </a:lnTo>
                    <a:lnTo>
                      <a:pt x="0" y="1183"/>
                    </a:lnTo>
                    <a:lnTo>
                      <a:pt x="2" y="1251"/>
                    </a:lnTo>
                    <a:lnTo>
                      <a:pt x="7" y="1321"/>
                    </a:lnTo>
                    <a:lnTo>
                      <a:pt x="18" y="1389"/>
                    </a:lnTo>
                    <a:lnTo>
                      <a:pt x="24" y="1419"/>
                    </a:lnTo>
                    <a:lnTo>
                      <a:pt x="32" y="1448"/>
                    </a:lnTo>
                    <a:lnTo>
                      <a:pt x="40" y="1478"/>
                    </a:lnTo>
                    <a:lnTo>
                      <a:pt x="49" y="1507"/>
                    </a:lnTo>
                    <a:lnTo>
                      <a:pt x="59" y="1537"/>
                    </a:lnTo>
                    <a:lnTo>
                      <a:pt x="71" y="1566"/>
                    </a:lnTo>
                    <a:lnTo>
                      <a:pt x="83" y="1595"/>
                    </a:lnTo>
                    <a:lnTo>
                      <a:pt x="96" y="1625"/>
                    </a:lnTo>
                    <a:lnTo>
                      <a:pt x="110" y="1654"/>
                    </a:lnTo>
                    <a:lnTo>
                      <a:pt x="126" y="1684"/>
                    </a:lnTo>
                    <a:lnTo>
                      <a:pt x="142" y="1713"/>
                    </a:lnTo>
                    <a:lnTo>
                      <a:pt x="158" y="1741"/>
                    </a:lnTo>
                    <a:lnTo>
                      <a:pt x="177" y="1771"/>
                    </a:lnTo>
                    <a:lnTo>
                      <a:pt x="195" y="1800"/>
                    </a:lnTo>
                    <a:lnTo>
                      <a:pt x="215" y="1828"/>
                    </a:lnTo>
                    <a:lnTo>
                      <a:pt x="235" y="1858"/>
                    </a:lnTo>
                    <a:lnTo>
                      <a:pt x="239" y="1862"/>
                    </a:lnTo>
                    <a:lnTo>
                      <a:pt x="242" y="1864"/>
                    </a:lnTo>
                    <a:lnTo>
                      <a:pt x="245" y="1868"/>
                    </a:lnTo>
                    <a:lnTo>
                      <a:pt x="254" y="1875"/>
                    </a:lnTo>
                    <a:lnTo>
                      <a:pt x="266" y="1885"/>
                    </a:lnTo>
                    <a:lnTo>
                      <a:pt x="281" y="1898"/>
                    </a:lnTo>
                    <a:lnTo>
                      <a:pt x="301" y="1914"/>
                    </a:lnTo>
                    <a:lnTo>
                      <a:pt x="325" y="1931"/>
                    </a:lnTo>
                    <a:lnTo>
                      <a:pt x="352" y="1950"/>
                    </a:lnTo>
                    <a:lnTo>
                      <a:pt x="382" y="1970"/>
                    </a:lnTo>
                    <a:lnTo>
                      <a:pt x="417" y="1992"/>
                    </a:lnTo>
                    <a:lnTo>
                      <a:pt x="454" y="2013"/>
                    </a:lnTo>
                    <a:lnTo>
                      <a:pt x="495" y="2034"/>
                    </a:lnTo>
                    <a:lnTo>
                      <a:pt x="540" y="2056"/>
                    </a:lnTo>
                    <a:lnTo>
                      <a:pt x="587" y="2076"/>
                    </a:lnTo>
                    <a:lnTo>
                      <a:pt x="638" y="2095"/>
                    </a:lnTo>
                    <a:lnTo>
                      <a:pt x="691" y="2112"/>
                    </a:lnTo>
                    <a:lnTo>
                      <a:pt x="748" y="2128"/>
                    </a:lnTo>
                    <a:lnTo>
                      <a:pt x="752" y="2129"/>
                    </a:lnTo>
                    <a:lnTo>
                      <a:pt x="759" y="2131"/>
                    </a:lnTo>
                    <a:lnTo>
                      <a:pt x="767" y="2134"/>
                    </a:lnTo>
                    <a:lnTo>
                      <a:pt x="779" y="2138"/>
                    </a:lnTo>
                    <a:lnTo>
                      <a:pt x="794" y="2140"/>
                    </a:lnTo>
                    <a:lnTo>
                      <a:pt x="811" y="2144"/>
                    </a:lnTo>
                    <a:lnTo>
                      <a:pt x="829" y="2148"/>
                    </a:lnTo>
                    <a:lnTo>
                      <a:pt x="851" y="2152"/>
                    </a:lnTo>
                    <a:lnTo>
                      <a:pt x="874" y="2156"/>
                    </a:lnTo>
                    <a:lnTo>
                      <a:pt x="899" y="2159"/>
                    </a:lnTo>
                    <a:lnTo>
                      <a:pt x="926" y="2163"/>
                    </a:lnTo>
                    <a:lnTo>
                      <a:pt x="956" y="2166"/>
                    </a:lnTo>
                    <a:lnTo>
                      <a:pt x="986" y="2167"/>
                    </a:lnTo>
                    <a:lnTo>
                      <a:pt x="1019" y="2168"/>
                    </a:lnTo>
                    <a:lnTo>
                      <a:pt x="1052" y="2170"/>
                    </a:lnTo>
                    <a:lnTo>
                      <a:pt x="1087" y="2168"/>
                    </a:lnTo>
                    <a:lnTo>
                      <a:pt x="1098" y="2168"/>
                    </a:lnTo>
                    <a:lnTo>
                      <a:pt x="1109" y="2167"/>
                    </a:lnTo>
                    <a:lnTo>
                      <a:pt x="1120" y="2167"/>
                    </a:lnTo>
                    <a:lnTo>
                      <a:pt x="1132" y="2166"/>
                    </a:lnTo>
                    <a:lnTo>
                      <a:pt x="1143" y="2166"/>
                    </a:lnTo>
                    <a:lnTo>
                      <a:pt x="1154" y="2164"/>
                    </a:lnTo>
                    <a:lnTo>
                      <a:pt x="1165" y="2163"/>
                    </a:lnTo>
                    <a:lnTo>
                      <a:pt x="1176" y="2162"/>
                    </a:lnTo>
                    <a:lnTo>
                      <a:pt x="1187" y="2162"/>
                    </a:lnTo>
                    <a:lnTo>
                      <a:pt x="1198" y="2159"/>
                    </a:lnTo>
                    <a:lnTo>
                      <a:pt x="1209" y="2158"/>
                    </a:lnTo>
                    <a:lnTo>
                      <a:pt x="1220" y="2156"/>
                    </a:lnTo>
                    <a:lnTo>
                      <a:pt x="1232" y="2155"/>
                    </a:lnTo>
                    <a:lnTo>
                      <a:pt x="1243" y="2152"/>
                    </a:lnTo>
                    <a:lnTo>
                      <a:pt x="1254" y="2151"/>
                    </a:lnTo>
                    <a:lnTo>
                      <a:pt x="1265" y="2148"/>
                    </a:lnTo>
                    <a:lnTo>
                      <a:pt x="1281" y="2144"/>
                    </a:lnTo>
                    <a:lnTo>
                      <a:pt x="1298" y="2142"/>
                    </a:lnTo>
                    <a:lnTo>
                      <a:pt x="1315" y="2138"/>
                    </a:lnTo>
                    <a:lnTo>
                      <a:pt x="1331" y="2134"/>
                    </a:lnTo>
                    <a:lnTo>
                      <a:pt x="1347" y="2128"/>
                    </a:lnTo>
                    <a:lnTo>
                      <a:pt x="1365" y="2124"/>
                    </a:lnTo>
                    <a:lnTo>
                      <a:pt x="1381" y="2119"/>
                    </a:lnTo>
                    <a:lnTo>
                      <a:pt x="1397" y="2113"/>
                    </a:lnTo>
                    <a:lnTo>
                      <a:pt x="1414" y="2108"/>
                    </a:lnTo>
                    <a:lnTo>
                      <a:pt x="1430" y="2101"/>
                    </a:lnTo>
                    <a:lnTo>
                      <a:pt x="1446" y="2095"/>
                    </a:lnTo>
                    <a:lnTo>
                      <a:pt x="1463" y="2089"/>
                    </a:lnTo>
                    <a:lnTo>
                      <a:pt x="1478" y="2081"/>
                    </a:lnTo>
                    <a:lnTo>
                      <a:pt x="1494" y="2075"/>
                    </a:lnTo>
                    <a:lnTo>
                      <a:pt x="1510" y="2068"/>
                    </a:lnTo>
                    <a:lnTo>
                      <a:pt x="1526" y="2060"/>
                    </a:lnTo>
                    <a:lnTo>
                      <a:pt x="1549" y="2052"/>
                    </a:lnTo>
                    <a:lnTo>
                      <a:pt x="1570" y="2044"/>
                    </a:lnTo>
                    <a:lnTo>
                      <a:pt x="1588" y="2037"/>
                    </a:lnTo>
                    <a:lnTo>
                      <a:pt x="1603" y="2030"/>
                    </a:lnTo>
                    <a:lnTo>
                      <a:pt x="1616" y="2025"/>
                    </a:lnTo>
                    <a:lnTo>
                      <a:pt x="1625" y="2021"/>
                    </a:lnTo>
                    <a:lnTo>
                      <a:pt x="1631" y="2018"/>
                    </a:lnTo>
                    <a:lnTo>
                      <a:pt x="1633" y="2017"/>
                    </a:lnTo>
                    <a:lnTo>
                      <a:pt x="1655" y="2005"/>
                    </a:lnTo>
                    <a:lnTo>
                      <a:pt x="1677" y="1993"/>
                    </a:lnTo>
                    <a:lnTo>
                      <a:pt x="1698" y="1980"/>
                    </a:lnTo>
                    <a:lnTo>
                      <a:pt x="1718" y="1966"/>
                    </a:lnTo>
                    <a:lnTo>
                      <a:pt x="1739" y="1951"/>
                    </a:lnTo>
                    <a:lnTo>
                      <a:pt x="1757" y="1937"/>
                    </a:lnTo>
                    <a:lnTo>
                      <a:pt x="1777" y="1922"/>
                    </a:lnTo>
                    <a:lnTo>
                      <a:pt x="1795" y="1906"/>
                    </a:lnTo>
                    <a:lnTo>
                      <a:pt x="1798" y="1903"/>
                    </a:lnTo>
                    <a:lnTo>
                      <a:pt x="1800" y="1902"/>
                    </a:lnTo>
                    <a:lnTo>
                      <a:pt x="1800" y="1902"/>
                    </a:lnTo>
                    <a:lnTo>
                      <a:pt x="1801" y="1902"/>
                    </a:lnTo>
                    <a:lnTo>
                      <a:pt x="1802" y="1901"/>
                    </a:lnTo>
                    <a:lnTo>
                      <a:pt x="1802" y="1901"/>
                    </a:lnTo>
                    <a:lnTo>
                      <a:pt x="1807" y="1895"/>
                    </a:lnTo>
                    <a:lnTo>
                      <a:pt x="1821" y="1885"/>
                    </a:lnTo>
                    <a:lnTo>
                      <a:pt x="1838" y="1867"/>
                    </a:lnTo>
                    <a:lnTo>
                      <a:pt x="1860" y="1844"/>
                    </a:lnTo>
                    <a:lnTo>
                      <a:pt x="1885" y="1814"/>
                    </a:lnTo>
                    <a:lnTo>
                      <a:pt x="1912" y="1779"/>
                    </a:lnTo>
                    <a:lnTo>
                      <a:pt x="1941" y="1736"/>
                    </a:lnTo>
                    <a:lnTo>
                      <a:pt x="1971" y="1688"/>
                    </a:lnTo>
                    <a:lnTo>
                      <a:pt x="1999" y="1634"/>
                    </a:lnTo>
                    <a:lnTo>
                      <a:pt x="2026" y="1573"/>
                    </a:lnTo>
                    <a:lnTo>
                      <a:pt x="2051" y="1506"/>
                    </a:lnTo>
                    <a:lnTo>
                      <a:pt x="2073" y="1432"/>
                    </a:lnTo>
                    <a:lnTo>
                      <a:pt x="2090" y="1352"/>
                    </a:lnTo>
                    <a:lnTo>
                      <a:pt x="2102" y="1266"/>
                    </a:lnTo>
                    <a:lnTo>
                      <a:pt x="2108" y="1172"/>
                    </a:lnTo>
                    <a:lnTo>
                      <a:pt x="2107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2" name="Freeform 36"/>
              <p:cNvSpPr/>
              <p:nvPr/>
            </p:nvSpPr>
            <p:spPr bwMode="auto">
              <a:xfrm>
                <a:off x="1499" y="1336"/>
                <a:ext cx="5" cy="17"/>
              </a:xfrm>
              <a:custGeom>
                <a:avLst/>
                <a:gdLst>
                  <a:gd name="T0" fmla="*/ 7 w 15"/>
                  <a:gd name="T1" fmla="*/ 53 h 53"/>
                  <a:gd name="T2" fmla="*/ 5 w 15"/>
                  <a:gd name="T3" fmla="*/ 53 h 53"/>
                  <a:gd name="T4" fmla="*/ 4 w 15"/>
                  <a:gd name="T5" fmla="*/ 53 h 53"/>
                  <a:gd name="T6" fmla="*/ 2 w 15"/>
                  <a:gd name="T7" fmla="*/ 53 h 53"/>
                  <a:gd name="T8" fmla="*/ 0 w 15"/>
                  <a:gd name="T9" fmla="*/ 53 h 53"/>
                  <a:gd name="T10" fmla="*/ 15 w 15"/>
                  <a:gd name="T11" fmla="*/ 0 h 53"/>
                  <a:gd name="T12" fmla="*/ 7 w 1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3">
                    <a:moveTo>
                      <a:pt x="7" y="53"/>
                    </a:moveTo>
                    <a:lnTo>
                      <a:pt x="5" y="53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15" y="0"/>
                    </a:lnTo>
                    <a:lnTo>
                      <a:pt x="7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3" name="Freeform 37"/>
              <p:cNvSpPr/>
              <p:nvPr/>
            </p:nvSpPr>
            <p:spPr bwMode="auto">
              <a:xfrm>
                <a:off x="983" y="1354"/>
                <a:ext cx="638" cy="535"/>
              </a:xfrm>
              <a:custGeom>
                <a:avLst/>
                <a:gdLst>
                  <a:gd name="T0" fmla="*/ 767 w 1913"/>
                  <a:gd name="T1" fmla="*/ 1587 h 1605"/>
                  <a:gd name="T2" fmla="*/ 841 w 1913"/>
                  <a:gd name="T3" fmla="*/ 1582 h 1605"/>
                  <a:gd name="T4" fmla="*/ 882 w 1913"/>
                  <a:gd name="T5" fmla="*/ 1589 h 1605"/>
                  <a:gd name="T6" fmla="*/ 985 w 1913"/>
                  <a:gd name="T7" fmla="*/ 1590 h 1605"/>
                  <a:gd name="T8" fmla="*/ 1029 w 1913"/>
                  <a:gd name="T9" fmla="*/ 1578 h 1605"/>
                  <a:gd name="T10" fmla="*/ 1062 w 1913"/>
                  <a:gd name="T11" fmla="*/ 1591 h 1605"/>
                  <a:gd name="T12" fmla="*/ 1118 w 1913"/>
                  <a:gd name="T13" fmla="*/ 1597 h 1605"/>
                  <a:gd name="T14" fmla="*/ 1191 w 1913"/>
                  <a:gd name="T15" fmla="*/ 1575 h 1605"/>
                  <a:gd name="T16" fmla="*/ 1265 w 1913"/>
                  <a:gd name="T17" fmla="*/ 1516 h 1605"/>
                  <a:gd name="T18" fmla="*/ 1288 w 1913"/>
                  <a:gd name="T19" fmla="*/ 1551 h 1605"/>
                  <a:gd name="T20" fmla="*/ 1399 w 1913"/>
                  <a:gd name="T21" fmla="*/ 1506 h 1605"/>
                  <a:gd name="T22" fmla="*/ 1488 w 1913"/>
                  <a:gd name="T23" fmla="*/ 1447 h 1605"/>
                  <a:gd name="T24" fmla="*/ 1577 w 1913"/>
                  <a:gd name="T25" fmla="*/ 1404 h 1605"/>
                  <a:gd name="T26" fmla="*/ 1602 w 1913"/>
                  <a:gd name="T27" fmla="*/ 1413 h 1605"/>
                  <a:gd name="T28" fmla="*/ 1714 w 1913"/>
                  <a:gd name="T29" fmla="*/ 1302 h 1605"/>
                  <a:gd name="T30" fmla="*/ 1787 w 1913"/>
                  <a:gd name="T31" fmla="*/ 1127 h 1605"/>
                  <a:gd name="T32" fmla="*/ 1845 w 1913"/>
                  <a:gd name="T33" fmla="*/ 590 h 1605"/>
                  <a:gd name="T34" fmla="*/ 1860 w 1913"/>
                  <a:gd name="T35" fmla="*/ 791 h 1605"/>
                  <a:gd name="T36" fmla="*/ 1859 w 1913"/>
                  <a:gd name="T37" fmla="*/ 1081 h 1605"/>
                  <a:gd name="T38" fmla="*/ 1879 w 1913"/>
                  <a:gd name="T39" fmla="*/ 1014 h 1605"/>
                  <a:gd name="T40" fmla="*/ 1910 w 1913"/>
                  <a:gd name="T41" fmla="*/ 831 h 1605"/>
                  <a:gd name="T42" fmla="*/ 1902 w 1913"/>
                  <a:gd name="T43" fmla="*/ 557 h 1605"/>
                  <a:gd name="T44" fmla="*/ 1811 w 1913"/>
                  <a:gd name="T45" fmla="*/ 219 h 1605"/>
                  <a:gd name="T46" fmla="*/ 1792 w 1913"/>
                  <a:gd name="T47" fmla="*/ 183 h 1605"/>
                  <a:gd name="T48" fmla="*/ 1740 w 1913"/>
                  <a:gd name="T49" fmla="*/ 104 h 1605"/>
                  <a:gd name="T50" fmla="*/ 1654 w 1913"/>
                  <a:gd name="T51" fmla="*/ 49 h 1605"/>
                  <a:gd name="T52" fmla="*/ 1551 w 1913"/>
                  <a:gd name="T53" fmla="*/ 12 h 1605"/>
                  <a:gd name="T54" fmla="*/ 1429 w 1913"/>
                  <a:gd name="T55" fmla="*/ 0 h 1605"/>
                  <a:gd name="T56" fmla="*/ 1288 w 1913"/>
                  <a:gd name="T57" fmla="*/ 16 h 1605"/>
                  <a:gd name="T58" fmla="*/ 1246 w 1913"/>
                  <a:gd name="T59" fmla="*/ 35 h 1605"/>
                  <a:gd name="T60" fmla="*/ 1126 w 1913"/>
                  <a:gd name="T61" fmla="*/ 67 h 1605"/>
                  <a:gd name="T62" fmla="*/ 931 w 1913"/>
                  <a:gd name="T63" fmla="*/ 80 h 1605"/>
                  <a:gd name="T64" fmla="*/ 670 w 1913"/>
                  <a:gd name="T65" fmla="*/ 41 h 1605"/>
                  <a:gd name="T66" fmla="*/ 628 w 1913"/>
                  <a:gd name="T67" fmla="*/ 35 h 1605"/>
                  <a:gd name="T68" fmla="*/ 519 w 1913"/>
                  <a:gd name="T69" fmla="*/ 40 h 1605"/>
                  <a:gd name="T70" fmla="*/ 362 w 1913"/>
                  <a:gd name="T71" fmla="*/ 95 h 1605"/>
                  <a:gd name="T72" fmla="*/ 181 w 1913"/>
                  <a:gd name="T73" fmla="*/ 237 h 1605"/>
                  <a:gd name="T74" fmla="*/ 144 w 1913"/>
                  <a:gd name="T75" fmla="*/ 285 h 1605"/>
                  <a:gd name="T76" fmla="*/ 68 w 1913"/>
                  <a:gd name="T77" fmla="*/ 420 h 1605"/>
                  <a:gd name="T78" fmla="*/ 8 w 1913"/>
                  <a:gd name="T79" fmla="*/ 633 h 1605"/>
                  <a:gd name="T80" fmla="*/ 16 w 1913"/>
                  <a:gd name="T81" fmla="*/ 913 h 1605"/>
                  <a:gd name="T82" fmla="*/ 43 w 1913"/>
                  <a:gd name="T83" fmla="*/ 1014 h 1605"/>
                  <a:gd name="T84" fmla="*/ 86 w 1913"/>
                  <a:gd name="T85" fmla="*/ 1123 h 1605"/>
                  <a:gd name="T86" fmla="*/ 144 w 1913"/>
                  <a:gd name="T87" fmla="*/ 1235 h 1605"/>
                  <a:gd name="T88" fmla="*/ 223 w 1913"/>
                  <a:gd name="T89" fmla="*/ 1353 h 1605"/>
                  <a:gd name="T90" fmla="*/ 256 w 1913"/>
                  <a:gd name="T91" fmla="*/ 1381 h 1605"/>
                  <a:gd name="T92" fmla="*/ 352 w 1913"/>
                  <a:gd name="T93" fmla="*/ 1451 h 1605"/>
                  <a:gd name="T94" fmla="*/ 505 w 1913"/>
                  <a:gd name="T95" fmla="*/ 1534 h 1605"/>
                  <a:gd name="T96" fmla="*/ 709 w 1913"/>
                  <a:gd name="T97" fmla="*/ 1605 h 1605"/>
                  <a:gd name="T98" fmla="*/ 738 w 1913"/>
                  <a:gd name="T99" fmla="*/ 1580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13" h="1605">
                    <a:moveTo>
                      <a:pt x="738" y="1580"/>
                    </a:moveTo>
                    <a:lnTo>
                      <a:pt x="742" y="1582"/>
                    </a:lnTo>
                    <a:lnTo>
                      <a:pt x="751" y="1585"/>
                    </a:lnTo>
                    <a:lnTo>
                      <a:pt x="767" y="1587"/>
                    </a:lnTo>
                    <a:lnTo>
                      <a:pt x="784" y="1589"/>
                    </a:lnTo>
                    <a:lnTo>
                      <a:pt x="804" y="1590"/>
                    </a:lnTo>
                    <a:lnTo>
                      <a:pt x="822" y="1587"/>
                    </a:lnTo>
                    <a:lnTo>
                      <a:pt x="841" y="1582"/>
                    </a:lnTo>
                    <a:lnTo>
                      <a:pt x="855" y="1572"/>
                    </a:lnTo>
                    <a:lnTo>
                      <a:pt x="858" y="1575"/>
                    </a:lnTo>
                    <a:lnTo>
                      <a:pt x="867" y="1580"/>
                    </a:lnTo>
                    <a:lnTo>
                      <a:pt x="882" y="1589"/>
                    </a:lnTo>
                    <a:lnTo>
                      <a:pt x="901" y="1594"/>
                    </a:lnTo>
                    <a:lnTo>
                      <a:pt x="925" y="1598"/>
                    </a:lnTo>
                    <a:lnTo>
                      <a:pt x="954" y="1598"/>
                    </a:lnTo>
                    <a:lnTo>
                      <a:pt x="985" y="1590"/>
                    </a:lnTo>
                    <a:lnTo>
                      <a:pt x="1020" y="1572"/>
                    </a:lnTo>
                    <a:lnTo>
                      <a:pt x="1021" y="1572"/>
                    </a:lnTo>
                    <a:lnTo>
                      <a:pt x="1023" y="1575"/>
                    </a:lnTo>
                    <a:lnTo>
                      <a:pt x="1029" y="1578"/>
                    </a:lnTo>
                    <a:lnTo>
                      <a:pt x="1034" y="1580"/>
                    </a:lnTo>
                    <a:lnTo>
                      <a:pt x="1042" y="1585"/>
                    </a:lnTo>
                    <a:lnTo>
                      <a:pt x="1052" y="1587"/>
                    </a:lnTo>
                    <a:lnTo>
                      <a:pt x="1062" y="1591"/>
                    </a:lnTo>
                    <a:lnTo>
                      <a:pt x="1074" y="1594"/>
                    </a:lnTo>
                    <a:lnTo>
                      <a:pt x="1088" y="1595"/>
                    </a:lnTo>
                    <a:lnTo>
                      <a:pt x="1103" y="1597"/>
                    </a:lnTo>
                    <a:lnTo>
                      <a:pt x="1118" y="1597"/>
                    </a:lnTo>
                    <a:lnTo>
                      <a:pt x="1135" y="1594"/>
                    </a:lnTo>
                    <a:lnTo>
                      <a:pt x="1153" y="1590"/>
                    </a:lnTo>
                    <a:lnTo>
                      <a:pt x="1171" y="1585"/>
                    </a:lnTo>
                    <a:lnTo>
                      <a:pt x="1191" y="1575"/>
                    </a:lnTo>
                    <a:lnTo>
                      <a:pt x="1212" y="1564"/>
                    </a:lnTo>
                    <a:lnTo>
                      <a:pt x="1267" y="1506"/>
                    </a:lnTo>
                    <a:lnTo>
                      <a:pt x="1266" y="1508"/>
                    </a:lnTo>
                    <a:lnTo>
                      <a:pt x="1265" y="1516"/>
                    </a:lnTo>
                    <a:lnTo>
                      <a:pt x="1265" y="1527"/>
                    </a:lnTo>
                    <a:lnTo>
                      <a:pt x="1268" y="1538"/>
                    </a:lnTo>
                    <a:lnTo>
                      <a:pt x="1275" y="1547"/>
                    </a:lnTo>
                    <a:lnTo>
                      <a:pt x="1288" y="1551"/>
                    </a:lnTo>
                    <a:lnTo>
                      <a:pt x="1307" y="1550"/>
                    </a:lnTo>
                    <a:lnTo>
                      <a:pt x="1336" y="1539"/>
                    </a:lnTo>
                    <a:lnTo>
                      <a:pt x="1368" y="1523"/>
                    </a:lnTo>
                    <a:lnTo>
                      <a:pt x="1399" y="1506"/>
                    </a:lnTo>
                    <a:lnTo>
                      <a:pt x="1427" y="1488"/>
                    </a:lnTo>
                    <a:lnTo>
                      <a:pt x="1452" y="1472"/>
                    </a:lnTo>
                    <a:lnTo>
                      <a:pt x="1473" y="1459"/>
                    </a:lnTo>
                    <a:lnTo>
                      <a:pt x="1488" y="1447"/>
                    </a:lnTo>
                    <a:lnTo>
                      <a:pt x="1498" y="1440"/>
                    </a:lnTo>
                    <a:lnTo>
                      <a:pt x="1501" y="1437"/>
                    </a:lnTo>
                    <a:lnTo>
                      <a:pt x="1604" y="1293"/>
                    </a:lnTo>
                    <a:lnTo>
                      <a:pt x="1577" y="1404"/>
                    </a:lnTo>
                    <a:lnTo>
                      <a:pt x="1578" y="1406"/>
                    </a:lnTo>
                    <a:lnTo>
                      <a:pt x="1582" y="1411"/>
                    </a:lnTo>
                    <a:lnTo>
                      <a:pt x="1590" y="1415"/>
                    </a:lnTo>
                    <a:lnTo>
                      <a:pt x="1602" y="1413"/>
                    </a:lnTo>
                    <a:lnTo>
                      <a:pt x="1619" y="1405"/>
                    </a:lnTo>
                    <a:lnTo>
                      <a:pt x="1643" y="1385"/>
                    </a:lnTo>
                    <a:lnTo>
                      <a:pt x="1675" y="1353"/>
                    </a:lnTo>
                    <a:lnTo>
                      <a:pt x="1714" y="1302"/>
                    </a:lnTo>
                    <a:lnTo>
                      <a:pt x="1721" y="1291"/>
                    </a:lnTo>
                    <a:lnTo>
                      <a:pt x="1737" y="1259"/>
                    </a:lnTo>
                    <a:lnTo>
                      <a:pt x="1761" y="1204"/>
                    </a:lnTo>
                    <a:lnTo>
                      <a:pt x="1787" y="1127"/>
                    </a:lnTo>
                    <a:lnTo>
                      <a:pt x="1812" y="1028"/>
                    </a:lnTo>
                    <a:lnTo>
                      <a:pt x="1833" y="905"/>
                    </a:lnTo>
                    <a:lnTo>
                      <a:pt x="1845" y="760"/>
                    </a:lnTo>
                    <a:lnTo>
                      <a:pt x="1845" y="590"/>
                    </a:lnTo>
                    <a:lnTo>
                      <a:pt x="1846" y="606"/>
                    </a:lnTo>
                    <a:lnTo>
                      <a:pt x="1850" y="650"/>
                    </a:lnTo>
                    <a:lnTo>
                      <a:pt x="1854" y="715"/>
                    </a:lnTo>
                    <a:lnTo>
                      <a:pt x="1860" y="791"/>
                    </a:lnTo>
                    <a:lnTo>
                      <a:pt x="1863" y="874"/>
                    </a:lnTo>
                    <a:lnTo>
                      <a:pt x="1865" y="955"/>
                    </a:lnTo>
                    <a:lnTo>
                      <a:pt x="1864" y="1026"/>
                    </a:lnTo>
                    <a:lnTo>
                      <a:pt x="1859" y="1081"/>
                    </a:lnTo>
                    <a:lnTo>
                      <a:pt x="1861" y="1077"/>
                    </a:lnTo>
                    <a:lnTo>
                      <a:pt x="1865" y="1064"/>
                    </a:lnTo>
                    <a:lnTo>
                      <a:pt x="1872" y="1042"/>
                    </a:lnTo>
                    <a:lnTo>
                      <a:pt x="1879" y="1014"/>
                    </a:lnTo>
                    <a:lnTo>
                      <a:pt x="1888" y="978"/>
                    </a:lnTo>
                    <a:lnTo>
                      <a:pt x="1896" y="935"/>
                    </a:lnTo>
                    <a:lnTo>
                      <a:pt x="1903" y="886"/>
                    </a:lnTo>
                    <a:lnTo>
                      <a:pt x="1910" y="831"/>
                    </a:lnTo>
                    <a:lnTo>
                      <a:pt x="1913" y="769"/>
                    </a:lnTo>
                    <a:lnTo>
                      <a:pt x="1913" y="704"/>
                    </a:lnTo>
                    <a:lnTo>
                      <a:pt x="1910" y="633"/>
                    </a:lnTo>
                    <a:lnTo>
                      <a:pt x="1902" y="557"/>
                    </a:lnTo>
                    <a:lnTo>
                      <a:pt x="1889" y="478"/>
                    </a:lnTo>
                    <a:lnTo>
                      <a:pt x="1870" y="395"/>
                    </a:lnTo>
                    <a:lnTo>
                      <a:pt x="1845" y="309"/>
                    </a:lnTo>
                    <a:lnTo>
                      <a:pt x="1811" y="219"/>
                    </a:lnTo>
                    <a:lnTo>
                      <a:pt x="1810" y="217"/>
                    </a:lnTo>
                    <a:lnTo>
                      <a:pt x="1807" y="210"/>
                    </a:lnTo>
                    <a:lnTo>
                      <a:pt x="1800" y="198"/>
                    </a:lnTo>
                    <a:lnTo>
                      <a:pt x="1792" y="183"/>
                    </a:lnTo>
                    <a:lnTo>
                      <a:pt x="1783" y="167"/>
                    </a:lnTo>
                    <a:lnTo>
                      <a:pt x="1770" y="147"/>
                    </a:lnTo>
                    <a:lnTo>
                      <a:pt x="1757" y="126"/>
                    </a:lnTo>
                    <a:lnTo>
                      <a:pt x="1740" y="104"/>
                    </a:lnTo>
                    <a:lnTo>
                      <a:pt x="1721" y="89"/>
                    </a:lnTo>
                    <a:lnTo>
                      <a:pt x="1699" y="75"/>
                    </a:lnTo>
                    <a:lnTo>
                      <a:pt x="1677" y="61"/>
                    </a:lnTo>
                    <a:lnTo>
                      <a:pt x="1654" y="49"/>
                    </a:lnTo>
                    <a:lnTo>
                      <a:pt x="1629" y="37"/>
                    </a:lnTo>
                    <a:lnTo>
                      <a:pt x="1604" y="28"/>
                    </a:lnTo>
                    <a:lnTo>
                      <a:pt x="1578" y="20"/>
                    </a:lnTo>
                    <a:lnTo>
                      <a:pt x="1551" y="12"/>
                    </a:lnTo>
                    <a:lnTo>
                      <a:pt x="1522" y="6"/>
                    </a:lnTo>
                    <a:lnTo>
                      <a:pt x="1492" y="2"/>
                    </a:lnTo>
                    <a:lnTo>
                      <a:pt x="1462" y="0"/>
                    </a:lnTo>
                    <a:lnTo>
                      <a:pt x="1429" y="0"/>
                    </a:lnTo>
                    <a:lnTo>
                      <a:pt x="1395" y="1"/>
                    </a:lnTo>
                    <a:lnTo>
                      <a:pt x="1361" y="4"/>
                    </a:lnTo>
                    <a:lnTo>
                      <a:pt x="1325" y="9"/>
                    </a:lnTo>
                    <a:lnTo>
                      <a:pt x="1288" y="16"/>
                    </a:lnTo>
                    <a:lnTo>
                      <a:pt x="1285" y="17"/>
                    </a:lnTo>
                    <a:lnTo>
                      <a:pt x="1277" y="21"/>
                    </a:lnTo>
                    <a:lnTo>
                      <a:pt x="1264" y="27"/>
                    </a:lnTo>
                    <a:lnTo>
                      <a:pt x="1246" y="35"/>
                    </a:lnTo>
                    <a:lnTo>
                      <a:pt x="1223" y="43"/>
                    </a:lnTo>
                    <a:lnTo>
                      <a:pt x="1195" y="51"/>
                    </a:lnTo>
                    <a:lnTo>
                      <a:pt x="1163" y="59"/>
                    </a:lnTo>
                    <a:lnTo>
                      <a:pt x="1126" y="67"/>
                    </a:lnTo>
                    <a:lnTo>
                      <a:pt x="1083" y="73"/>
                    </a:lnTo>
                    <a:lnTo>
                      <a:pt x="1036" y="77"/>
                    </a:lnTo>
                    <a:lnTo>
                      <a:pt x="986" y="80"/>
                    </a:lnTo>
                    <a:lnTo>
                      <a:pt x="931" y="80"/>
                    </a:lnTo>
                    <a:lnTo>
                      <a:pt x="872" y="76"/>
                    </a:lnTo>
                    <a:lnTo>
                      <a:pt x="808" y="69"/>
                    </a:lnTo>
                    <a:lnTo>
                      <a:pt x="742" y="57"/>
                    </a:lnTo>
                    <a:lnTo>
                      <a:pt x="670" y="41"/>
                    </a:lnTo>
                    <a:lnTo>
                      <a:pt x="666" y="40"/>
                    </a:lnTo>
                    <a:lnTo>
                      <a:pt x="659" y="39"/>
                    </a:lnTo>
                    <a:lnTo>
                      <a:pt x="646" y="37"/>
                    </a:lnTo>
                    <a:lnTo>
                      <a:pt x="628" y="35"/>
                    </a:lnTo>
                    <a:lnTo>
                      <a:pt x="607" y="33"/>
                    </a:lnTo>
                    <a:lnTo>
                      <a:pt x="581" y="35"/>
                    </a:lnTo>
                    <a:lnTo>
                      <a:pt x="551" y="36"/>
                    </a:lnTo>
                    <a:lnTo>
                      <a:pt x="519" y="40"/>
                    </a:lnTo>
                    <a:lnTo>
                      <a:pt x="483" y="48"/>
                    </a:lnTo>
                    <a:lnTo>
                      <a:pt x="445" y="60"/>
                    </a:lnTo>
                    <a:lnTo>
                      <a:pt x="404" y="75"/>
                    </a:lnTo>
                    <a:lnTo>
                      <a:pt x="362" y="95"/>
                    </a:lnTo>
                    <a:lnTo>
                      <a:pt x="318" y="122"/>
                    </a:lnTo>
                    <a:lnTo>
                      <a:pt x="273" y="152"/>
                    </a:lnTo>
                    <a:lnTo>
                      <a:pt x="227" y="191"/>
                    </a:lnTo>
                    <a:lnTo>
                      <a:pt x="181" y="237"/>
                    </a:lnTo>
                    <a:lnTo>
                      <a:pt x="179" y="239"/>
                    </a:lnTo>
                    <a:lnTo>
                      <a:pt x="172" y="249"/>
                    </a:lnTo>
                    <a:lnTo>
                      <a:pt x="160" y="263"/>
                    </a:lnTo>
                    <a:lnTo>
                      <a:pt x="144" y="285"/>
                    </a:lnTo>
                    <a:lnTo>
                      <a:pt x="127" y="310"/>
                    </a:lnTo>
                    <a:lnTo>
                      <a:pt x="108" y="342"/>
                    </a:lnTo>
                    <a:lnTo>
                      <a:pt x="88" y="379"/>
                    </a:lnTo>
                    <a:lnTo>
                      <a:pt x="68" y="420"/>
                    </a:lnTo>
                    <a:lnTo>
                      <a:pt x="50" y="467"/>
                    </a:lnTo>
                    <a:lnTo>
                      <a:pt x="32" y="518"/>
                    </a:lnTo>
                    <a:lnTo>
                      <a:pt x="18" y="574"/>
                    </a:lnTo>
                    <a:lnTo>
                      <a:pt x="8" y="633"/>
                    </a:lnTo>
                    <a:lnTo>
                      <a:pt x="2" y="697"/>
                    </a:lnTo>
                    <a:lnTo>
                      <a:pt x="0" y="765"/>
                    </a:lnTo>
                    <a:lnTo>
                      <a:pt x="5" y="838"/>
                    </a:lnTo>
                    <a:lnTo>
                      <a:pt x="16" y="913"/>
                    </a:lnTo>
                    <a:lnTo>
                      <a:pt x="21" y="938"/>
                    </a:lnTo>
                    <a:lnTo>
                      <a:pt x="28" y="963"/>
                    </a:lnTo>
                    <a:lnTo>
                      <a:pt x="36" y="989"/>
                    </a:lnTo>
                    <a:lnTo>
                      <a:pt x="43" y="1014"/>
                    </a:lnTo>
                    <a:lnTo>
                      <a:pt x="52" y="1041"/>
                    </a:lnTo>
                    <a:lnTo>
                      <a:pt x="63" y="1068"/>
                    </a:lnTo>
                    <a:lnTo>
                      <a:pt x="74" y="1095"/>
                    </a:lnTo>
                    <a:lnTo>
                      <a:pt x="86" y="1123"/>
                    </a:lnTo>
                    <a:lnTo>
                      <a:pt x="99" y="1151"/>
                    </a:lnTo>
                    <a:lnTo>
                      <a:pt x="113" y="1179"/>
                    </a:lnTo>
                    <a:lnTo>
                      <a:pt x="128" y="1207"/>
                    </a:lnTo>
                    <a:lnTo>
                      <a:pt x="144" y="1235"/>
                    </a:lnTo>
                    <a:lnTo>
                      <a:pt x="163" y="1265"/>
                    </a:lnTo>
                    <a:lnTo>
                      <a:pt x="181" y="1294"/>
                    </a:lnTo>
                    <a:lnTo>
                      <a:pt x="201" y="1324"/>
                    </a:lnTo>
                    <a:lnTo>
                      <a:pt x="223" y="1353"/>
                    </a:lnTo>
                    <a:lnTo>
                      <a:pt x="225" y="1354"/>
                    </a:lnTo>
                    <a:lnTo>
                      <a:pt x="231" y="1361"/>
                    </a:lnTo>
                    <a:lnTo>
                      <a:pt x="241" y="1369"/>
                    </a:lnTo>
                    <a:lnTo>
                      <a:pt x="256" y="1381"/>
                    </a:lnTo>
                    <a:lnTo>
                      <a:pt x="275" y="1396"/>
                    </a:lnTo>
                    <a:lnTo>
                      <a:pt x="297" y="1412"/>
                    </a:lnTo>
                    <a:lnTo>
                      <a:pt x="323" y="1431"/>
                    </a:lnTo>
                    <a:lnTo>
                      <a:pt x="352" y="1451"/>
                    </a:lnTo>
                    <a:lnTo>
                      <a:pt x="386" y="1471"/>
                    </a:lnTo>
                    <a:lnTo>
                      <a:pt x="422" y="1491"/>
                    </a:lnTo>
                    <a:lnTo>
                      <a:pt x="462" y="1512"/>
                    </a:lnTo>
                    <a:lnTo>
                      <a:pt x="505" y="1534"/>
                    </a:lnTo>
                    <a:lnTo>
                      <a:pt x="552" y="1552"/>
                    </a:lnTo>
                    <a:lnTo>
                      <a:pt x="601" y="1572"/>
                    </a:lnTo>
                    <a:lnTo>
                      <a:pt x="653" y="1589"/>
                    </a:lnTo>
                    <a:lnTo>
                      <a:pt x="709" y="1605"/>
                    </a:lnTo>
                    <a:lnTo>
                      <a:pt x="717" y="1601"/>
                    </a:lnTo>
                    <a:lnTo>
                      <a:pt x="725" y="1595"/>
                    </a:lnTo>
                    <a:lnTo>
                      <a:pt x="732" y="1589"/>
                    </a:lnTo>
                    <a:lnTo>
                      <a:pt x="738" y="158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4" name="Freeform 38"/>
              <p:cNvSpPr/>
              <p:nvPr/>
            </p:nvSpPr>
            <p:spPr bwMode="auto">
              <a:xfrm>
                <a:off x="1220" y="1389"/>
                <a:ext cx="432" cy="511"/>
              </a:xfrm>
              <a:custGeom>
                <a:avLst/>
                <a:gdLst>
                  <a:gd name="T0" fmla="*/ 1289 w 1296"/>
                  <a:gd name="T1" fmla="*/ 477 h 1534"/>
                  <a:gd name="T2" fmla="*/ 1260 w 1296"/>
                  <a:gd name="T3" fmla="*/ 364 h 1534"/>
                  <a:gd name="T4" fmla="*/ 1235 w 1296"/>
                  <a:gd name="T5" fmla="*/ 292 h 1534"/>
                  <a:gd name="T6" fmla="*/ 1201 w 1296"/>
                  <a:gd name="T7" fmla="*/ 216 h 1534"/>
                  <a:gd name="T8" fmla="*/ 1156 w 1296"/>
                  <a:gd name="T9" fmla="*/ 138 h 1534"/>
                  <a:gd name="T10" fmla="*/ 1100 w 1296"/>
                  <a:gd name="T11" fmla="*/ 66 h 1534"/>
                  <a:gd name="T12" fmla="*/ 1031 w 1296"/>
                  <a:gd name="T13" fmla="*/ 0 h 1534"/>
                  <a:gd name="T14" fmla="*/ 1074 w 1296"/>
                  <a:gd name="T15" fmla="*/ 63 h 1534"/>
                  <a:gd name="T16" fmla="*/ 1098 w 1296"/>
                  <a:gd name="T17" fmla="*/ 106 h 1534"/>
                  <a:gd name="T18" fmla="*/ 1136 w 1296"/>
                  <a:gd name="T19" fmla="*/ 205 h 1534"/>
                  <a:gd name="T20" fmla="*/ 1193 w 1296"/>
                  <a:gd name="T21" fmla="*/ 453 h 1534"/>
                  <a:gd name="T22" fmla="*/ 1204 w 1296"/>
                  <a:gd name="T23" fmla="*/ 665 h 1534"/>
                  <a:gd name="T24" fmla="*/ 1187 w 1296"/>
                  <a:gd name="T25" fmla="*/ 831 h 1534"/>
                  <a:gd name="T26" fmla="*/ 1163 w 1296"/>
                  <a:gd name="T27" fmla="*/ 938 h 1534"/>
                  <a:gd name="T28" fmla="*/ 1150 w 1296"/>
                  <a:gd name="T29" fmla="*/ 977 h 1534"/>
                  <a:gd name="T30" fmla="*/ 1154 w 1296"/>
                  <a:gd name="T31" fmla="*/ 770 h 1534"/>
                  <a:gd name="T32" fmla="*/ 1141 w 1296"/>
                  <a:gd name="T33" fmla="*/ 546 h 1534"/>
                  <a:gd name="T34" fmla="*/ 1136 w 1296"/>
                  <a:gd name="T35" fmla="*/ 656 h 1534"/>
                  <a:gd name="T36" fmla="*/ 1078 w 1296"/>
                  <a:gd name="T37" fmla="*/ 1023 h 1534"/>
                  <a:gd name="T38" fmla="*/ 1012 w 1296"/>
                  <a:gd name="T39" fmla="*/ 1187 h 1534"/>
                  <a:gd name="T40" fmla="*/ 934 w 1296"/>
                  <a:gd name="T41" fmla="*/ 1281 h 1534"/>
                  <a:gd name="T42" fmla="*/ 881 w 1296"/>
                  <a:gd name="T43" fmla="*/ 1311 h 1534"/>
                  <a:gd name="T44" fmla="*/ 868 w 1296"/>
                  <a:gd name="T45" fmla="*/ 1300 h 1534"/>
                  <a:gd name="T46" fmla="*/ 789 w 1296"/>
                  <a:gd name="T47" fmla="*/ 1336 h 1534"/>
                  <a:gd name="T48" fmla="*/ 743 w 1296"/>
                  <a:gd name="T49" fmla="*/ 1368 h 1534"/>
                  <a:gd name="T50" fmla="*/ 659 w 1296"/>
                  <a:gd name="T51" fmla="*/ 1419 h 1534"/>
                  <a:gd name="T52" fmla="*/ 579 w 1296"/>
                  <a:gd name="T53" fmla="*/ 1447 h 1534"/>
                  <a:gd name="T54" fmla="*/ 556 w 1296"/>
                  <a:gd name="T55" fmla="*/ 1423 h 1534"/>
                  <a:gd name="T56" fmla="*/ 558 w 1296"/>
                  <a:gd name="T57" fmla="*/ 1402 h 1534"/>
                  <a:gd name="T58" fmla="*/ 462 w 1296"/>
                  <a:gd name="T59" fmla="*/ 1481 h 1534"/>
                  <a:gd name="T60" fmla="*/ 409 w 1296"/>
                  <a:gd name="T61" fmla="*/ 1493 h 1534"/>
                  <a:gd name="T62" fmla="*/ 365 w 1296"/>
                  <a:gd name="T63" fmla="*/ 1490 h 1534"/>
                  <a:gd name="T64" fmla="*/ 333 w 1296"/>
                  <a:gd name="T65" fmla="*/ 1481 h 1534"/>
                  <a:gd name="T66" fmla="*/ 314 w 1296"/>
                  <a:gd name="T67" fmla="*/ 1471 h 1534"/>
                  <a:gd name="T68" fmla="*/ 276 w 1296"/>
                  <a:gd name="T69" fmla="*/ 1486 h 1534"/>
                  <a:gd name="T70" fmla="*/ 192 w 1296"/>
                  <a:gd name="T71" fmla="*/ 1490 h 1534"/>
                  <a:gd name="T72" fmla="*/ 149 w 1296"/>
                  <a:gd name="T73" fmla="*/ 1471 h 1534"/>
                  <a:gd name="T74" fmla="*/ 113 w 1296"/>
                  <a:gd name="T75" fmla="*/ 1483 h 1534"/>
                  <a:gd name="T76" fmla="*/ 58 w 1296"/>
                  <a:gd name="T77" fmla="*/ 1483 h 1534"/>
                  <a:gd name="T78" fmla="*/ 29 w 1296"/>
                  <a:gd name="T79" fmla="*/ 1476 h 1534"/>
                  <a:gd name="T80" fmla="*/ 8 w 1296"/>
                  <a:gd name="T81" fmla="*/ 1497 h 1534"/>
                  <a:gd name="T82" fmla="*/ 50 w 1296"/>
                  <a:gd name="T83" fmla="*/ 1511 h 1534"/>
                  <a:gd name="T84" fmla="*/ 129 w 1296"/>
                  <a:gd name="T85" fmla="*/ 1525 h 1534"/>
                  <a:gd name="T86" fmla="*/ 213 w 1296"/>
                  <a:gd name="T87" fmla="*/ 1533 h 1534"/>
                  <a:gd name="T88" fmla="*/ 301 w 1296"/>
                  <a:gd name="T89" fmla="*/ 1533 h 1534"/>
                  <a:gd name="T90" fmla="*/ 393 w 1296"/>
                  <a:gd name="T91" fmla="*/ 1527 h 1534"/>
                  <a:gd name="T92" fmla="*/ 487 w 1296"/>
                  <a:gd name="T93" fmla="*/ 1513 h 1534"/>
                  <a:gd name="T94" fmla="*/ 586 w 1296"/>
                  <a:gd name="T95" fmla="*/ 1489 h 1534"/>
                  <a:gd name="T96" fmla="*/ 689 w 1296"/>
                  <a:gd name="T97" fmla="*/ 1454 h 1534"/>
                  <a:gd name="T98" fmla="*/ 793 w 1296"/>
                  <a:gd name="T99" fmla="*/ 1410 h 1534"/>
                  <a:gd name="T100" fmla="*/ 901 w 1296"/>
                  <a:gd name="T101" fmla="*/ 1352 h 1534"/>
                  <a:gd name="T102" fmla="*/ 1012 w 1296"/>
                  <a:gd name="T103" fmla="*/ 1282 h 1534"/>
                  <a:gd name="T104" fmla="*/ 1040 w 1296"/>
                  <a:gd name="T105" fmla="*/ 1256 h 1534"/>
                  <a:gd name="T106" fmla="*/ 1108 w 1296"/>
                  <a:gd name="T107" fmla="*/ 1175 h 1534"/>
                  <a:gd name="T108" fmla="*/ 1191 w 1296"/>
                  <a:gd name="T109" fmla="*/ 1040 h 1534"/>
                  <a:gd name="T110" fmla="*/ 1262 w 1296"/>
                  <a:gd name="T111" fmla="*/ 850 h 1534"/>
                  <a:gd name="T112" fmla="*/ 1296 w 1296"/>
                  <a:gd name="T113" fmla="*/ 605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96" h="1534">
                    <a:moveTo>
                      <a:pt x="1294" y="511"/>
                    </a:moveTo>
                    <a:lnTo>
                      <a:pt x="1293" y="502"/>
                    </a:lnTo>
                    <a:lnTo>
                      <a:pt x="1289" y="477"/>
                    </a:lnTo>
                    <a:lnTo>
                      <a:pt x="1280" y="437"/>
                    </a:lnTo>
                    <a:lnTo>
                      <a:pt x="1266" y="386"/>
                    </a:lnTo>
                    <a:lnTo>
                      <a:pt x="1260" y="364"/>
                    </a:lnTo>
                    <a:lnTo>
                      <a:pt x="1252" y="340"/>
                    </a:lnTo>
                    <a:lnTo>
                      <a:pt x="1244" y="317"/>
                    </a:lnTo>
                    <a:lnTo>
                      <a:pt x="1235" y="292"/>
                    </a:lnTo>
                    <a:lnTo>
                      <a:pt x="1225" y="267"/>
                    </a:lnTo>
                    <a:lnTo>
                      <a:pt x="1213" y="241"/>
                    </a:lnTo>
                    <a:lnTo>
                      <a:pt x="1201" y="216"/>
                    </a:lnTo>
                    <a:lnTo>
                      <a:pt x="1187" y="190"/>
                    </a:lnTo>
                    <a:lnTo>
                      <a:pt x="1173" y="163"/>
                    </a:lnTo>
                    <a:lnTo>
                      <a:pt x="1156" y="138"/>
                    </a:lnTo>
                    <a:lnTo>
                      <a:pt x="1139" y="114"/>
                    </a:lnTo>
                    <a:lnTo>
                      <a:pt x="1120" y="89"/>
                    </a:lnTo>
                    <a:lnTo>
                      <a:pt x="1100" y="66"/>
                    </a:lnTo>
                    <a:lnTo>
                      <a:pt x="1079" y="43"/>
                    </a:lnTo>
                    <a:lnTo>
                      <a:pt x="1056" y="20"/>
                    </a:lnTo>
                    <a:lnTo>
                      <a:pt x="1031" y="0"/>
                    </a:lnTo>
                    <a:lnTo>
                      <a:pt x="1048" y="22"/>
                    </a:lnTo>
                    <a:lnTo>
                      <a:pt x="1061" y="43"/>
                    </a:lnTo>
                    <a:lnTo>
                      <a:pt x="1074" y="63"/>
                    </a:lnTo>
                    <a:lnTo>
                      <a:pt x="1083" y="79"/>
                    </a:lnTo>
                    <a:lnTo>
                      <a:pt x="1091" y="94"/>
                    </a:lnTo>
                    <a:lnTo>
                      <a:pt x="1098" y="106"/>
                    </a:lnTo>
                    <a:lnTo>
                      <a:pt x="1101" y="113"/>
                    </a:lnTo>
                    <a:lnTo>
                      <a:pt x="1102" y="115"/>
                    </a:lnTo>
                    <a:lnTo>
                      <a:pt x="1136" y="205"/>
                    </a:lnTo>
                    <a:lnTo>
                      <a:pt x="1161" y="291"/>
                    </a:lnTo>
                    <a:lnTo>
                      <a:pt x="1180" y="374"/>
                    </a:lnTo>
                    <a:lnTo>
                      <a:pt x="1193" y="453"/>
                    </a:lnTo>
                    <a:lnTo>
                      <a:pt x="1201" y="529"/>
                    </a:lnTo>
                    <a:lnTo>
                      <a:pt x="1204" y="600"/>
                    </a:lnTo>
                    <a:lnTo>
                      <a:pt x="1204" y="665"/>
                    </a:lnTo>
                    <a:lnTo>
                      <a:pt x="1201" y="727"/>
                    </a:lnTo>
                    <a:lnTo>
                      <a:pt x="1194" y="782"/>
                    </a:lnTo>
                    <a:lnTo>
                      <a:pt x="1187" y="831"/>
                    </a:lnTo>
                    <a:lnTo>
                      <a:pt x="1179" y="874"/>
                    </a:lnTo>
                    <a:lnTo>
                      <a:pt x="1170" y="910"/>
                    </a:lnTo>
                    <a:lnTo>
                      <a:pt x="1163" y="938"/>
                    </a:lnTo>
                    <a:lnTo>
                      <a:pt x="1156" y="960"/>
                    </a:lnTo>
                    <a:lnTo>
                      <a:pt x="1152" y="973"/>
                    </a:lnTo>
                    <a:lnTo>
                      <a:pt x="1150" y="977"/>
                    </a:lnTo>
                    <a:lnTo>
                      <a:pt x="1155" y="922"/>
                    </a:lnTo>
                    <a:lnTo>
                      <a:pt x="1156" y="851"/>
                    </a:lnTo>
                    <a:lnTo>
                      <a:pt x="1154" y="770"/>
                    </a:lnTo>
                    <a:lnTo>
                      <a:pt x="1151" y="687"/>
                    </a:lnTo>
                    <a:lnTo>
                      <a:pt x="1145" y="611"/>
                    </a:lnTo>
                    <a:lnTo>
                      <a:pt x="1141" y="546"/>
                    </a:lnTo>
                    <a:lnTo>
                      <a:pt x="1137" y="502"/>
                    </a:lnTo>
                    <a:lnTo>
                      <a:pt x="1136" y="486"/>
                    </a:lnTo>
                    <a:lnTo>
                      <a:pt x="1136" y="656"/>
                    </a:lnTo>
                    <a:lnTo>
                      <a:pt x="1124" y="801"/>
                    </a:lnTo>
                    <a:lnTo>
                      <a:pt x="1103" y="924"/>
                    </a:lnTo>
                    <a:lnTo>
                      <a:pt x="1078" y="1023"/>
                    </a:lnTo>
                    <a:lnTo>
                      <a:pt x="1052" y="1100"/>
                    </a:lnTo>
                    <a:lnTo>
                      <a:pt x="1028" y="1155"/>
                    </a:lnTo>
                    <a:lnTo>
                      <a:pt x="1012" y="1187"/>
                    </a:lnTo>
                    <a:lnTo>
                      <a:pt x="1005" y="1198"/>
                    </a:lnTo>
                    <a:lnTo>
                      <a:pt x="966" y="1249"/>
                    </a:lnTo>
                    <a:lnTo>
                      <a:pt x="934" y="1281"/>
                    </a:lnTo>
                    <a:lnTo>
                      <a:pt x="910" y="1301"/>
                    </a:lnTo>
                    <a:lnTo>
                      <a:pt x="893" y="1309"/>
                    </a:lnTo>
                    <a:lnTo>
                      <a:pt x="881" y="1311"/>
                    </a:lnTo>
                    <a:lnTo>
                      <a:pt x="873" y="1307"/>
                    </a:lnTo>
                    <a:lnTo>
                      <a:pt x="869" y="1302"/>
                    </a:lnTo>
                    <a:lnTo>
                      <a:pt x="868" y="1300"/>
                    </a:lnTo>
                    <a:lnTo>
                      <a:pt x="895" y="1189"/>
                    </a:lnTo>
                    <a:lnTo>
                      <a:pt x="792" y="1333"/>
                    </a:lnTo>
                    <a:lnTo>
                      <a:pt x="789" y="1336"/>
                    </a:lnTo>
                    <a:lnTo>
                      <a:pt x="779" y="1343"/>
                    </a:lnTo>
                    <a:lnTo>
                      <a:pt x="764" y="1355"/>
                    </a:lnTo>
                    <a:lnTo>
                      <a:pt x="743" y="1368"/>
                    </a:lnTo>
                    <a:lnTo>
                      <a:pt x="718" y="1384"/>
                    </a:lnTo>
                    <a:lnTo>
                      <a:pt x="690" y="1402"/>
                    </a:lnTo>
                    <a:lnTo>
                      <a:pt x="659" y="1419"/>
                    </a:lnTo>
                    <a:lnTo>
                      <a:pt x="627" y="1435"/>
                    </a:lnTo>
                    <a:lnTo>
                      <a:pt x="598" y="1446"/>
                    </a:lnTo>
                    <a:lnTo>
                      <a:pt x="579" y="1447"/>
                    </a:lnTo>
                    <a:lnTo>
                      <a:pt x="566" y="1443"/>
                    </a:lnTo>
                    <a:lnTo>
                      <a:pt x="559" y="1434"/>
                    </a:lnTo>
                    <a:lnTo>
                      <a:pt x="556" y="1423"/>
                    </a:lnTo>
                    <a:lnTo>
                      <a:pt x="556" y="1412"/>
                    </a:lnTo>
                    <a:lnTo>
                      <a:pt x="557" y="1404"/>
                    </a:lnTo>
                    <a:lnTo>
                      <a:pt x="558" y="1402"/>
                    </a:lnTo>
                    <a:lnTo>
                      <a:pt x="503" y="1460"/>
                    </a:lnTo>
                    <a:lnTo>
                      <a:pt x="482" y="1471"/>
                    </a:lnTo>
                    <a:lnTo>
                      <a:pt x="462" y="1481"/>
                    </a:lnTo>
                    <a:lnTo>
                      <a:pt x="444" y="1486"/>
                    </a:lnTo>
                    <a:lnTo>
                      <a:pt x="426" y="1490"/>
                    </a:lnTo>
                    <a:lnTo>
                      <a:pt x="409" y="1493"/>
                    </a:lnTo>
                    <a:lnTo>
                      <a:pt x="394" y="1493"/>
                    </a:lnTo>
                    <a:lnTo>
                      <a:pt x="379" y="1491"/>
                    </a:lnTo>
                    <a:lnTo>
                      <a:pt x="365" y="1490"/>
                    </a:lnTo>
                    <a:lnTo>
                      <a:pt x="353" y="1487"/>
                    </a:lnTo>
                    <a:lnTo>
                      <a:pt x="343" y="1483"/>
                    </a:lnTo>
                    <a:lnTo>
                      <a:pt x="333" y="1481"/>
                    </a:lnTo>
                    <a:lnTo>
                      <a:pt x="325" y="1476"/>
                    </a:lnTo>
                    <a:lnTo>
                      <a:pt x="320" y="1474"/>
                    </a:lnTo>
                    <a:lnTo>
                      <a:pt x="314" y="1471"/>
                    </a:lnTo>
                    <a:lnTo>
                      <a:pt x="312" y="1468"/>
                    </a:lnTo>
                    <a:lnTo>
                      <a:pt x="311" y="1468"/>
                    </a:lnTo>
                    <a:lnTo>
                      <a:pt x="276" y="1486"/>
                    </a:lnTo>
                    <a:lnTo>
                      <a:pt x="245" y="1494"/>
                    </a:lnTo>
                    <a:lnTo>
                      <a:pt x="216" y="1494"/>
                    </a:lnTo>
                    <a:lnTo>
                      <a:pt x="192" y="1490"/>
                    </a:lnTo>
                    <a:lnTo>
                      <a:pt x="173" y="1485"/>
                    </a:lnTo>
                    <a:lnTo>
                      <a:pt x="158" y="1476"/>
                    </a:lnTo>
                    <a:lnTo>
                      <a:pt x="149" y="1471"/>
                    </a:lnTo>
                    <a:lnTo>
                      <a:pt x="146" y="1468"/>
                    </a:lnTo>
                    <a:lnTo>
                      <a:pt x="132" y="1478"/>
                    </a:lnTo>
                    <a:lnTo>
                      <a:pt x="113" y="1483"/>
                    </a:lnTo>
                    <a:lnTo>
                      <a:pt x="95" y="1486"/>
                    </a:lnTo>
                    <a:lnTo>
                      <a:pt x="75" y="1485"/>
                    </a:lnTo>
                    <a:lnTo>
                      <a:pt x="58" y="1483"/>
                    </a:lnTo>
                    <a:lnTo>
                      <a:pt x="42" y="1481"/>
                    </a:lnTo>
                    <a:lnTo>
                      <a:pt x="33" y="1478"/>
                    </a:lnTo>
                    <a:lnTo>
                      <a:pt x="29" y="1476"/>
                    </a:lnTo>
                    <a:lnTo>
                      <a:pt x="23" y="1485"/>
                    </a:lnTo>
                    <a:lnTo>
                      <a:pt x="16" y="1491"/>
                    </a:lnTo>
                    <a:lnTo>
                      <a:pt x="8" y="1497"/>
                    </a:lnTo>
                    <a:lnTo>
                      <a:pt x="0" y="1501"/>
                    </a:lnTo>
                    <a:lnTo>
                      <a:pt x="25" y="1506"/>
                    </a:lnTo>
                    <a:lnTo>
                      <a:pt x="50" y="1511"/>
                    </a:lnTo>
                    <a:lnTo>
                      <a:pt x="76" y="1517"/>
                    </a:lnTo>
                    <a:lnTo>
                      <a:pt x="102" y="1521"/>
                    </a:lnTo>
                    <a:lnTo>
                      <a:pt x="129" y="1525"/>
                    </a:lnTo>
                    <a:lnTo>
                      <a:pt x="157" y="1529"/>
                    </a:lnTo>
                    <a:lnTo>
                      <a:pt x="185" y="1530"/>
                    </a:lnTo>
                    <a:lnTo>
                      <a:pt x="213" y="1533"/>
                    </a:lnTo>
                    <a:lnTo>
                      <a:pt x="243" y="1534"/>
                    </a:lnTo>
                    <a:lnTo>
                      <a:pt x="271" y="1534"/>
                    </a:lnTo>
                    <a:lnTo>
                      <a:pt x="301" y="1533"/>
                    </a:lnTo>
                    <a:lnTo>
                      <a:pt x="331" y="1531"/>
                    </a:lnTo>
                    <a:lnTo>
                      <a:pt x="361" y="1530"/>
                    </a:lnTo>
                    <a:lnTo>
                      <a:pt x="393" y="1527"/>
                    </a:lnTo>
                    <a:lnTo>
                      <a:pt x="424" y="1523"/>
                    </a:lnTo>
                    <a:lnTo>
                      <a:pt x="456" y="1518"/>
                    </a:lnTo>
                    <a:lnTo>
                      <a:pt x="487" y="1513"/>
                    </a:lnTo>
                    <a:lnTo>
                      <a:pt x="520" y="1505"/>
                    </a:lnTo>
                    <a:lnTo>
                      <a:pt x="554" y="1497"/>
                    </a:lnTo>
                    <a:lnTo>
                      <a:pt x="586" y="1489"/>
                    </a:lnTo>
                    <a:lnTo>
                      <a:pt x="620" y="1478"/>
                    </a:lnTo>
                    <a:lnTo>
                      <a:pt x="654" y="1467"/>
                    </a:lnTo>
                    <a:lnTo>
                      <a:pt x="689" y="1454"/>
                    </a:lnTo>
                    <a:lnTo>
                      <a:pt x="723" y="1440"/>
                    </a:lnTo>
                    <a:lnTo>
                      <a:pt x="758" y="1426"/>
                    </a:lnTo>
                    <a:lnTo>
                      <a:pt x="793" y="1410"/>
                    </a:lnTo>
                    <a:lnTo>
                      <a:pt x="829" y="1391"/>
                    </a:lnTo>
                    <a:lnTo>
                      <a:pt x="865" y="1372"/>
                    </a:lnTo>
                    <a:lnTo>
                      <a:pt x="901" y="1352"/>
                    </a:lnTo>
                    <a:lnTo>
                      <a:pt x="938" y="1331"/>
                    </a:lnTo>
                    <a:lnTo>
                      <a:pt x="975" y="1307"/>
                    </a:lnTo>
                    <a:lnTo>
                      <a:pt x="1012" y="1282"/>
                    </a:lnTo>
                    <a:lnTo>
                      <a:pt x="1015" y="1280"/>
                    </a:lnTo>
                    <a:lnTo>
                      <a:pt x="1025" y="1270"/>
                    </a:lnTo>
                    <a:lnTo>
                      <a:pt x="1040" y="1256"/>
                    </a:lnTo>
                    <a:lnTo>
                      <a:pt x="1060" y="1234"/>
                    </a:lnTo>
                    <a:lnTo>
                      <a:pt x="1082" y="1207"/>
                    </a:lnTo>
                    <a:lnTo>
                      <a:pt x="1108" y="1175"/>
                    </a:lnTo>
                    <a:lnTo>
                      <a:pt x="1136" y="1135"/>
                    </a:lnTo>
                    <a:lnTo>
                      <a:pt x="1163" y="1091"/>
                    </a:lnTo>
                    <a:lnTo>
                      <a:pt x="1191" y="1040"/>
                    </a:lnTo>
                    <a:lnTo>
                      <a:pt x="1217" y="983"/>
                    </a:lnTo>
                    <a:lnTo>
                      <a:pt x="1241" y="920"/>
                    </a:lnTo>
                    <a:lnTo>
                      <a:pt x="1262" y="850"/>
                    </a:lnTo>
                    <a:lnTo>
                      <a:pt x="1278" y="774"/>
                    </a:lnTo>
                    <a:lnTo>
                      <a:pt x="1290" y="693"/>
                    </a:lnTo>
                    <a:lnTo>
                      <a:pt x="1296" y="605"/>
                    </a:lnTo>
                    <a:lnTo>
                      <a:pt x="1294" y="511"/>
                    </a:lnTo>
                    <a:close/>
                  </a:path>
                </a:pathLst>
              </a:custGeom>
              <a:solidFill>
                <a:srgbClr val="EA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5" name="Freeform 39"/>
              <p:cNvSpPr/>
              <p:nvPr/>
            </p:nvSpPr>
            <p:spPr bwMode="auto">
              <a:xfrm>
                <a:off x="1005" y="1376"/>
                <a:ext cx="199" cy="499"/>
              </a:xfrm>
              <a:custGeom>
                <a:avLst/>
                <a:gdLst>
                  <a:gd name="T0" fmla="*/ 519 w 598"/>
                  <a:gd name="T1" fmla="*/ 0 h 1497"/>
                  <a:gd name="T2" fmla="*/ 484 w 598"/>
                  <a:gd name="T3" fmla="*/ 4 h 1497"/>
                  <a:gd name="T4" fmla="*/ 424 w 598"/>
                  <a:gd name="T5" fmla="*/ 21 h 1497"/>
                  <a:gd name="T6" fmla="*/ 349 w 598"/>
                  <a:gd name="T7" fmla="*/ 57 h 1497"/>
                  <a:gd name="T8" fmla="*/ 267 w 598"/>
                  <a:gd name="T9" fmla="*/ 121 h 1497"/>
                  <a:gd name="T10" fmla="*/ 189 w 598"/>
                  <a:gd name="T11" fmla="*/ 222 h 1497"/>
                  <a:gd name="T12" fmla="*/ 123 w 598"/>
                  <a:gd name="T13" fmla="*/ 368 h 1497"/>
                  <a:gd name="T14" fmla="*/ 79 w 598"/>
                  <a:gd name="T15" fmla="*/ 565 h 1497"/>
                  <a:gd name="T16" fmla="*/ 68 w 598"/>
                  <a:gd name="T17" fmla="*/ 690 h 1497"/>
                  <a:gd name="T18" fmla="*/ 71 w 598"/>
                  <a:gd name="T19" fmla="*/ 732 h 1497"/>
                  <a:gd name="T20" fmla="*/ 81 w 598"/>
                  <a:gd name="T21" fmla="*/ 808 h 1497"/>
                  <a:gd name="T22" fmla="*/ 109 w 598"/>
                  <a:gd name="T23" fmla="*/ 911 h 1497"/>
                  <a:gd name="T24" fmla="*/ 158 w 598"/>
                  <a:gd name="T25" fmla="*/ 1033 h 1497"/>
                  <a:gd name="T26" fmla="*/ 235 w 598"/>
                  <a:gd name="T27" fmla="*/ 1165 h 1497"/>
                  <a:gd name="T28" fmla="*/ 348 w 598"/>
                  <a:gd name="T29" fmla="*/ 1302 h 1497"/>
                  <a:gd name="T30" fmla="*/ 502 w 598"/>
                  <a:gd name="T31" fmla="*/ 1435 h 1497"/>
                  <a:gd name="T32" fmla="*/ 592 w 598"/>
                  <a:gd name="T33" fmla="*/ 1496 h 1497"/>
                  <a:gd name="T34" fmla="*/ 546 w 598"/>
                  <a:gd name="T35" fmla="*/ 1479 h 1497"/>
                  <a:gd name="T36" fmla="*/ 467 w 598"/>
                  <a:gd name="T37" fmla="*/ 1440 h 1497"/>
                  <a:gd name="T38" fmla="*/ 366 w 598"/>
                  <a:gd name="T39" fmla="*/ 1376 h 1497"/>
                  <a:gd name="T40" fmla="*/ 258 w 598"/>
                  <a:gd name="T41" fmla="*/ 1281 h 1497"/>
                  <a:gd name="T42" fmla="*/ 154 w 598"/>
                  <a:gd name="T43" fmla="*/ 1149 h 1497"/>
                  <a:gd name="T44" fmla="*/ 68 w 598"/>
                  <a:gd name="T45" fmla="*/ 978 h 1497"/>
                  <a:gd name="T46" fmla="*/ 12 w 598"/>
                  <a:gd name="T47" fmla="*/ 761 h 1497"/>
                  <a:gd name="T48" fmla="*/ 0 w 598"/>
                  <a:gd name="T49" fmla="*/ 627 h 1497"/>
                  <a:gd name="T50" fmla="*/ 4 w 598"/>
                  <a:gd name="T51" fmla="*/ 578 h 1497"/>
                  <a:gd name="T52" fmla="*/ 18 w 598"/>
                  <a:gd name="T53" fmla="*/ 492 h 1497"/>
                  <a:gd name="T54" fmla="*/ 48 w 598"/>
                  <a:gd name="T55" fmla="*/ 384 h 1497"/>
                  <a:gd name="T56" fmla="*/ 99 w 598"/>
                  <a:gd name="T57" fmla="*/ 269 h 1497"/>
                  <a:gd name="T58" fmla="*/ 176 w 598"/>
                  <a:gd name="T59" fmla="*/ 158 h 1497"/>
                  <a:gd name="T60" fmla="*/ 286 w 598"/>
                  <a:gd name="T61" fmla="*/ 68 h 1497"/>
                  <a:gd name="T62" fmla="*/ 433 w 598"/>
                  <a:gd name="T63" fmla="*/ 10 h 1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8" h="1497">
                    <a:moveTo>
                      <a:pt x="523" y="0"/>
                    </a:moveTo>
                    <a:lnTo>
                      <a:pt x="519" y="0"/>
                    </a:lnTo>
                    <a:lnTo>
                      <a:pt x="505" y="1"/>
                    </a:lnTo>
                    <a:lnTo>
                      <a:pt x="484" y="4"/>
                    </a:lnTo>
                    <a:lnTo>
                      <a:pt x="457" y="10"/>
                    </a:lnTo>
                    <a:lnTo>
                      <a:pt x="424" y="21"/>
                    </a:lnTo>
                    <a:lnTo>
                      <a:pt x="388" y="36"/>
                    </a:lnTo>
                    <a:lnTo>
                      <a:pt x="349" y="57"/>
                    </a:lnTo>
                    <a:lnTo>
                      <a:pt x="309" y="85"/>
                    </a:lnTo>
                    <a:lnTo>
                      <a:pt x="267" y="121"/>
                    </a:lnTo>
                    <a:lnTo>
                      <a:pt x="227" y="167"/>
                    </a:lnTo>
                    <a:lnTo>
                      <a:pt x="189" y="222"/>
                    </a:lnTo>
                    <a:lnTo>
                      <a:pt x="154" y="289"/>
                    </a:lnTo>
                    <a:lnTo>
                      <a:pt x="123" y="368"/>
                    </a:lnTo>
                    <a:lnTo>
                      <a:pt x="98" y="459"/>
                    </a:lnTo>
                    <a:lnTo>
                      <a:pt x="79" y="565"/>
                    </a:lnTo>
                    <a:lnTo>
                      <a:pt x="68" y="685"/>
                    </a:lnTo>
                    <a:lnTo>
                      <a:pt x="68" y="690"/>
                    </a:lnTo>
                    <a:lnTo>
                      <a:pt x="68" y="706"/>
                    </a:lnTo>
                    <a:lnTo>
                      <a:pt x="71" y="732"/>
                    </a:lnTo>
                    <a:lnTo>
                      <a:pt x="75" y="767"/>
                    </a:lnTo>
                    <a:lnTo>
                      <a:pt x="81" y="808"/>
                    </a:lnTo>
                    <a:lnTo>
                      <a:pt x="93" y="858"/>
                    </a:lnTo>
                    <a:lnTo>
                      <a:pt x="109" y="911"/>
                    </a:lnTo>
                    <a:lnTo>
                      <a:pt x="129" y="970"/>
                    </a:lnTo>
                    <a:lnTo>
                      <a:pt x="158" y="1033"/>
                    </a:lnTo>
                    <a:lnTo>
                      <a:pt x="192" y="1099"/>
                    </a:lnTo>
                    <a:lnTo>
                      <a:pt x="235" y="1165"/>
                    </a:lnTo>
                    <a:lnTo>
                      <a:pt x="286" y="1234"/>
                    </a:lnTo>
                    <a:lnTo>
                      <a:pt x="348" y="1302"/>
                    </a:lnTo>
                    <a:lnTo>
                      <a:pt x="420" y="1370"/>
                    </a:lnTo>
                    <a:lnTo>
                      <a:pt x="502" y="1435"/>
                    </a:lnTo>
                    <a:lnTo>
                      <a:pt x="598" y="1497"/>
                    </a:lnTo>
                    <a:lnTo>
                      <a:pt x="592" y="1496"/>
                    </a:lnTo>
                    <a:lnTo>
                      <a:pt x="574" y="1489"/>
                    </a:lnTo>
                    <a:lnTo>
                      <a:pt x="546" y="1479"/>
                    </a:lnTo>
                    <a:lnTo>
                      <a:pt x="510" y="1463"/>
                    </a:lnTo>
                    <a:lnTo>
                      <a:pt x="467" y="1440"/>
                    </a:lnTo>
                    <a:lnTo>
                      <a:pt x="418" y="1412"/>
                    </a:lnTo>
                    <a:lnTo>
                      <a:pt x="366" y="1376"/>
                    </a:lnTo>
                    <a:lnTo>
                      <a:pt x="312" y="1333"/>
                    </a:lnTo>
                    <a:lnTo>
                      <a:pt x="258" y="1281"/>
                    </a:lnTo>
                    <a:lnTo>
                      <a:pt x="204" y="1219"/>
                    </a:lnTo>
                    <a:lnTo>
                      <a:pt x="154" y="1149"/>
                    </a:lnTo>
                    <a:lnTo>
                      <a:pt x="108" y="1069"/>
                    </a:lnTo>
                    <a:lnTo>
                      <a:pt x="68" y="978"/>
                    </a:lnTo>
                    <a:lnTo>
                      <a:pt x="36" y="875"/>
                    </a:lnTo>
                    <a:lnTo>
                      <a:pt x="12" y="761"/>
                    </a:lnTo>
                    <a:lnTo>
                      <a:pt x="0" y="634"/>
                    </a:lnTo>
                    <a:lnTo>
                      <a:pt x="0" y="627"/>
                    </a:lnTo>
                    <a:lnTo>
                      <a:pt x="1" y="607"/>
                    </a:lnTo>
                    <a:lnTo>
                      <a:pt x="4" y="578"/>
                    </a:lnTo>
                    <a:lnTo>
                      <a:pt x="10" y="539"/>
                    </a:lnTo>
                    <a:lnTo>
                      <a:pt x="18" y="492"/>
                    </a:lnTo>
                    <a:lnTo>
                      <a:pt x="31" y="440"/>
                    </a:lnTo>
                    <a:lnTo>
                      <a:pt x="48" y="384"/>
                    </a:lnTo>
                    <a:lnTo>
                      <a:pt x="71" y="326"/>
                    </a:lnTo>
                    <a:lnTo>
                      <a:pt x="99" y="269"/>
                    </a:lnTo>
                    <a:lnTo>
                      <a:pt x="134" y="211"/>
                    </a:lnTo>
                    <a:lnTo>
                      <a:pt x="176" y="158"/>
                    </a:lnTo>
                    <a:lnTo>
                      <a:pt x="226" y="109"/>
                    </a:lnTo>
                    <a:lnTo>
                      <a:pt x="286" y="68"/>
                    </a:lnTo>
                    <a:lnTo>
                      <a:pt x="354" y="34"/>
                    </a:lnTo>
                    <a:lnTo>
                      <a:pt x="433" y="10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FFA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6" name="Freeform 40"/>
              <p:cNvSpPr/>
              <p:nvPr/>
            </p:nvSpPr>
            <p:spPr bwMode="auto">
              <a:xfrm>
                <a:off x="1467" y="1353"/>
                <a:ext cx="119" cy="162"/>
              </a:xfrm>
              <a:custGeom>
                <a:avLst/>
                <a:gdLst>
                  <a:gd name="T0" fmla="*/ 0 w 358"/>
                  <a:gd name="T1" fmla="*/ 5 h 487"/>
                  <a:gd name="T2" fmla="*/ 3 w 358"/>
                  <a:gd name="T3" fmla="*/ 6 h 487"/>
                  <a:gd name="T4" fmla="*/ 13 w 358"/>
                  <a:gd name="T5" fmla="*/ 10 h 487"/>
                  <a:gd name="T6" fmla="*/ 28 w 358"/>
                  <a:gd name="T7" fmla="*/ 17 h 487"/>
                  <a:gd name="T8" fmla="*/ 48 w 358"/>
                  <a:gd name="T9" fmla="*/ 27 h 487"/>
                  <a:gd name="T10" fmla="*/ 72 w 358"/>
                  <a:gd name="T11" fmla="*/ 40 h 487"/>
                  <a:gd name="T12" fmla="*/ 99 w 358"/>
                  <a:gd name="T13" fmla="*/ 57 h 487"/>
                  <a:gd name="T14" fmla="*/ 127 w 358"/>
                  <a:gd name="T15" fmla="*/ 79 h 487"/>
                  <a:gd name="T16" fmla="*/ 158 w 358"/>
                  <a:gd name="T17" fmla="*/ 103 h 487"/>
                  <a:gd name="T18" fmla="*/ 189 w 358"/>
                  <a:gd name="T19" fmla="*/ 134 h 487"/>
                  <a:gd name="T20" fmla="*/ 220 w 358"/>
                  <a:gd name="T21" fmla="*/ 167 h 487"/>
                  <a:gd name="T22" fmla="*/ 250 w 358"/>
                  <a:gd name="T23" fmla="*/ 207 h 487"/>
                  <a:gd name="T24" fmla="*/ 278 w 358"/>
                  <a:gd name="T25" fmla="*/ 251 h 487"/>
                  <a:gd name="T26" fmla="*/ 304 w 358"/>
                  <a:gd name="T27" fmla="*/ 301 h 487"/>
                  <a:gd name="T28" fmla="*/ 326 w 358"/>
                  <a:gd name="T29" fmla="*/ 357 h 487"/>
                  <a:gd name="T30" fmla="*/ 345 w 358"/>
                  <a:gd name="T31" fmla="*/ 419 h 487"/>
                  <a:gd name="T32" fmla="*/ 358 w 358"/>
                  <a:gd name="T33" fmla="*/ 487 h 487"/>
                  <a:gd name="T34" fmla="*/ 358 w 358"/>
                  <a:gd name="T35" fmla="*/ 475 h 487"/>
                  <a:gd name="T36" fmla="*/ 356 w 358"/>
                  <a:gd name="T37" fmla="*/ 440 h 487"/>
                  <a:gd name="T38" fmla="*/ 350 w 358"/>
                  <a:gd name="T39" fmla="*/ 388 h 487"/>
                  <a:gd name="T40" fmla="*/ 339 w 358"/>
                  <a:gd name="T41" fmla="*/ 325 h 487"/>
                  <a:gd name="T42" fmla="*/ 323 w 358"/>
                  <a:gd name="T43" fmla="*/ 254 h 487"/>
                  <a:gd name="T44" fmla="*/ 297 w 358"/>
                  <a:gd name="T45" fmla="*/ 180 h 487"/>
                  <a:gd name="T46" fmla="*/ 261 w 358"/>
                  <a:gd name="T47" fmla="*/ 111 h 487"/>
                  <a:gd name="T48" fmla="*/ 213 w 358"/>
                  <a:gd name="T49" fmla="*/ 48 h 487"/>
                  <a:gd name="T50" fmla="*/ 212 w 358"/>
                  <a:gd name="T51" fmla="*/ 47 h 487"/>
                  <a:gd name="T52" fmla="*/ 208 w 358"/>
                  <a:gd name="T53" fmla="*/ 45 h 487"/>
                  <a:gd name="T54" fmla="*/ 200 w 358"/>
                  <a:gd name="T55" fmla="*/ 41 h 487"/>
                  <a:gd name="T56" fmla="*/ 191 w 358"/>
                  <a:gd name="T57" fmla="*/ 37 h 487"/>
                  <a:gd name="T58" fmla="*/ 180 w 358"/>
                  <a:gd name="T59" fmla="*/ 33 h 487"/>
                  <a:gd name="T60" fmla="*/ 167 w 358"/>
                  <a:gd name="T61" fmla="*/ 28 h 487"/>
                  <a:gd name="T62" fmla="*/ 153 w 358"/>
                  <a:gd name="T63" fmla="*/ 23 h 487"/>
                  <a:gd name="T64" fmla="*/ 138 w 358"/>
                  <a:gd name="T65" fmla="*/ 17 h 487"/>
                  <a:gd name="T66" fmla="*/ 121 w 358"/>
                  <a:gd name="T67" fmla="*/ 12 h 487"/>
                  <a:gd name="T68" fmla="*/ 103 w 358"/>
                  <a:gd name="T69" fmla="*/ 8 h 487"/>
                  <a:gd name="T70" fmla="*/ 86 w 358"/>
                  <a:gd name="T71" fmla="*/ 4 h 487"/>
                  <a:gd name="T72" fmla="*/ 68 w 358"/>
                  <a:gd name="T73" fmla="*/ 1 h 487"/>
                  <a:gd name="T74" fmla="*/ 50 w 358"/>
                  <a:gd name="T75" fmla="*/ 0 h 487"/>
                  <a:gd name="T76" fmla="*/ 32 w 358"/>
                  <a:gd name="T77" fmla="*/ 0 h 487"/>
                  <a:gd name="T78" fmla="*/ 16 w 358"/>
                  <a:gd name="T79" fmla="*/ 1 h 487"/>
                  <a:gd name="T80" fmla="*/ 0 w 358"/>
                  <a:gd name="T81" fmla="*/ 5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8" h="487">
                    <a:moveTo>
                      <a:pt x="0" y="5"/>
                    </a:moveTo>
                    <a:lnTo>
                      <a:pt x="3" y="6"/>
                    </a:lnTo>
                    <a:lnTo>
                      <a:pt x="13" y="10"/>
                    </a:lnTo>
                    <a:lnTo>
                      <a:pt x="28" y="17"/>
                    </a:lnTo>
                    <a:lnTo>
                      <a:pt x="48" y="27"/>
                    </a:lnTo>
                    <a:lnTo>
                      <a:pt x="72" y="40"/>
                    </a:lnTo>
                    <a:lnTo>
                      <a:pt x="99" y="57"/>
                    </a:lnTo>
                    <a:lnTo>
                      <a:pt x="127" y="79"/>
                    </a:lnTo>
                    <a:lnTo>
                      <a:pt x="158" y="103"/>
                    </a:lnTo>
                    <a:lnTo>
                      <a:pt x="189" y="134"/>
                    </a:lnTo>
                    <a:lnTo>
                      <a:pt x="220" y="167"/>
                    </a:lnTo>
                    <a:lnTo>
                      <a:pt x="250" y="207"/>
                    </a:lnTo>
                    <a:lnTo>
                      <a:pt x="278" y="251"/>
                    </a:lnTo>
                    <a:lnTo>
                      <a:pt x="304" y="301"/>
                    </a:lnTo>
                    <a:lnTo>
                      <a:pt x="326" y="357"/>
                    </a:lnTo>
                    <a:lnTo>
                      <a:pt x="345" y="419"/>
                    </a:lnTo>
                    <a:lnTo>
                      <a:pt x="358" y="487"/>
                    </a:lnTo>
                    <a:lnTo>
                      <a:pt x="358" y="475"/>
                    </a:lnTo>
                    <a:lnTo>
                      <a:pt x="356" y="440"/>
                    </a:lnTo>
                    <a:lnTo>
                      <a:pt x="350" y="388"/>
                    </a:lnTo>
                    <a:lnTo>
                      <a:pt x="339" y="325"/>
                    </a:lnTo>
                    <a:lnTo>
                      <a:pt x="323" y="254"/>
                    </a:lnTo>
                    <a:lnTo>
                      <a:pt x="297" y="180"/>
                    </a:lnTo>
                    <a:lnTo>
                      <a:pt x="261" y="111"/>
                    </a:lnTo>
                    <a:lnTo>
                      <a:pt x="213" y="48"/>
                    </a:lnTo>
                    <a:lnTo>
                      <a:pt x="212" y="47"/>
                    </a:lnTo>
                    <a:lnTo>
                      <a:pt x="208" y="45"/>
                    </a:lnTo>
                    <a:lnTo>
                      <a:pt x="200" y="41"/>
                    </a:lnTo>
                    <a:lnTo>
                      <a:pt x="191" y="37"/>
                    </a:lnTo>
                    <a:lnTo>
                      <a:pt x="180" y="33"/>
                    </a:lnTo>
                    <a:lnTo>
                      <a:pt x="167" y="28"/>
                    </a:lnTo>
                    <a:lnTo>
                      <a:pt x="153" y="23"/>
                    </a:lnTo>
                    <a:lnTo>
                      <a:pt x="138" y="17"/>
                    </a:lnTo>
                    <a:lnTo>
                      <a:pt x="121" y="12"/>
                    </a:lnTo>
                    <a:lnTo>
                      <a:pt x="103" y="8"/>
                    </a:lnTo>
                    <a:lnTo>
                      <a:pt x="86" y="4"/>
                    </a:lnTo>
                    <a:lnTo>
                      <a:pt x="68" y="1"/>
                    </a:lnTo>
                    <a:lnTo>
                      <a:pt x="50" y="0"/>
                    </a:lnTo>
                    <a:lnTo>
                      <a:pt x="32" y="0"/>
                    </a:lnTo>
                    <a:lnTo>
                      <a:pt x="16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A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7" name="Freeform 41"/>
              <p:cNvSpPr/>
              <p:nvPr/>
            </p:nvSpPr>
            <p:spPr bwMode="auto">
              <a:xfrm>
                <a:off x="1129" y="1374"/>
                <a:ext cx="274" cy="70"/>
              </a:xfrm>
              <a:custGeom>
                <a:avLst/>
                <a:gdLst>
                  <a:gd name="T0" fmla="*/ 214 w 824"/>
                  <a:gd name="T1" fmla="*/ 1 h 211"/>
                  <a:gd name="T2" fmla="*/ 229 w 824"/>
                  <a:gd name="T3" fmla="*/ 21 h 211"/>
                  <a:gd name="T4" fmla="*/ 253 w 824"/>
                  <a:gd name="T5" fmla="*/ 41 h 211"/>
                  <a:gd name="T6" fmla="*/ 258 w 824"/>
                  <a:gd name="T7" fmla="*/ 41 h 211"/>
                  <a:gd name="T8" fmla="*/ 239 w 824"/>
                  <a:gd name="T9" fmla="*/ 37 h 211"/>
                  <a:gd name="T10" fmla="*/ 202 w 824"/>
                  <a:gd name="T11" fmla="*/ 40 h 211"/>
                  <a:gd name="T12" fmla="*/ 146 w 824"/>
                  <a:gd name="T13" fmla="*/ 59 h 211"/>
                  <a:gd name="T14" fmla="*/ 66 w 824"/>
                  <a:gd name="T15" fmla="*/ 104 h 211"/>
                  <a:gd name="T16" fmla="*/ 2 w 824"/>
                  <a:gd name="T17" fmla="*/ 151 h 211"/>
                  <a:gd name="T18" fmla="*/ 33 w 824"/>
                  <a:gd name="T19" fmla="*/ 134 h 211"/>
                  <a:gd name="T20" fmla="*/ 92 w 824"/>
                  <a:gd name="T21" fmla="*/ 105 h 211"/>
                  <a:gd name="T22" fmla="*/ 172 w 824"/>
                  <a:gd name="T23" fmla="*/ 80 h 211"/>
                  <a:gd name="T24" fmla="*/ 263 w 824"/>
                  <a:gd name="T25" fmla="*/ 68 h 211"/>
                  <a:gd name="T26" fmla="*/ 357 w 824"/>
                  <a:gd name="T27" fmla="*/ 84 h 211"/>
                  <a:gd name="T28" fmla="*/ 323 w 824"/>
                  <a:gd name="T29" fmla="*/ 107 h 211"/>
                  <a:gd name="T30" fmla="*/ 259 w 824"/>
                  <a:gd name="T31" fmla="*/ 163 h 211"/>
                  <a:gd name="T32" fmla="*/ 227 w 824"/>
                  <a:gd name="T33" fmla="*/ 210 h 211"/>
                  <a:gd name="T34" fmla="*/ 246 w 824"/>
                  <a:gd name="T35" fmla="*/ 194 h 211"/>
                  <a:gd name="T36" fmla="*/ 281 w 824"/>
                  <a:gd name="T37" fmla="*/ 167 h 211"/>
                  <a:gd name="T38" fmla="*/ 325 w 824"/>
                  <a:gd name="T39" fmla="*/ 136 h 211"/>
                  <a:gd name="T40" fmla="*/ 373 w 824"/>
                  <a:gd name="T41" fmla="*/ 112 h 211"/>
                  <a:gd name="T42" fmla="*/ 419 w 824"/>
                  <a:gd name="T43" fmla="*/ 101 h 211"/>
                  <a:gd name="T44" fmla="*/ 470 w 824"/>
                  <a:gd name="T45" fmla="*/ 107 h 211"/>
                  <a:gd name="T46" fmla="*/ 476 w 824"/>
                  <a:gd name="T47" fmla="*/ 115 h 211"/>
                  <a:gd name="T48" fmla="*/ 454 w 824"/>
                  <a:gd name="T49" fmla="*/ 194 h 211"/>
                  <a:gd name="T50" fmla="*/ 465 w 824"/>
                  <a:gd name="T51" fmla="*/ 170 h 211"/>
                  <a:gd name="T52" fmla="*/ 495 w 824"/>
                  <a:gd name="T53" fmla="*/ 129 h 211"/>
                  <a:gd name="T54" fmla="*/ 525 w 824"/>
                  <a:gd name="T55" fmla="*/ 117 h 211"/>
                  <a:gd name="T56" fmla="*/ 554 w 824"/>
                  <a:gd name="T57" fmla="*/ 113 h 211"/>
                  <a:gd name="T58" fmla="*/ 570 w 824"/>
                  <a:gd name="T59" fmla="*/ 109 h 211"/>
                  <a:gd name="T60" fmla="*/ 631 w 824"/>
                  <a:gd name="T61" fmla="*/ 135 h 211"/>
                  <a:gd name="T62" fmla="*/ 632 w 824"/>
                  <a:gd name="T63" fmla="*/ 92 h 211"/>
                  <a:gd name="T64" fmla="*/ 663 w 824"/>
                  <a:gd name="T65" fmla="*/ 93 h 211"/>
                  <a:gd name="T66" fmla="*/ 711 w 824"/>
                  <a:gd name="T67" fmla="*/ 100 h 211"/>
                  <a:gd name="T68" fmla="*/ 762 w 824"/>
                  <a:gd name="T69" fmla="*/ 112 h 211"/>
                  <a:gd name="T70" fmla="*/ 806 w 824"/>
                  <a:gd name="T71" fmla="*/ 132 h 211"/>
                  <a:gd name="T72" fmla="*/ 823 w 824"/>
                  <a:gd name="T73" fmla="*/ 150 h 211"/>
                  <a:gd name="T74" fmla="*/ 807 w 824"/>
                  <a:gd name="T75" fmla="*/ 112 h 211"/>
                  <a:gd name="T76" fmla="*/ 779 w 824"/>
                  <a:gd name="T77" fmla="*/ 68 h 211"/>
                  <a:gd name="T78" fmla="*/ 759 w 824"/>
                  <a:gd name="T79" fmla="*/ 47 h 211"/>
                  <a:gd name="T80" fmla="*/ 771 w 824"/>
                  <a:gd name="T81" fmla="*/ 32 h 211"/>
                  <a:gd name="T82" fmla="*/ 783 w 824"/>
                  <a:gd name="T83" fmla="*/ 25 h 211"/>
                  <a:gd name="T84" fmla="*/ 773 w 824"/>
                  <a:gd name="T85" fmla="*/ 28 h 211"/>
                  <a:gd name="T86" fmla="*/ 746 w 824"/>
                  <a:gd name="T87" fmla="*/ 33 h 211"/>
                  <a:gd name="T88" fmla="*/ 702 w 824"/>
                  <a:gd name="T89" fmla="*/ 40 h 211"/>
                  <a:gd name="T90" fmla="*/ 641 w 824"/>
                  <a:gd name="T91" fmla="*/ 47 h 211"/>
                  <a:gd name="T92" fmla="*/ 564 w 824"/>
                  <a:gd name="T93" fmla="*/ 51 h 211"/>
                  <a:gd name="T94" fmla="*/ 524 w 824"/>
                  <a:gd name="T95" fmla="*/ 52 h 211"/>
                  <a:gd name="T96" fmla="*/ 468 w 824"/>
                  <a:gd name="T97" fmla="*/ 52 h 211"/>
                  <a:gd name="T98" fmla="*/ 377 w 824"/>
                  <a:gd name="T99" fmla="*/ 4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24" h="211">
                    <a:moveTo>
                      <a:pt x="377" y="42"/>
                    </a:moveTo>
                    <a:lnTo>
                      <a:pt x="213" y="0"/>
                    </a:lnTo>
                    <a:lnTo>
                      <a:pt x="214" y="1"/>
                    </a:lnTo>
                    <a:lnTo>
                      <a:pt x="217" y="6"/>
                    </a:lnTo>
                    <a:lnTo>
                      <a:pt x="223" y="13"/>
                    </a:lnTo>
                    <a:lnTo>
                      <a:pt x="229" y="21"/>
                    </a:lnTo>
                    <a:lnTo>
                      <a:pt x="237" y="29"/>
                    </a:lnTo>
                    <a:lnTo>
                      <a:pt x="245" y="36"/>
                    </a:lnTo>
                    <a:lnTo>
                      <a:pt x="253" y="41"/>
                    </a:lnTo>
                    <a:lnTo>
                      <a:pt x="261" y="42"/>
                    </a:lnTo>
                    <a:lnTo>
                      <a:pt x="260" y="42"/>
                    </a:lnTo>
                    <a:lnTo>
                      <a:pt x="258" y="41"/>
                    </a:lnTo>
                    <a:lnTo>
                      <a:pt x="253" y="40"/>
                    </a:lnTo>
                    <a:lnTo>
                      <a:pt x="247" y="38"/>
                    </a:lnTo>
                    <a:lnTo>
                      <a:pt x="239" y="37"/>
                    </a:lnTo>
                    <a:lnTo>
                      <a:pt x="229" y="37"/>
                    </a:lnTo>
                    <a:lnTo>
                      <a:pt x="217" y="38"/>
                    </a:lnTo>
                    <a:lnTo>
                      <a:pt x="202" y="40"/>
                    </a:lnTo>
                    <a:lnTo>
                      <a:pt x="186" y="44"/>
                    </a:lnTo>
                    <a:lnTo>
                      <a:pt x="167" y="51"/>
                    </a:lnTo>
                    <a:lnTo>
                      <a:pt x="146" y="59"/>
                    </a:lnTo>
                    <a:lnTo>
                      <a:pt x="122" y="71"/>
                    </a:lnTo>
                    <a:lnTo>
                      <a:pt x="96" y="85"/>
                    </a:lnTo>
                    <a:lnTo>
                      <a:pt x="66" y="104"/>
                    </a:lnTo>
                    <a:lnTo>
                      <a:pt x="35" y="125"/>
                    </a:lnTo>
                    <a:lnTo>
                      <a:pt x="0" y="152"/>
                    </a:lnTo>
                    <a:lnTo>
                      <a:pt x="2" y="151"/>
                    </a:lnTo>
                    <a:lnTo>
                      <a:pt x="9" y="147"/>
                    </a:lnTo>
                    <a:lnTo>
                      <a:pt x="18" y="142"/>
                    </a:lnTo>
                    <a:lnTo>
                      <a:pt x="33" y="134"/>
                    </a:lnTo>
                    <a:lnTo>
                      <a:pt x="50" y="124"/>
                    </a:lnTo>
                    <a:lnTo>
                      <a:pt x="69" y="115"/>
                    </a:lnTo>
                    <a:lnTo>
                      <a:pt x="92" y="105"/>
                    </a:lnTo>
                    <a:lnTo>
                      <a:pt x="116" y="96"/>
                    </a:lnTo>
                    <a:lnTo>
                      <a:pt x="143" y="87"/>
                    </a:lnTo>
                    <a:lnTo>
                      <a:pt x="172" y="80"/>
                    </a:lnTo>
                    <a:lnTo>
                      <a:pt x="201" y="73"/>
                    </a:lnTo>
                    <a:lnTo>
                      <a:pt x="232" y="69"/>
                    </a:lnTo>
                    <a:lnTo>
                      <a:pt x="263" y="68"/>
                    </a:lnTo>
                    <a:lnTo>
                      <a:pt x="295" y="71"/>
                    </a:lnTo>
                    <a:lnTo>
                      <a:pt x="325" y="75"/>
                    </a:lnTo>
                    <a:lnTo>
                      <a:pt x="357" y="84"/>
                    </a:lnTo>
                    <a:lnTo>
                      <a:pt x="352" y="87"/>
                    </a:lnTo>
                    <a:lnTo>
                      <a:pt x="340" y="95"/>
                    </a:lnTo>
                    <a:lnTo>
                      <a:pt x="323" y="107"/>
                    </a:lnTo>
                    <a:lnTo>
                      <a:pt x="302" y="121"/>
                    </a:lnTo>
                    <a:lnTo>
                      <a:pt x="279" y="142"/>
                    </a:lnTo>
                    <a:lnTo>
                      <a:pt x="259" y="163"/>
                    </a:lnTo>
                    <a:lnTo>
                      <a:pt x="240" y="186"/>
                    </a:lnTo>
                    <a:lnTo>
                      <a:pt x="226" y="211"/>
                    </a:lnTo>
                    <a:lnTo>
                      <a:pt x="227" y="210"/>
                    </a:lnTo>
                    <a:lnTo>
                      <a:pt x="232" y="206"/>
                    </a:lnTo>
                    <a:lnTo>
                      <a:pt x="237" y="200"/>
                    </a:lnTo>
                    <a:lnTo>
                      <a:pt x="246" y="194"/>
                    </a:lnTo>
                    <a:lnTo>
                      <a:pt x="256" y="186"/>
                    </a:lnTo>
                    <a:lnTo>
                      <a:pt x="267" y="176"/>
                    </a:lnTo>
                    <a:lnTo>
                      <a:pt x="281" y="167"/>
                    </a:lnTo>
                    <a:lnTo>
                      <a:pt x="295" y="156"/>
                    </a:lnTo>
                    <a:lnTo>
                      <a:pt x="309" y="146"/>
                    </a:lnTo>
                    <a:lnTo>
                      <a:pt x="325" y="136"/>
                    </a:lnTo>
                    <a:lnTo>
                      <a:pt x="340" y="127"/>
                    </a:lnTo>
                    <a:lnTo>
                      <a:pt x="357" y="119"/>
                    </a:lnTo>
                    <a:lnTo>
                      <a:pt x="373" y="112"/>
                    </a:lnTo>
                    <a:lnTo>
                      <a:pt x="389" y="107"/>
                    </a:lnTo>
                    <a:lnTo>
                      <a:pt x="405" y="103"/>
                    </a:lnTo>
                    <a:lnTo>
                      <a:pt x="419" y="101"/>
                    </a:lnTo>
                    <a:lnTo>
                      <a:pt x="443" y="103"/>
                    </a:lnTo>
                    <a:lnTo>
                      <a:pt x="460" y="104"/>
                    </a:lnTo>
                    <a:lnTo>
                      <a:pt x="470" y="107"/>
                    </a:lnTo>
                    <a:lnTo>
                      <a:pt x="475" y="109"/>
                    </a:lnTo>
                    <a:lnTo>
                      <a:pt x="476" y="112"/>
                    </a:lnTo>
                    <a:lnTo>
                      <a:pt x="476" y="115"/>
                    </a:lnTo>
                    <a:lnTo>
                      <a:pt x="475" y="116"/>
                    </a:lnTo>
                    <a:lnTo>
                      <a:pt x="474" y="117"/>
                    </a:lnTo>
                    <a:lnTo>
                      <a:pt x="454" y="194"/>
                    </a:lnTo>
                    <a:lnTo>
                      <a:pt x="455" y="191"/>
                    </a:lnTo>
                    <a:lnTo>
                      <a:pt x="459" y="182"/>
                    </a:lnTo>
                    <a:lnTo>
                      <a:pt x="465" y="170"/>
                    </a:lnTo>
                    <a:lnTo>
                      <a:pt x="474" y="155"/>
                    </a:lnTo>
                    <a:lnTo>
                      <a:pt x="484" y="142"/>
                    </a:lnTo>
                    <a:lnTo>
                      <a:pt x="495" y="129"/>
                    </a:lnTo>
                    <a:lnTo>
                      <a:pt x="505" y="120"/>
                    </a:lnTo>
                    <a:lnTo>
                      <a:pt x="516" y="117"/>
                    </a:lnTo>
                    <a:lnTo>
                      <a:pt x="525" y="117"/>
                    </a:lnTo>
                    <a:lnTo>
                      <a:pt x="536" y="116"/>
                    </a:lnTo>
                    <a:lnTo>
                      <a:pt x="545" y="115"/>
                    </a:lnTo>
                    <a:lnTo>
                      <a:pt x="554" y="113"/>
                    </a:lnTo>
                    <a:lnTo>
                      <a:pt x="560" y="112"/>
                    </a:lnTo>
                    <a:lnTo>
                      <a:pt x="567" y="111"/>
                    </a:lnTo>
                    <a:lnTo>
                      <a:pt x="570" y="109"/>
                    </a:lnTo>
                    <a:lnTo>
                      <a:pt x="571" y="109"/>
                    </a:lnTo>
                    <a:lnTo>
                      <a:pt x="618" y="160"/>
                    </a:lnTo>
                    <a:lnTo>
                      <a:pt x="631" y="135"/>
                    </a:lnTo>
                    <a:lnTo>
                      <a:pt x="624" y="92"/>
                    </a:lnTo>
                    <a:lnTo>
                      <a:pt x="626" y="92"/>
                    </a:lnTo>
                    <a:lnTo>
                      <a:pt x="632" y="92"/>
                    </a:lnTo>
                    <a:lnTo>
                      <a:pt x="640" y="92"/>
                    </a:lnTo>
                    <a:lnTo>
                      <a:pt x="650" y="93"/>
                    </a:lnTo>
                    <a:lnTo>
                      <a:pt x="663" y="93"/>
                    </a:lnTo>
                    <a:lnTo>
                      <a:pt x="679" y="95"/>
                    </a:lnTo>
                    <a:lnTo>
                      <a:pt x="695" y="97"/>
                    </a:lnTo>
                    <a:lnTo>
                      <a:pt x="711" y="100"/>
                    </a:lnTo>
                    <a:lnTo>
                      <a:pt x="729" y="103"/>
                    </a:lnTo>
                    <a:lnTo>
                      <a:pt x="746" y="107"/>
                    </a:lnTo>
                    <a:lnTo>
                      <a:pt x="762" y="112"/>
                    </a:lnTo>
                    <a:lnTo>
                      <a:pt x="779" y="117"/>
                    </a:lnTo>
                    <a:lnTo>
                      <a:pt x="793" y="124"/>
                    </a:lnTo>
                    <a:lnTo>
                      <a:pt x="806" y="132"/>
                    </a:lnTo>
                    <a:lnTo>
                      <a:pt x="817" y="142"/>
                    </a:lnTo>
                    <a:lnTo>
                      <a:pt x="824" y="152"/>
                    </a:lnTo>
                    <a:lnTo>
                      <a:pt x="823" y="150"/>
                    </a:lnTo>
                    <a:lnTo>
                      <a:pt x="820" y="140"/>
                    </a:lnTo>
                    <a:lnTo>
                      <a:pt x="814" y="127"/>
                    </a:lnTo>
                    <a:lnTo>
                      <a:pt x="807" y="112"/>
                    </a:lnTo>
                    <a:lnTo>
                      <a:pt x="798" y="96"/>
                    </a:lnTo>
                    <a:lnTo>
                      <a:pt x="790" y="80"/>
                    </a:lnTo>
                    <a:lnTo>
                      <a:pt x="779" y="68"/>
                    </a:lnTo>
                    <a:lnTo>
                      <a:pt x="769" y="59"/>
                    </a:lnTo>
                    <a:lnTo>
                      <a:pt x="761" y="52"/>
                    </a:lnTo>
                    <a:lnTo>
                      <a:pt x="759" y="47"/>
                    </a:lnTo>
                    <a:lnTo>
                      <a:pt x="761" y="41"/>
                    </a:lnTo>
                    <a:lnTo>
                      <a:pt x="766" y="36"/>
                    </a:lnTo>
                    <a:lnTo>
                      <a:pt x="771" y="32"/>
                    </a:lnTo>
                    <a:lnTo>
                      <a:pt x="777" y="28"/>
                    </a:lnTo>
                    <a:lnTo>
                      <a:pt x="781" y="26"/>
                    </a:lnTo>
                    <a:lnTo>
                      <a:pt x="783" y="25"/>
                    </a:lnTo>
                    <a:lnTo>
                      <a:pt x="782" y="25"/>
                    </a:lnTo>
                    <a:lnTo>
                      <a:pt x="779" y="26"/>
                    </a:lnTo>
                    <a:lnTo>
                      <a:pt x="773" y="28"/>
                    </a:lnTo>
                    <a:lnTo>
                      <a:pt x="767" y="29"/>
                    </a:lnTo>
                    <a:lnTo>
                      <a:pt x="757" y="30"/>
                    </a:lnTo>
                    <a:lnTo>
                      <a:pt x="746" y="33"/>
                    </a:lnTo>
                    <a:lnTo>
                      <a:pt x="733" y="36"/>
                    </a:lnTo>
                    <a:lnTo>
                      <a:pt x="719" y="37"/>
                    </a:lnTo>
                    <a:lnTo>
                      <a:pt x="702" y="40"/>
                    </a:lnTo>
                    <a:lnTo>
                      <a:pt x="683" y="42"/>
                    </a:lnTo>
                    <a:lnTo>
                      <a:pt x="662" y="45"/>
                    </a:lnTo>
                    <a:lnTo>
                      <a:pt x="641" y="47"/>
                    </a:lnTo>
                    <a:lnTo>
                      <a:pt x="617" y="48"/>
                    </a:lnTo>
                    <a:lnTo>
                      <a:pt x="592" y="49"/>
                    </a:lnTo>
                    <a:lnTo>
                      <a:pt x="564" y="51"/>
                    </a:lnTo>
                    <a:lnTo>
                      <a:pt x="536" y="51"/>
                    </a:lnTo>
                    <a:lnTo>
                      <a:pt x="533" y="51"/>
                    </a:lnTo>
                    <a:lnTo>
                      <a:pt x="524" y="52"/>
                    </a:lnTo>
                    <a:lnTo>
                      <a:pt x="510" y="52"/>
                    </a:lnTo>
                    <a:lnTo>
                      <a:pt x="490" y="52"/>
                    </a:lnTo>
                    <a:lnTo>
                      <a:pt x="468" y="52"/>
                    </a:lnTo>
                    <a:lnTo>
                      <a:pt x="440" y="51"/>
                    </a:lnTo>
                    <a:lnTo>
                      <a:pt x="410" y="48"/>
                    </a:lnTo>
                    <a:lnTo>
                      <a:pt x="377" y="42"/>
                    </a:lnTo>
                    <a:close/>
                  </a:path>
                </a:pathLst>
              </a:custGeom>
              <a:solidFill>
                <a:srgbClr val="FFA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8" name="Freeform 42"/>
              <p:cNvSpPr/>
              <p:nvPr/>
            </p:nvSpPr>
            <p:spPr bwMode="auto">
              <a:xfrm>
                <a:off x="1058" y="1438"/>
                <a:ext cx="146" cy="437"/>
              </a:xfrm>
              <a:custGeom>
                <a:avLst/>
                <a:gdLst>
                  <a:gd name="T0" fmla="*/ 185 w 439"/>
                  <a:gd name="T1" fmla="*/ 0 h 1311"/>
                  <a:gd name="T2" fmla="*/ 180 w 439"/>
                  <a:gd name="T3" fmla="*/ 6 h 1311"/>
                  <a:gd name="T4" fmla="*/ 170 w 439"/>
                  <a:gd name="T5" fmla="*/ 28 h 1311"/>
                  <a:gd name="T6" fmla="*/ 154 w 439"/>
                  <a:gd name="T7" fmla="*/ 63 h 1311"/>
                  <a:gd name="T8" fmla="*/ 137 w 439"/>
                  <a:gd name="T9" fmla="*/ 108 h 1311"/>
                  <a:gd name="T10" fmla="*/ 117 w 439"/>
                  <a:gd name="T11" fmla="*/ 166 h 1311"/>
                  <a:gd name="T12" fmla="*/ 99 w 439"/>
                  <a:gd name="T13" fmla="*/ 233 h 1311"/>
                  <a:gd name="T14" fmla="*/ 83 w 439"/>
                  <a:gd name="T15" fmla="*/ 308 h 1311"/>
                  <a:gd name="T16" fmla="*/ 73 w 439"/>
                  <a:gd name="T17" fmla="*/ 392 h 1311"/>
                  <a:gd name="T18" fmla="*/ 67 w 439"/>
                  <a:gd name="T19" fmla="*/ 483 h 1311"/>
                  <a:gd name="T20" fmla="*/ 71 w 439"/>
                  <a:gd name="T21" fmla="*/ 581 h 1311"/>
                  <a:gd name="T22" fmla="*/ 86 w 439"/>
                  <a:gd name="T23" fmla="*/ 682 h 1311"/>
                  <a:gd name="T24" fmla="*/ 112 w 439"/>
                  <a:gd name="T25" fmla="*/ 788 h 1311"/>
                  <a:gd name="T26" fmla="*/ 153 w 439"/>
                  <a:gd name="T27" fmla="*/ 898 h 1311"/>
                  <a:gd name="T28" fmla="*/ 209 w 439"/>
                  <a:gd name="T29" fmla="*/ 1009 h 1311"/>
                  <a:gd name="T30" fmla="*/ 284 w 439"/>
                  <a:gd name="T31" fmla="*/ 1123 h 1311"/>
                  <a:gd name="T32" fmla="*/ 377 w 439"/>
                  <a:gd name="T33" fmla="*/ 1235 h 1311"/>
                  <a:gd name="T34" fmla="*/ 439 w 439"/>
                  <a:gd name="T35" fmla="*/ 1311 h 1311"/>
                  <a:gd name="T36" fmla="*/ 436 w 439"/>
                  <a:gd name="T37" fmla="*/ 1310 h 1311"/>
                  <a:gd name="T38" fmla="*/ 425 w 439"/>
                  <a:gd name="T39" fmla="*/ 1303 h 1311"/>
                  <a:gd name="T40" fmla="*/ 409 w 439"/>
                  <a:gd name="T41" fmla="*/ 1294 h 1311"/>
                  <a:gd name="T42" fmla="*/ 387 w 439"/>
                  <a:gd name="T43" fmla="*/ 1281 h 1311"/>
                  <a:gd name="T44" fmla="*/ 361 w 439"/>
                  <a:gd name="T45" fmla="*/ 1265 h 1311"/>
                  <a:gd name="T46" fmla="*/ 331 w 439"/>
                  <a:gd name="T47" fmla="*/ 1246 h 1311"/>
                  <a:gd name="T48" fmla="*/ 300 w 439"/>
                  <a:gd name="T49" fmla="*/ 1223 h 1311"/>
                  <a:gd name="T50" fmla="*/ 265 w 439"/>
                  <a:gd name="T51" fmla="*/ 1198 h 1311"/>
                  <a:gd name="T52" fmla="*/ 230 w 439"/>
                  <a:gd name="T53" fmla="*/ 1170 h 1311"/>
                  <a:gd name="T54" fmla="*/ 194 w 439"/>
                  <a:gd name="T55" fmla="*/ 1139 h 1311"/>
                  <a:gd name="T56" fmla="*/ 160 w 439"/>
                  <a:gd name="T57" fmla="*/ 1107 h 1311"/>
                  <a:gd name="T58" fmla="*/ 126 w 439"/>
                  <a:gd name="T59" fmla="*/ 1072 h 1311"/>
                  <a:gd name="T60" fmla="*/ 94 w 439"/>
                  <a:gd name="T61" fmla="*/ 1034 h 1311"/>
                  <a:gd name="T62" fmla="*/ 65 w 439"/>
                  <a:gd name="T63" fmla="*/ 996 h 1311"/>
                  <a:gd name="T64" fmla="*/ 40 w 439"/>
                  <a:gd name="T65" fmla="*/ 955 h 1311"/>
                  <a:gd name="T66" fmla="*/ 19 w 439"/>
                  <a:gd name="T67" fmla="*/ 913 h 1311"/>
                  <a:gd name="T68" fmla="*/ 21 w 439"/>
                  <a:gd name="T69" fmla="*/ 914 h 1311"/>
                  <a:gd name="T70" fmla="*/ 27 w 439"/>
                  <a:gd name="T71" fmla="*/ 915 h 1311"/>
                  <a:gd name="T72" fmla="*/ 36 w 439"/>
                  <a:gd name="T73" fmla="*/ 918 h 1311"/>
                  <a:gd name="T74" fmla="*/ 44 w 439"/>
                  <a:gd name="T75" fmla="*/ 921 h 1311"/>
                  <a:gd name="T76" fmla="*/ 54 w 439"/>
                  <a:gd name="T77" fmla="*/ 919 h 1311"/>
                  <a:gd name="T78" fmla="*/ 64 w 439"/>
                  <a:gd name="T79" fmla="*/ 917 h 1311"/>
                  <a:gd name="T80" fmla="*/ 70 w 439"/>
                  <a:gd name="T81" fmla="*/ 909 h 1311"/>
                  <a:gd name="T82" fmla="*/ 75 w 439"/>
                  <a:gd name="T83" fmla="*/ 897 h 1311"/>
                  <a:gd name="T84" fmla="*/ 73 w 439"/>
                  <a:gd name="T85" fmla="*/ 891 h 1311"/>
                  <a:gd name="T86" fmla="*/ 66 w 439"/>
                  <a:gd name="T87" fmla="*/ 874 h 1311"/>
                  <a:gd name="T88" fmla="*/ 56 w 439"/>
                  <a:gd name="T89" fmla="*/ 847 h 1311"/>
                  <a:gd name="T90" fmla="*/ 44 w 439"/>
                  <a:gd name="T91" fmla="*/ 811 h 1311"/>
                  <a:gd name="T92" fmla="*/ 32 w 439"/>
                  <a:gd name="T93" fmla="*/ 767 h 1311"/>
                  <a:gd name="T94" fmla="*/ 20 w 439"/>
                  <a:gd name="T95" fmla="*/ 714 h 1311"/>
                  <a:gd name="T96" fmla="*/ 11 w 439"/>
                  <a:gd name="T97" fmla="*/ 657 h 1311"/>
                  <a:gd name="T98" fmla="*/ 3 w 439"/>
                  <a:gd name="T99" fmla="*/ 594 h 1311"/>
                  <a:gd name="T100" fmla="*/ 0 w 439"/>
                  <a:gd name="T101" fmla="*/ 526 h 1311"/>
                  <a:gd name="T102" fmla="*/ 2 w 439"/>
                  <a:gd name="T103" fmla="*/ 453 h 1311"/>
                  <a:gd name="T104" fmla="*/ 9 w 439"/>
                  <a:gd name="T105" fmla="*/ 380 h 1311"/>
                  <a:gd name="T106" fmla="*/ 25 w 439"/>
                  <a:gd name="T107" fmla="*/ 304 h 1311"/>
                  <a:gd name="T108" fmla="*/ 50 w 439"/>
                  <a:gd name="T109" fmla="*/ 227 h 1311"/>
                  <a:gd name="T110" fmla="*/ 83 w 439"/>
                  <a:gd name="T111" fmla="*/ 150 h 1311"/>
                  <a:gd name="T112" fmla="*/ 128 w 439"/>
                  <a:gd name="T113" fmla="*/ 73 h 1311"/>
                  <a:gd name="T114" fmla="*/ 185 w 439"/>
                  <a:gd name="T115" fmla="*/ 0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9" h="1311">
                    <a:moveTo>
                      <a:pt x="185" y="0"/>
                    </a:moveTo>
                    <a:lnTo>
                      <a:pt x="180" y="6"/>
                    </a:lnTo>
                    <a:lnTo>
                      <a:pt x="170" y="28"/>
                    </a:lnTo>
                    <a:lnTo>
                      <a:pt x="154" y="63"/>
                    </a:lnTo>
                    <a:lnTo>
                      <a:pt x="137" y="108"/>
                    </a:lnTo>
                    <a:lnTo>
                      <a:pt x="117" y="166"/>
                    </a:lnTo>
                    <a:lnTo>
                      <a:pt x="99" y="233"/>
                    </a:lnTo>
                    <a:lnTo>
                      <a:pt x="83" y="308"/>
                    </a:lnTo>
                    <a:lnTo>
                      <a:pt x="73" y="392"/>
                    </a:lnTo>
                    <a:lnTo>
                      <a:pt x="67" y="483"/>
                    </a:lnTo>
                    <a:lnTo>
                      <a:pt x="71" y="581"/>
                    </a:lnTo>
                    <a:lnTo>
                      <a:pt x="86" y="682"/>
                    </a:lnTo>
                    <a:lnTo>
                      <a:pt x="112" y="788"/>
                    </a:lnTo>
                    <a:lnTo>
                      <a:pt x="153" y="898"/>
                    </a:lnTo>
                    <a:lnTo>
                      <a:pt x="209" y="1009"/>
                    </a:lnTo>
                    <a:lnTo>
                      <a:pt x="284" y="1123"/>
                    </a:lnTo>
                    <a:lnTo>
                      <a:pt x="377" y="1235"/>
                    </a:lnTo>
                    <a:lnTo>
                      <a:pt x="439" y="1311"/>
                    </a:lnTo>
                    <a:lnTo>
                      <a:pt x="436" y="1310"/>
                    </a:lnTo>
                    <a:lnTo>
                      <a:pt x="425" y="1303"/>
                    </a:lnTo>
                    <a:lnTo>
                      <a:pt x="409" y="1294"/>
                    </a:lnTo>
                    <a:lnTo>
                      <a:pt x="387" y="1281"/>
                    </a:lnTo>
                    <a:lnTo>
                      <a:pt x="361" y="1265"/>
                    </a:lnTo>
                    <a:lnTo>
                      <a:pt x="331" y="1246"/>
                    </a:lnTo>
                    <a:lnTo>
                      <a:pt x="300" y="1223"/>
                    </a:lnTo>
                    <a:lnTo>
                      <a:pt x="265" y="1198"/>
                    </a:lnTo>
                    <a:lnTo>
                      <a:pt x="230" y="1170"/>
                    </a:lnTo>
                    <a:lnTo>
                      <a:pt x="194" y="1139"/>
                    </a:lnTo>
                    <a:lnTo>
                      <a:pt x="160" y="1107"/>
                    </a:lnTo>
                    <a:lnTo>
                      <a:pt x="126" y="1072"/>
                    </a:lnTo>
                    <a:lnTo>
                      <a:pt x="94" y="1034"/>
                    </a:lnTo>
                    <a:lnTo>
                      <a:pt x="65" y="996"/>
                    </a:lnTo>
                    <a:lnTo>
                      <a:pt x="40" y="955"/>
                    </a:lnTo>
                    <a:lnTo>
                      <a:pt x="19" y="913"/>
                    </a:lnTo>
                    <a:lnTo>
                      <a:pt x="21" y="914"/>
                    </a:lnTo>
                    <a:lnTo>
                      <a:pt x="27" y="915"/>
                    </a:lnTo>
                    <a:lnTo>
                      <a:pt x="36" y="918"/>
                    </a:lnTo>
                    <a:lnTo>
                      <a:pt x="44" y="921"/>
                    </a:lnTo>
                    <a:lnTo>
                      <a:pt x="54" y="919"/>
                    </a:lnTo>
                    <a:lnTo>
                      <a:pt x="64" y="917"/>
                    </a:lnTo>
                    <a:lnTo>
                      <a:pt x="70" y="909"/>
                    </a:lnTo>
                    <a:lnTo>
                      <a:pt x="75" y="897"/>
                    </a:lnTo>
                    <a:lnTo>
                      <a:pt x="73" y="891"/>
                    </a:lnTo>
                    <a:lnTo>
                      <a:pt x="66" y="874"/>
                    </a:lnTo>
                    <a:lnTo>
                      <a:pt x="56" y="847"/>
                    </a:lnTo>
                    <a:lnTo>
                      <a:pt x="44" y="811"/>
                    </a:lnTo>
                    <a:lnTo>
                      <a:pt x="32" y="767"/>
                    </a:lnTo>
                    <a:lnTo>
                      <a:pt x="20" y="714"/>
                    </a:lnTo>
                    <a:lnTo>
                      <a:pt x="11" y="657"/>
                    </a:lnTo>
                    <a:lnTo>
                      <a:pt x="3" y="594"/>
                    </a:lnTo>
                    <a:lnTo>
                      <a:pt x="0" y="526"/>
                    </a:lnTo>
                    <a:lnTo>
                      <a:pt x="2" y="453"/>
                    </a:lnTo>
                    <a:lnTo>
                      <a:pt x="9" y="380"/>
                    </a:lnTo>
                    <a:lnTo>
                      <a:pt x="25" y="304"/>
                    </a:lnTo>
                    <a:lnTo>
                      <a:pt x="50" y="227"/>
                    </a:lnTo>
                    <a:lnTo>
                      <a:pt x="83" y="150"/>
                    </a:lnTo>
                    <a:lnTo>
                      <a:pt x="128" y="7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A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9" name="Freeform 43"/>
              <p:cNvSpPr/>
              <p:nvPr/>
            </p:nvSpPr>
            <p:spPr bwMode="auto">
              <a:xfrm>
                <a:off x="1142" y="1455"/>
                <a:ext cx="67" cy="364"/>
              </a:xfrm>
              <a:custGeom>
                <a:avLst/>
                <a:gdLst>
                  <a:gd name="T0" fmla="*/ 158 w 199"/>
                  <a:gd name="T1" fmla="*/ 0 h 1090"/>
                  <a:gd name="T2" fmla="*/ 156 w 199"/>
                  <a:gd name="T3" fmla="*/ 6 h 1090"/>
                  <a:gd name="T4" fmla="*/ 149 w 199"/>
                  <a:gd name="T5" fmla="*/ 25 h 1090"/>
                  <a:gd name="T6" fmla="*/ 141 w 199"/>
                  <a:gd name="T7" fmla="*/ 57 h 1090"/>
                  <a:gd name="T8" fmla="*/ 130 w 199"/>
                  <a:gd name="T9" fmla="*/ 99 h 1090"/>
                  <a:gd name="T10" fmla="*/ 118 w 199"/>
                  <a:gd name="T11" fmla="*/ 151 h 1090"/>
                  <a:gd name="T12" fmla="*/ 106 w 199"/>
                  <a:gd name="T13" fmla="*/ 211 h 1090"/>
                  <a:gd name="T14" fmla="*/ 95 w 199"/>
                  <a:gd name="T15" fmla="*/ 279 h 1090"/>
                  <a:gd name="T16" fmla="*/ 86 w 199"/>
                  <a:gd name="T17" fmla="*/ 354 h 1090"/>
                  <a:gd name="T18" fmla="*/ 80 w 199"/>
                  <a:gd name="T19" fmla="*/ 436 h 1090"/>
                  <a:gd name="T20" fmla="*/ 77 w 199"/>
                  <a:gd name="T21" fmla="*/ 523 h 1090"/>
                  <a:gd name="T22" fmla="*/ 80 w 199"/>
                  <a:gd name="T23" fmla="*/ 613 h 1090"/>
                  <a:gd name="T24" fmla="*/ 88 w 199"/>
                  <a:gd name="T25" fmla="*/ 706 h 1090"/>
                  <a:gd name="T26" fmla="*/ 104 w 199"/>
                  <a:gd name="T27" fmla="*/ 801 h 1090"/>
                  <a:gd name="T28" fmla="*/ 126 w 199"/>
                  <a:gd name="T29" fmla="*/ 898 h 1090"/>
                  <a:gd name="T30" fmla="*/ 158 w 199"/>
                  <a:gd name="T31" fmla="*/ 994 h 1090"/>
                  <a:gd name="T32" fmla="*/ 199 w 199"/>
                  <a:gd name="T33" fmla="*/ 1090 h 1090"/>
                  <a:gd name="T34" fmla="*/ 195 w 199"/>
                  <a:gd name="T35" fmla="*/ 1084 h 1090"/>
                  <a:gd name="T36" fmla="*/ 182 w 199"/>
                  <a:gd name="T37" fmla="*/ 1065 h 1090"/>
                  <a:gd name="T38" fmla="*/ 163 w 199"/>
                  <a:gd name="T39" fmla="*/ 1036 h 1090"/>
                  <a:gd name="T40" fmla="*/ 139 w 199"/>
                  <a:gd name="T41" fmla="*/ 995 h 1090"/>
                  <a:gd name="T42" fmla="*/ 113 w 199"/>
                  <a:gd name="T43" fmla="*/ 945 h 1090"/>
                  <a:gd name="T44" fmla="*/ 86 w 199"/>
                  <a:gd name="T45" fmla="*/ 886 h 1090"/>
                  <a:gd name="T46" fmla="*/ 60 w 199"/>
                  <a:gd name="T47" fmla="*/ 819 h 1090"/>
                  <a:gd name="T48" fmla="*/ 37 w 199"/>
                  <a:gd name="T49" fmla="*/ 745 h 1090"/>
                  <a:gd name="T50" fmla="*/ 18 w 199"/>
                  <a:gd name="T51" fmla="*/ 665 h 1090"/>
                  <a:gd name="T52" fmla="*/ 5 w 199"/>
                  <a:gd name="T53" fmla="*/ 579 h 1090"/>
                  <a:gd name="T54" fmla="*/ 0 w 199"/>
                  <a:gd name="T55" fmla="*/ 488 h 1090"/>
                  <a:gd name="T56" fmla="*/ 5 w 199"/>
                  <a:gd name="T57" fmla="*/ 394 h 1090"/>
                  <a:gd name="T58" fmla="*/ 21 w 199"/>
                  <a:gd name="T59" fmla="*/ 298 h 1090"/>
                  <a:gd name="T60" fmla="*/ 51 w 199"/>
                  <a:gd name="T61" fmla="*/ 199 h 1090"/>
                  <a:gd name="T62" fmla="*/ 96 w 199"/>
                  <a:gd name="T63" fmla="*/ 100 h 1090"/>
                  <a:gd name="T64" fmla="*/ 158 w 199"/>
                  <a:gd name="T65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9" h="1090">
                    <a:moveTo>
                      <a:pt x="158" y="0"/>
                    </a:moveTo>
                    <a:lnTo>
                      <a:pt x="156" y="6"/>
                    </a:lnTo>
                    <a:lnTo>
                      <a:pt x="149" y="25"/>
                    </a:lnTo>
                    <a:lnTo>
                      <a:pt x="141" y="57"/>
                    </a:lnTo>
                    <a:lnTo>
                      <a:pt x="130" y="99"/>
                    </a:lnTo>
                    <a:lnTo>
                      <a:pt x="118" y="151"/>
                    </a:lnTo>
                    <a:lnTo>
                      <a:pt x="106" y="211"/>
                    </a:lnTo>
                    <a:lnTo>
                      <a:pt x="95" y="279"/>
                    </a:lnTo>
                    <a:lnTo>
                      <a:pt x="86" y="354"/>
                    </a:lnTo>
                    <a:lnTo>
                      <a:pt x="80" y="436"/>
                    </a:lnTo>
                    <a:lnTo>
                      <a:pt x="77" y="523"/>
                    </a:lnTo>
                    <a:lnTo>
                      <a:pt x="80" y="613"/>
                    </a:lnTo>
                    <a:lnTo>
                      <a:pt x="88" y="706"/>
                    </a:lnTo>
                    <a:lnTo>
                      <a:pt x="104" y="801"/>
                    </a:lnTo>
                    <a:lnTo>
                      <a:pt x="126" y="898"/>
                    </a:lnTo>
                    <a:lnTo>
                      <a:pt x="158" y="994"/>
                    </a:lnTo>
                    <a:lnTo>
                      <a:pt x="199" y="1090"/>
                    </a:lnTo>
                    <a:lnTo>
                      <a:pt x="195" y="1084"/>
                    </a:lnTo>
                    <a:lnTo>
                      <a:pt x="182" y="1065"/>
                    </a:lnTo>
                    <a:lnTo>
                      <a:pt x="163" y="1036"/>
                    </a:lnTo>
                    <a:lnTo>
                      <a:pt x="139" y="995"/>
                    </a:lnTo>
                    <a:lnTo>
                      <a:pt x="113" y="945"/>
                    </a:lnTo>
                    <a:lnTo>
                      <a:pt x="86" y="886"/>
                    </a:lnTo>
                    <a:lnTo>
                      <a:pt x="60" y="819"/>
                    </a:lnTo>
                    <a:lnTo>
                      <a:pt x="37" y="745"/>
                    </a:lnTo>
                    <a:lnTo>
                      <a:pt x="18" y="665"/>
                    </a:lnTo>
                    <a:lnTo>
                      <a:pt x="5" y="579"/>
                    </a:lnTo>
                    <a:lnTo>
                      <a:pt x="0" y="488"/>
                    </a:lnTo>
                    <a:lnTo>
                      <a:pt x="5" y="394"/>
                    </a:lnTo>
                    <a:lnTo>
                      <a:pt x="21" y="298"/>
                    </a:lnTo>
                    <a:lnTo>
                      <a:pt x="51" y="199"/>
                    </a:lnTo>
                    <a:lnTo>
                      <a:pt x="96" y="10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A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0" name="Freeform 44"/>
              <p:cNvSpPr/>
              <p:nvPr/>
            </p:nvSpPr>
            <p:spPr bwMode="auto">
              <a:xfrm>
                <a:off x="1266" y="1475"/>
                <a:ext cx="22" cy="361"/>
              </a:xfrm>
              <a:custGeom>
                <a:avLst/>
                <a:gdLst>
                  <a:gd name="T0" fmla="*/ 56 w 65"/>
                  <a:gd name="T1" fmla="*/ 0 h 1081"/>
                  <a:gd name="T2" fmla="*/ 51 w 65"/>
                  <a:gd name="T3" fmla="*/ 27 h 1081"/>
                  <a:gd name="T4" fmla="*/ 39 w 65"/>
                  <a:gd name="T5" fmla="*/ 102 h 1081"/>
                  <a:gd name="T6" fmla="*/ 24 w 65"/>
                  <a:gd name="T7" fmla="*/ 215 h 1081"/>
                  <a:gd name="T8" fmla="*/ 10 w 65"/>
                  <a:gd name="T9" fmla="*/ 360 h 1081"/>
                  <a:gd name="T10" fmla="*/ 0 w 65"/>
                  <a:gd name="T11" fmla="*/ 527 h 1081"/>
                  <a:gd name="T12" fmla="*/ 0 w 65"/>
                  <a:gd name="T13" fmla="*/ 709 h 1081"/>
                  <a:gd name="T14" fmla="*/ 12 w 65"/>
                  <a:gd name="T15" fmla="*/ 897 h 1081"/>
                  <a:gd name="T16" fmla="*/ 42 w 65"/>
                  <a:gd name="T17" fmla="*/ 1081 h 1081"/>
                  <a:gd name="T18" fmla="*/ 44 w 65"/>
                  <a:gd name="T19" fmla="*/ 1047 h 1081"/>
                  <a:gd name="T20" fmla="*/ 48 w 65"/>
                  <a:gd name="T21" fmla="*/ 954 h 1081"/>
                  <a:gd name="T22" fmla="*/ 53 w 65"/>
                  <a:gd name="T23" fmla="*/ 816 h 1081"/>
                  <a:gd name="T24" fmla="*/ 59 w 65"/>
                  <a:gd name="T25" fmla="*/ 650 h 1081"/>
                  <a:gd name="T26" fmla="*/ 63 w 65"/>
                  <a:gd name="T27" fmla="*/ 471 h 1081"/>
                  <a:gd name="T28" fmla="*/ 65 w 65"/>
                  <a:gd name="T29" fmla="*/ 293 h 1081"/>
                  <a:gd name="T30" fmla="*/ 63 w 65"/>
                  <a:gd name="T31" fmla="*/ 131 h 1081"/>
                  <a:gd name="T32" fmla="*/ 56 w 65"/>
                  <a:gd name="T33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081">
                    <a:moveTo>
                      <a:pt x="56" y="0"/>
                    </a:moveTo>
                    <a:lnTo>
                      <a:pt x="51" y="27"/>
                    </a:lnTo>
                    <a:lnTo>
                      <a:pt x="39" y="102"/>
                    </a:lnTo>
                    <a:lnTo>
                      <a:pt x="24" y="215"/>
                    </a:lnTo>
                    <a:lnTo>
                      <a:pt x="10" y="360"/>
                    </a:lnTo>
                    <a:lnTo>
                      <a:pt x="0" y="527"/>
                    </a:lnTo>
                    <a:lnTo>
                      <a:pt x="0" y="709"/>
                    </a:lnTo>
                    <a:lnTo>
                      <a:pt x="12" y="897"/>
                    </a:lnTo>
                    <a:lnTo>
                      <a:pt x="42" y="1081"/>
                    </a:lnTo>
                    <a:lnTo>
                      <a:pt x="44" y="1047"/>
                    </a:lnTo>
                    <a:lnTo>
                      <a:pt x="48" y="954"/>
                    </a:lnTo>
                    <a:lnTo>
                      <a:pt x="53" y="816"/>
                    </a:lnTo>
                    <a:lnTo>
                      <a:pt x="59" y="650"/>
                    </a:lnTo>
                    <a:lnTo>
                      <a:pt x="63" y="471"/>
                    </a:lnTo>
                    <a:lnTo>
                      <a:pt x="65" y="293"/>
                    </a:lnTo>
                    <a:lnTo>
                      <a:pt x="63" y="13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A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1" name="Freeform 45"/>
              <p:cNvSpPr/>
              <p:nvPr/>
            </p:nvSpPr>
            <p:spPr bwMode="auto">
              <a:xfrm>
                <a:off x="1426" y="1376"/>
                <a:ext cx="88" cy="214"/>
              </a:xfrm>
              <a:custGeom>
                <a:avLst/>
                <a:gdLst>
                  <a:gd name="T0" fmla="*/ 0 w 262"/>
                  <a:gd name="T1" fmla="*/ 0 h 642"/>
                  <a:gd name="T2" fmla="*/ 2 w 262"/>
                  <a:gd name="T3" fmla="*/ 2 h 642"/>
                  <a:gd name="T4" fmla="*/ 10 w 262"/>
                  <a:gd name="T5" fmla="*/ 10 h 642"/>
                  <a:gd name="T6" fmla="*/ 22 w 262"/>
                  <a:gd name="T7" fmla="*/ 22 h 642"/>
                  <a:gd name="T8" fmla="*/ 37 w 262"/>
                  <a:gd name="T9" fmla="*/ 41 h 642"/>
                  <a:gd name="T10" fmla="*/ 54 w 262"/>
                  <a:gd name="T11" fmla="*/ 64 h 642"/>
                  <a:gd name="T12" fmla="*/ 75 w 262"/>
                  <a:gd name="T13" fmla="*/ 92 h 642"/>
                  <a:gd name="T14" fmla="*/ 97 w 262"/>
                  <a:gd name="T15" fmla="*/ 124 h 642"/>
                  <a:gd name="T16" fmla="*/ 120 w 262"/>
                  <a:gd name="T17" fmla="*/ 163 h 642"/>
                  <a:gd name="T18" fmla="*/ 143 w 262"/>
                  <a:gd name="T19" fmla="*/ 206 h 642"/>
                  <a:gd name="T20" fmla="*/ 165 w 262"/>
                  <a:gd name="T21" fmla="*/ 254 h 642"/>
                  <a:gd name="T22" fmla="*/ 186 w 262"/>
                  <a:gd name="T23" fmla="*/ 306 h 642"/>
                  <a:gd name="T24" fmla="*/ 206 w 262"/>
                  <a:gd name="T25" fmla="*/ 364 h 642"/>
                  <a:gd name="T26" fmla="*/ 223 w 262"/>
                  <a:gd name="T27" fmla="*/ 427 h 642"/>
                  <a:gd name="T28" fmla="*/ 237 w 262"/>
                  <a:gd name="T29" fmla="*/ 494 h 642"/>
                  <a:gd name="T30" fmla="*/ 248 w 262"/>
                  <a:gd name="T31" fmla="*/ 566 h 642"/>
                  <a:gd name="T32" fmla="*/ 255 w 262"/>
                  <a:gd name="T33" fmla="*/ 642 h 642"/>
                  <a:gd name="T34" fmla="*/ 256 w 262"/>
                  <a:gd name="T35" fmla="*/ 638 h 642"/>
                  <a:gd name="T36" fmla="*/ 257 w 262"/>
                  <a:gd name="T37" fmla="*/ 625 h 642"/>
                  <a:gd name="T38" fmla="*/ 259 w 262"/>
                  <a:gd name="T39" fmla="*/ 603 h 642"/>
                  <a:gd name="T40" fmla="*/ 261 w 262"/>
                  <a:gd name="T41" fmla="*/ 575 h 642"/>
                  <a:gd name="T42" fmla="*/ 262 w 262"/>
                  <a:gd name="T43" fmla="*/ 540 h 642"/>
                  <a:gd name="T44" fmla="*/ 261 w 262"/>
                  <a:gd name="T45" fmla="*/ 502 h 642"/>
                  <a:gd name="T46" fmla="*/ 258 w 262"/>
                  <a:gd name="T47" fmla="*/ 457 h 642"/>
                  <a:gd name="T48" fmla="*/ 251 w 262"/>
                  <a:gd name="T49" fmla="*/ 409 h 642"/>
                  <a:gd name="T50" fmla="*/ 240 w 262"/>
                  <a:gd name="T51" fmla="*/ 360 h 642"/>
                  <a:gd name="T52" fmla="*/ 225 w 262"/>
                  <a:gd name="T53" fmla="*/ 308 h 642"/>
                  <a:gd name="T54" fmla="*/ 206 w 262"/>
                  <a:gd name="T55" fmla="*/ 254 h 642"/>
                  <a:gd name="T56" fmla="*/ 178 w 262"/>
                  <a:gd name="T57" fmla="*/ 200 h 642"/>
                  <a:gd name="T58" fmla="*/ 146 w 262"/>
                  <a:gd name="T59" fmla="*/ 147 h 642"/>
                  <a:gd name="T60" fmla="*/ 106 w 262"/>
                  <a:gd name="T61" fmla="*/ 95 h 642"/>
                  <a:gd name="T62" fmla="*/ 58 w 262"/>
                  <a:gd name="T63" fmla="*/ 47 h 642"/>
                  <a:gd name="T64" fmla="*/ 0 w 262"/>
                  <a:gd name="T65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2" h="642">
                    <a:moveTo>
                      <a:pt x="0" y="0"/>
                    </a:moveTo>
                    <a:lnTo>
                      <a:pt x="2" y="2"/>
                    </a:lnTo>
                    <a:lnTo>
                      <a:pt x="10" y="10"/>
                    </a:lnTo>
                    <a:lnTo>
                      <a:pt x="22" y="22"/>
                    </a:lnTo>
                    <a:lnTo>
                      <a:pt x="37" y="41"/>
                    </a:lnTo>
                    <a:lnTo>
                      <a:pt x="54" y="64"/>
                    </a:lnTo>
                    <a:lnTo>
                      <a:pt x="75" y="92"/>
                    </a:lnTo>
                    <a:lnTo>
                      <a:pt x="97" y="124"/>
                    </a:lnTo>
                    <a:lnTo>
                      <a:pt x="120" y="163"/>
                    </a:lnTo>
                    <a:lnTo>
                      <a:pt x="143" y="206"/>
                    </a:lnTo>
                    <a:lnTo>
                      <a:pt x="165" y="254"/>
                    </a:lnTo>
                    <a:lnTo>
                      <a:pt x="186" y="306"/>
                    </a:lnTo>
                    <a:lnTo>
                      <a:pt x="206" y="364"/>
                    </a:lnTo>
                    <a:lnTo>
                      <a:pt x="223" y="427"/>
                    </a:lnTo>
                    <a:lnTo>
                      <a:pt x="237" y="494"/>
                    </a:lnTo>
                    <a:lnTo>
                      <a:pt x="248" y="566"/>
                    </a:lnTo>
                    <a:lnTo>
                      <a:pt x="255" y="642"/>
                    </a:lnTo>
                    <a:lnTo>
                      <a:pt x="256" y="638"/>
                    </a:lnTo>
                    <a:lnTo>
                      <a:pt x="257" y="625"/>
                    </a:lnTo>
                    <a:lnTo>
                      <a:pt x="259" y="603"/>
                    </a:lnTo>
                    <a:lnTo>
                      <a:pt x="261" y="575"/>
                    </a:lnTo>
                    <a:lnTo>
                      <a:pt x="262" y="540"/>
                    </a:lnTo>
                    <a:lnTo>
                      <a:pt x="261" y="502"/>
                    </a:lnTo>
                    <a:lnTo>
                      <a:pt x="258" y="457"/>
                    </a:lnTo>
                    <a:lnTo>
                      <a:pt x="251" y="409"/>
                    </a:lnTo>
                    <a:lnTo>
                      <a:pt x="240" y="360"/>
                    </a:lnTo>
                    <a:lnTo>
                      <a:pt x="225" y="308"/>
                    </a:lnTo>
                    <a:lnTo>
                      <a:pt x="206" y="254"/>
                    </a:lnTo>
                    <a:lnTo>
                      <a:pt x="178" y="200"/>
                    </a:lnTo>
                    <a:lnTo>
                      <a:pt x="146" y="147"/>
                    </a:lnTo>
                    <a:lnTo>
                      <a:pt x="106" y="95"/>
                    </a:lnTo>
                    <a:lnTo>
                      <a:pt x="58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2" name="Freeform 46"/>
              <p:cNvSpPr/>
              <p:nvPr/>
            </p:nvSpPr>
            <p:spPr bwMode="auto">
              <a:xfrm>
                <a:off x="1387" y="1590"/>
                <a:ext cx="60" cy="285"/>
              </a:xfrm>
              <a:custGeom>
                <a:avLst/>
                <a:gdLst>
                  <a:gd name="T0" fmla="*/ 0 w 180"/>
                  <a:gd name="T1" fmla="*/ 855 h 855"/>
                  <a:gd name="T2" fmla="*/ 2 w 180"/>
                  <a:gd name="T3" fmla="*/ 853 h 855"/>
                  <a:gd name="T4" fmla="*/ 9 w 180"/>
                  <a:gd name="T5" fmla="*/ 843 h 855"/>
                  <a:gd name="T6" fmla="*/ 20 w 180"/>
                  <a:gd name="T7" fmla="*/ 827 h 855"/>
                  <a:gd name="T8" fmla="*/ 33 w 180"/>
                  <a:gd name="T9" fmla="*/ 805 h 855"/>
                  <a:gd name="T10" fmla="*/ 48 w 180"/>
                  <a:gd name="T11" fmla="*/ 776 h 855"/>
                  <a:gd name="T12" fmla="*/ 65 w 180"/>
                  <a:gd name="T13" fmla="*/ 742 h 855"/>
                  <a:gd name="T14" fmla="*/ 82 w 180"/>
                  <a:gd name="T15" fmla="*/ 699 h 855"/>
                  <a:gd name="T16" fmla="*/ 99 w 180"/>
                  <a:gd name="T17" fmla="*/ 651 h 855"/>
                  <a:gd name="T18" fmla="*/ 114 w 180"/>
                  <a:gd name="T19" fmla="*/ 594 h 855"/>
                  <a:gd name="T20" fmla="*/ 127 w 180"/>
                  <a:gd name="T21" fmla="*/ 532 h 855"/>
                  <a:gd name="T22" fmla="*/ 137 w 180"/>
                  <a:gd name="T23" fmla="*/ 462 h 855"/>
                  <a:gd name="T24" fmla="*/ 142 w 180"/>
                  <a:gd name="T25" fmla="*/ 384 h 855"/>
                  <a:gd name="T26" fmla="*/ 143 w 180"/>
                  <a:gd name="T27" fmla="*/ 299 h 855"/>
                  <a:gd name="T28" fmla="*/ 139 w 180"/>
                  <a:gd name="T29" fmla="*/ 208 h 855"/>
                  <a:gd name="T30" fmla="*/ 128 w 180"/>
                  <a:gd name="T31" fmla="*/ 107 h 855"/>
                  <a:gd name="T32" fmla="*/ 110 w 180"/>
                  <a:gd name="T33" fmla="*/ 0 h 855"/>
                  <a:gd name="T34" fmla="*/ 113 w 180"/>
                  <a:gd name="T35" fmla="*/ 6 h 855"/>
                  <a:gd name="T36" fmla="*/ 118 w 180"/>
                  <a:gd name="T37" fmla="*/ 20 h 855"/>
                  <a:gd name="T38" fmla="*/ 127 w 180"/>
                  <a:gd name="T39" fmla="*/ 44 h 855"/>
                  <a:gd name="T40" fmla="*/ 137 w 180"/>
                  <a:gd name="T41" fmla="*/ 76 h 855"/>
                  <a:gd name="T42" fmla="*/ 147 w 180"/>
                  <a:gd name="T43" fmla="*/ 117 h 855"/>
                  <a:gd name="T44" fmla="*/ 158 w 180"/>
                  <a:gd name="T45" fmla="*/ 163 h 855"/>
                  <a:gd name="T46" fmla="*/ 167 w 180"/>
                  <a:gd name="T47" fmla="*/ 216 h 855"/>
                  <a:gd name="T48" fmla="*/ 175 w 180"/>
                  <a:gd name="T49" fmla="*/ 275 h 855"/>
                  <a:gd name="T50" fmla="*/ 179 w 180"/>
                  <a:gd name="T51" fmla="*/ 337 h 855"/>
                  <a:gd name="T52" fmla="*/ 180 w 180"/>
                  <a:gd name="T53" fmla="*/ 404 h 855"/>
                  <a:gd name="T54" fmla="*/ 176 w 180"/>
                  <a:gd name="T55" fmla="*/ 474 h 855"/>
                  <a:gd name="T56" fmla="*/ 166 w 180"/>
                  <a:gd name="T57" fmla="*/ 546 h 855"/>
                  <a:gd name="T58" fmla="*/ 149 w 180"/>
                  <a:gd name="T59" fmla="*/ 620 h 855"/>
                  <a:gd name="T60" fmla="*/ 125 w 180"/>
                  <a:gd name="T61" fmla="*/ 696 h 855"/>
                  <a:gd name="T62" fmla="*/ 91 w 180"/>
                  <a:gd name="T63" fmla="*/ 771 h 855"/>
                  <a:gd name="T64" fmla="*/ 48 w 180"/>
                  <a:gd name="T65" fmla="*/ 846 h 855"/>
                  <a:gd name="T66" fmla="*/ 0 w 180"/>
                  <a:gd name="T67" fmla="*/ 85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0" h="855">
                    <a:moveTo>
                      <a:pt x="0" y="855"/>
                    </a:moveTo>
                    <a:lnTo>
                      <a:pt x="2" y="853"/>
                    </a:lnTo>
                    <a:lnTo>
                      <a:pt x="9" y="843"/>
                    </a:lnTo>
                    <a:lnTo>
                      <a:pt x="20" y="827"/>
                    </a:lnTo>
                    <a:lnTo>
                      <a:pt x="33" y="805"/>
                    </a:lnTo>
                    <a:lnTo>
                      <a:pt x="48" y="776"/>
                    </a:lnTo>
                    <a:lnTo>
                      <a:pt x="65" y="742"/>
                    </a:lnTo>
                    <a:lnTo>
                      <a:pt x="82" y="699"/>
                    </a:lnTo>
                    <a:lnTo>
                      <a:pt x="99" y="651"/>
                    </a:lnTo>
                    <a:lnTo>
                      <a:pt x="114" y="594"/>
                    </a:lnTo>
                    <a:lnTo>
                      <a:pt x="127" y="532"/>
                    </a:lnTo>
                    <a:lnTo>
                      <a:pt x="137" y="462"/>
                    </a:lnTo>
                    <a:lnTo>
                      <a:pt x="142" y="384"/>
                    </a:lnTo>
                    <a:lnTo>
                      <a:pt x="143" y="299"/>
                    </a:lnTo>
                    <a:lnTo>
                      <a:pt x="139" y="208"/>
                    </a:lnTo>
                    <a:lnTo>
                      <a:pt x="128" y="107"/>
                    </a:lnTo>
                    <a:lnTo>
                      <a:pt x="110" y="0"/>
                    </a:lnTo>
                    <a:lnTo>
                      <a:pt x="113" y="6"/>
                    </a:lnTo>
                    <a:lnTo>
                      <a:pt x="118" y="20"/>
                    </a:lnTo>
                    <a:lnTo>
                      <a:pt x="127" y="44"/>
                    </a:lnTo>
                    <a:lnTo>
                      <a:pt x="137" y="76"/>
                    </a:lnTo>
                    <a:lnTo>
                      <a:pt x="147" y="117"/>
                    </a:lnTo>
                    <a:lnTo>
                      <a:pt x="158" y="163"/>
                    </a:lnTo>
                    <a:lnTo>
                      <a:pt x="167" y="216"/>
                    </a:lnTo>
                    <a:lnTo>
                      <a:pt x="175" y="275"/>
                    </a:lnTo>
                    <a:lnTo>
                      <a:pt x="179" y="337"/>
                    </a:lnTo>
                    <a:lnTo>
                      <a:pt x="180" y="404"/>
                    </a:lnTo>
                    <a:lnTo>
                      <a:pt x="176" y="474"/>
                    </a:lnTo>
                    <a:lnTo>
                      <a:pt x="166" y="546"/>
                    </a:lnTo>
                    <a:lnTo>
                      <a:pt x="149" y="620"/>
                    </a:lnTo>
                    <a:lnTo>
                      <a:pt x="125" y="696"/>
                    </a:lnTo>
                    <a:lnTo>
                      <a:pt x="91" y="771"/>
                    </a:lnTo>
                    <a:lnTo>
                      <a:pt x="48" y="846"/>
                    </a:lnTo>
                    <a:lnTo>
                      <a:pt x="0" y="855"/>
                    </a:lnTo>
                    <a:close/>
                  </a:path>
                </a:pathLst>
              </a:custGeom>
              <a:solidFill>
                <a:srgbClr val="EA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3" name="Freeform 47"/>
              <p:cNvSpPr/>
              <p:nvPr/>
            </p:nvSpPr>
            <p:spPr bwMode="auto">
              <a:xfrm>
                <a:off x="1360" y="1514"/>
                <a:ext cx="35" cy="322"/>
              </a:xfrm>
              <a:custGeom>
                <a:avLst/>
                <a:gdLst>
                  <a:gd name="T0" fmla="*/ 14 w 105"/>
                  <a:gd name="T1" fmla="*/ 965 h 965"/>
                  <a:gd name="T2" fmla="*/ 16 w 105"/>
                  <a:gd name="T3" fmla="*/ 940 h 965"/>
                  <a:gd name="T4" fmla="*/ 23 w 105"/>
                  <a:gd name="T5" fmla="*/ 872 h 965"/>
                  <a:gd name="T6" fmla="*/ 29 w 105"/>
                  <a:gd name="T7" fmla="*/ 767 h 965"/>
                  <a:gd name="T8" fmla="*/ 36 w 105"/>
                  <a:gd name="T9" fmla="*/ 635 h 965"/>
                  <a:gd name="T10" fmla="*/ 38 w 105"/>
                  <a:gd name="T11" fmla="*/ 485 h 965"/>
                  <a:gd name="T12" fmla="*/ 35 w 105"/>
                  <a:gd name="T13" fmla="*/ 323 h 965"/>
                  <a:gd name="T14" fmla="*/ 23 w 105"/>
                  <a:gd name="T15" fmla="*/ 158 h 965"/>
                  <a:gd name="T16" fmla="*/ 0 w 105"/>
                  <a:gd name="T17" fmla="*/ 0 h 965"/>
                  <a:gd name="T18" fmla="*/ 2 w 105"/>
                  <a:gd name="T19" fmla="*/ 6 h 965"/>
                  <a:gd name="T20" fmla="*/ 10 w 105"/>
                  <a:gd name="T21" fmla="*/ 19 h 965"/>
                  <a:gd name="T22" fmla="*/ 19 w 105"/>
                  <a:gd name="T23" fmla="*/ 43 h 965"/>
                  <a:gd name="T24" fmla="*/ 32 w 105"/>
                  <a:gd name="T25" fmla="*/ 75 h 965"/>
                  <a:gd name="T26" fmla="*/ 46 w 105"/>
                  <a:gd name="T27" fmla="*/ 115 h 965"/>
                  <a:gd name="T28" fmla="*/ 61 w 105"/>
                  <a:gd name="T29" fmla="*/ 162 h 965"/>
                  <a:gd name="T30" fmla="*/ 75 w 105"/>
                  <a:gd name="T31" fmla="*/ 217 h 965"/>
                  <a:gd name="T32" fmla="*/ 87 w 105"/>
                  <a:gd name="T33" fmla="*/ 280 h 965"/>
                  <a:gd name="T34" fmla="*/ 97 w 105"/>
                  <a:gd name="T35" fmla="*/ 348 h 965"/>
                  <a:gd name="T36" fmla="*/ 103 w 105"/>
                  <a:gd name="T37" fmla="*/ 422 h 965"/>
                  <a:gd name="T38" fmla="*/ 105 w 105"/>
                  <a:gd name="T39" fmla="*/ 501 h 965"/>
                  <a:gd name="T40" fmla="*/ 102 w 105"/>
                  <a:gd name="T41" fmla="*/ 585 h 965"/>
                  <a:gd name="T42" fmla="*/ 92 w 105"/>
                  <a:gd name="T43" fmla="*/ 675 h 965"/>
                  <a:gd name="T44" fmla="*/ 75 w 105"/>
                  <a:gd name="T45" fmla="*/ 769 h 965"/>
                  <a:gd name="T46" fmla="*/ 49 w 105"/>
                  <a:gd name="T47" fmla="*/ 865 h 965"/>
                  <a:gd name="T48" fmla="*/ 14 w 105"/>
                  <a:gd name="T49" fmla="*/ 965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5" h="965">
                    <a:moveTo>
                      <a:pt x="14" y="965"/>
                    </a:moveTo>
                    <a:lnTo>
                      <a:pt x="16" y="940"/>
                    </a:lnTo>
                    <a:lnTo>
                      <a:pt x="23" y="872"/>
                    </a:lnTo>
                    <a:lnTo>
                      <a:pt x="29" y="767"/>
                    </a:lnTo>
                    <a:lnTo>
                      <a:pt x="36" y="635"/>
                    </a:lnTo>
                    <a:lnTo>
                      <a:pt x="38" y="485"/>
                    </a:lnTo>
                    <a:lnTo>
                      <a:pt x="35" y="323"/>
                    </a:lnTo>
                    <a:lnTo>
                      <a:pt x="23" y="158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10" y="19"/>
                    </a:lnTo>
                    <a:lnTo>
                      <a:pt x="19" y="43"/>
                    </a:lnTo>
                    <a:lnTo>
                      <a:pt x="32" y="75"/>
                    </a:lnTo>
                    <a:lnTo>
                      <a:pt x="46" y="115"/>
                    </a:lnTo>
                    <a:lnTo>
                      <a:pt x="61" y="162"/>
                    </a:lnTo>
                    <a:lnTo>
                      <a:pt x="75" y="217"/>
                    </a:lnTo>
                    <a:lnTo>
                      <a:pt x="87" y="280"/>
                    </a:lnTo>
                    <a:lnTo>
                      <a:pt x="97" y="348"/>
                    </a:lnTo>
                    <a:lnTo>
                      <a:pt x="103" y="422"/>
                    </a:lnTo>
                    <a:lnTo>
                      <a:pt x="105" y="501"/>
                    </a:lnTo>
                    <a:lnTo>
                      <a:pt x="102" y="585"/>
                    </a:lnTo>
                    <a:lnTo>
                      <a:pt x="92" y="675"/>
                    </a:lnTo>
                    <a:lnTo>
                      <a:pt x="75" y="769"/>
                    </a:lnTo>
                    <a:lnTo>
                      <a:pt x="49" y="865"/>
                    </a:lnTo>
                    <a:lnTo>
                      <a:pt x="14" y="965"/>
                    </a:lnTo>
                    <a:close/>
                  </a:path>
                </a:pathLst>
              </a:custGeom>
              <a:solidFill>
                <a:srgbClr val="FFA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4" name="Freeform 48"/>
              <p:cNvSpPr/>
              <p:nvPr/>
            </p:nvSpPr>
            <p:spPr bwMode="auto">
              <a:xfrm>
                <a:off x="1010" y="1458"/>
                <a:ext cx="146" cy="392"/>
              </a:xfrm>
              <a:custGeom>
                <a:avLst/>
                <a:gdLst>
                  <a:gd name="T0" fmla="*/ 168 w 437"/>
                  <a:gd name="T1" fmla="*/ 683 h 1175"/>
                  <a:gd name="T2" fmla="*/ 187 w 437"/>
                  <a:gd name="T3" fmla="*/ 770 h 1175"/>
                  <a:gd name="T4" fmla="*/ 217 w 437"/>
                  <a:gd name="T5" fmla="*/ 859 h 1175"/>
                  <a:gd name="T6" fmla="*/ 256 w 437"/>
                  <a:gd name="T7" fmla="*/ 950 h 1175"/>
                  <a:gd name="T8" fmla="*/ 278 w 437"/>
                  <a:gd name="T9" fmla="*/ 996 h 1175"/>
                  <a:gd name="T10" fmla="*/ 266 w 437"/>
                  <a:gd name="T11" fmla="*/ 985 h 1175"/>
                  <a:gd name="T12" fmla="*/ 243 w 437"/>
                  <a:gd name="T13" fmla="*/ 962 h 1175"/>
                  <a:gd name="T14" fmla="*/ 212 w 437"/>
                  <a:gd name="T15" fmla="*/ 929 h 1175"/>
                  <a:gd name="T16" fmla="*/ 177 w 437"/>
                  <a:gd name="T17" fmla="*/ 885 h 1175"/>
                  <a:gd name="T18" fmla="*/ 140 w 437"/>
                  <a:gd name="T19" fmla="*/ 827 h 1175"/>
                  <a:gd name="T20" fmla="*/ 106 w 437"/>
                  <a:gd name="T21" fmla="*/ 756 h 1175"/>
                  <a:gd name="T22" fmla="*/ 73 w 437"/>
                  <a:gd name="T23" fmla="*/ 675 h 1175"/>
                  <a:gd name="T24" fmla="*/ 46 w 437"/>
                  <a:gd name="T25" fmla="*/ 566 h 1175"/>
                  <a:gd name="T26" fmla="*/ 32 w 437"/>
                  <a:gd name="T27" fmla="*/ 432 h 1175"/>
                  <a:gd name="T28" fmla="*/ 39 w 437"/>
                  <a:gd name="T29" fmla="*/ 280 h 1175"/>
                  <a:gd name="T30" fmla="*/ 73 w 437"/>
                  <a:gd name="T31" fmla="*/ 100 h 1175"/>
                  <a:gd name="T32" fmla="*/ 95 w 437"/>
                  <a:gd name="T33" fmla="*/ 12 h 1175"/>
                  <a:gd name="T34" fmla="*/ 56 w 437"/>
                  <a:gd name="T35" fmla="*/ 98 h 1175"/>
                  <a:gd name="T36" fmla="*/ 12 w 437"/>
                  <a:gd name="T37" fmla="*/ 254 h 1175"/>
                  <a:gd name="T38" fmla="*/ 1 w 437"/>
                  <a:gd name="T39" fmla="*/ 467 h 1175"/>
                  <a:gd name="T40" fmla="*/ 28 w 437"/>
                  <a:gd name="T41" fmla="*/ 626 h 1175"/>
                  <a:gd name="T42" fmla="*/ 52 w 437"/>
                  <a:gd name="T43" fmla="*/ 700 h 1175"/>
                  <a:gd name="T44" fmla="*/ 84 w 437"/>
                  <a:gd name="T45" fmla="*/ 775 h 1175"/>
                  <a:gd name="T46" fmla="*/ 124 w 437"/>
                  <a:gd name="T47" fmla="*/ 849 h 1175"/>
                  <a:gd name="T48" fmla="*/ 174 w 437"/>
                  <a:gd name="T49" fmla="*/ 924 h 1175"/>
                  <a:gd name="T50" fmla="*/ 235 w 437"/>
                  <a:gd name="T51" fmla="*/ 997 h 1175"/>
                  <a:gd name="T52" fmla="*/ 307 w 437"/>
                  <a:gd name="T53" fmla="*/ 1069 h 1175"/>
                  <a:gd name="T54" fmla="*/ 391 w 437"/>
                  <a:gd name="T55" fmla="*/ 1140 h 1175"/>
                  <a:gd name="T56" fmla="*/ 435 w 437"/>
                  <a:gd name="T57" fmla="*/ 1172 h 1175"/>
                  <a:gd name="T58" fmla="*/ 421 w 437"/>
                  <a:gd name="T59" fmla="*/ 1151 h 1175"/>
                  <a:gd name="T60" fmla="*/ 396 w 437"/>
                  <a:gd name="T61" fmla="*/ 1110 h 1175"/>
                  <a:gd name="T62" fmla="*/ 362 w 437"/>
                  <a:gd name="T63" fmla="*/ 1051 h 1175"/>
                  <a:gd name="T64" fmla="*/ 324 w 437"/>
                  <a:gd name="T65" fmla="*/ 977 h 1175"/>
                  <a:gd name="T66" fmla="*/ 285 w 437"/>
                  <a:gd name="T67" fmla="*/ 891 h 1175"/>
                  <a:gd name="T68" fmla="*/ 246 w 437"/>
                  <a:gd name="T69" fmla="*/ 795 h 1175"/>
                  <a:gd name="T70" fmla="*/ 211 w 437"/>
                  <a:gd name="T71" fmla="*/ 691 h 1175"/>
                  <a:gd name="T72" fmla="*/ 185 w 437"/>
                  <a:gd name="T73" fmla="*/ 573 h 1175"/>
                  <a:gd name="T74" fmla="*/ 173 w 437"/>
                  <a:gd name="T75" fmla="*/ 444 h 1175"/>
                  <a:gd name="T76" fmla="*/ 179 w 437"/>
                  <a:gd name="T77" fmla="*/ 315 h 1175"/>
                  <a:gd name="T78" fmla="*/ 200 w 437"/>
                  <a:gd name="T79" fmla="*/ 193 h 1175"/>
                  <a:gd name="T80" fmla="*/ 213 w 437"/>
                  <a:gd name="T81" fmla="*/ 145 h 1175"/>
                  <a:gd name="T82" fmla="*/ 189 w 437"/>
                  <a:gd name="T83" fmla="*/ 218 h 1175"/>
                  <a:gd name="T84" fmla="*/ 161 w 437"/>
                  <a:gd name="T85" fmla="*/ 352 h 1175"/>
                  <a:gd name="T86" fmla="*/ 151 w 437"/>
                  <a:gd name="T87" fmla="*/ 535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37" h="1175">
                    <a:moveTo>
                      <a:pt x="161" y="641"/>
                    </a:moveTo>
                    <a:lnTo>
                      <a:pt x="168" y="683"/>
                    </a:lnTo>
                    <a:lnTo>
                      <a:pt x="176" y="725"/>
                    </a:lnTo>
                    <a:lnTo>
                      <a:pt x="187" y="770"/>
                    </a:lnTo>
                    <a:lnTo>
                      <a:pt x="201" y="814"/>
                    </a:lnTo>
                    <a:lnTo>
                      <a:pt x="217" y="859"/>
                    </a:lnTo>
                    <a:lnTo>
                      <a:pt x="235" y="905"/>
                    </a:lnTo>
                    <a:lnTo>
                      <a:pt x="256" y="950"/>
                    </a:lnTo>
                    <a:lnTo>
                      <a:pt x="280" y="997"/>
                    </a:lnTo>
                    <a:lnTo>
                      <a:pt x="278" y="996"/>
                    </a:lnTo>
                    <a:lnTo>
                      <a:pt x="273" y="992"/>
                    </a:lnTo>
                    <a:lnTo>
                      <a:pt x="266" y="985"/>
                    </a:lnTo>
                    <a:lnTo>
                      <a:pt x="255" y="976"/>
                    </a:lnTo>
                    <a:lnTo>
                      <a:pt x="243" y="962"/>
                    </a:lnTo>
                    <a:lnTo>
                      <a:pt x="227" y="948"/>
                    </a:lnTo>
                    <a:lnTo>
                      <a:pt x="212" y="929"/>
                    </a:lnTo>
                    <a:lnTo>
                      <a:pt x="195" y="909"/>
                    </a:lnTo>
                    <a:lnTo>
                      <a:pt x="177" y="885"/>
                    </a:lnTo>
                    <a:lnTo>
                      <a:pt x="159" y="857"/>
                    </a:lnTo>
                    <a:lnTo>
                      <a:pt x="140" y="827"/>
                    </a:lnTo>
                    <a:lnTo>
                      <a:pt x="123" y="794"/>
                    </a:lnTo>
                    <a:lnTo>
                      <a:pt x="106" y="756"/>
                    </a:lnTo>
                    <a:lnTo>
                      <a:pt x="88" y="717"/>
                    </a:lnTo>
                    <a:lnTo>
                      <a:pt x="73" y="675"/>
                    </a:lnTo>
                    <a:lnTo>
                      <a:pt x="60" y="628"/>
                    </a:lnTo>
                    <a:lnTo>
                      <a:pt x="46" y="566"/>
                    </a:lnTo>
                    <a:lnTo>
                      <a:pt x="36" y="501"/>
                    </a:lnTo>
                    <a:lnTo>
                      <a:pt x="32" y="432"/>
                    </a:lnTo>
                    <a:lnTo>
                      <a:pt x="33" y="359"/>
                    </a:lnTo>
                    <a:lnTo>
                      <a:pt x="39" y="280"/>
                    </a:lnTo>
                    <a:lnTo>
                      <a:pt x="52" y="194"/>
                    </a:lnTo>
                    <a:lnTo>
                      <a:pt x="73" y="100"/>
                    </a:lnTo>
                    <a:lnTo>
                      <a:pt x="101" y="0"/>
                    </a:lnTo>
                    <a:lnTo>
                      <a:pt x="95" y="12"/>
                    </a:lnTo>
                    <a:lnTo>
                      <a:pt x="77" y="44"/>
                    </a:lnTo>
                    <a:lnTo>
                      <a:pt x="56" y="98"/>
                    </a:lnTo>
                    <a:lnTo>
                      <a:pt x="32" y="169"/>
                    </a:lnTo>
                    <a:lnTo>
                      <a:pt x="12" y="254"/>
                    </a:lnTo>
                    <a:lnTo>
                      <a:pt x="0" y="355"/>
                    </a:lnTo>
                    <a:lnTo>
                      <a:pt x="1" y="467"/>
                    </a:lnTo>
                    <a:lnTo>
                      <a:pt x="20" y="590"/>
                    </a:lnTo>
                    <a:lnTo>
                      <a:pt x="28" y="626"/>
                    </a:lnTo>
                    <a:lnTo>
                      <a:pt x="39" y="664"/>
                    </a:lnTo>
                    <a:lnTo>
                      <a:pt x="52" y="700"/>
                    </a:lnTo>
                    <a:lnTo>
                      <a:pt x="68" y="737"/>
                    </a:lnTo>
                    <a:lnTo>
                      <a:pt x="84" y="775"/>
                    </a:lnTo>
                    <a:lnTo>
                      <a:pt x="103" y="811"/>
                    </a:lnTo>
                    <a:lnTo>
                      <a:pt x="124" y="849"/>
                    </a:lnTo>
                    <a:lnTo>
                      <a:pt x="148" y="886"/>
                    </a:lnTo>
                    <a:lnTo>
                      <a:pt x="174" y="924"/>
                    </a:lnTo>
                    <a:lnTo>
                      <a:pt x="204" y="960"/>
                    </a:lnTo>
                    <a:lnTo>
                      <a:pt x="235" y="997"/>
                    </a:lnTo>
                    <a:lnTo>
                      <a:pt x="270" y="1033"/>
                    </a:lnTo>
                    <a:lnTo>
                      <a:pt x="307" y="1069"/>
                    </a:lnTo>
                    <a:lnTo>
                      <a:pt x="347" y="1106"/>
                    </a:lnTo>
                    <a:lnTo>
                      <a:pt x="391" y="1140"/>
                    </a:lnTo>
                    <a:lnTo>
                      <a:pt x="437" y="1175"/>
                    </a:lnTo>
                    <a:lnTo>
                      <a:pt x="435" y="1172"/>
                    </a:lnTo>
                    <a:lnTo>
                      <a:pt x="430" y="1164"/>
                    </a:lnTo>
                    <a:lnTo>
                      <a:pt x="421" y="1151"/>
                    </a:lnTo>
                    <a:lnTo>
                      <a:pt x="410" y="1132"/>
                    </a:lnTo>
                    <a:lnTo>
                      <a:pt x="396" y="1110"/>
                    </a:lnTo>
                    <a:lnTo>
                      <a:pt x="380" y="1081"/>
                    </a:lnTo>
                    <a:lnTo>
                      <a:pt x="362" y="1051"/>
                    </a:lnTo>
                    <a:lnTo>
                      <a:pt x="344" y="1016"/>
                    </a:lnTo>
                    <a:lnTo>
                      <a:pt x="324" y="977"/>
                    </a:lnTo>
                    <a:lnTo>
                      <a:pt x="305" y="936"/>
                    </a:lnTo>
                    <a:lnTo>
                      <a:pt x="285" y="891"/>
                    </a:lnTo>
                    <a:lnTo>
                      <a:pt x="264" y="843"/>
                    </a:lnTo>
                    <a:lnTo>
                      <a:pt x="246" y="795"/>
                    </a:lnTo>
                    <a:lnTo>
                      <a:pt x="227" y="743"/>
                    </a:lnTo>
                    <a:lnTo>
                      <a:pt x="211" y="691"/>
                    </a:lnTo>
                    <a:lnTo>
                      <a:pt x="197" y="636"/>
                    </a:lnTo>
                    <a:lnTo>
                      <a:pt x="185" y="573"/>
                    </a:lnTo>
                    <a:lnTo>
                      <a:pt x="176" y="509"/>
                    </a:lnTo>
                    <a:lnTo>
                      <a:pt x="173" y="444"/>
                    </a:lnTo>
                    <a:lnTo>
                      <a:pt x="173" y="379"/>
                    </a:lnTo>
                    <a:lnTo>
                      <a:pt x="179" y="315"/>
                    </a:lnTo>
                    <a:lnTo>
                      <a:pt x="187" y="253"/>
                    </a:lnTo>
                    <a:lnTo>
                      <a:pt x="200" y="193"/>
                    </a:lnTo>
                    <a:lnTo>
                      <a:pt x="218" y="135"/>
                    </a:lnTo>
                    <a:lnTo>
                      <a:pt x="213" y="145"/>
                    </a:lnTo>
                    <a:lnTo>
                      <a:pt x="204" y="173"/>
                    </a:lnTo>
                    <a:lnTo>
                      <a:pt x="189" y="218"/>
                    </a:lnTo>
                    <a:lnTo>
                      <a:pt x="174" y="278"/>
                    </a:lnTo>
                    <a:lnTo>
                      <a:pt x="161" y="352"/>
                    </a:lnTo>
                    <a:lnTo>
                      <a:pt x="152" y="439"/>
                    </a:lnTo>
                    <a:lnTo>
                      <a:pt x="151" y="535"/>
                    </a:lnTo>
                    <a:lnTo>
                      <a:pt x="161" y="641"/>
                    </a:lnTo>
                    <a:close/>
                  </a:path>
                </a:pathLst>
              </a:custGeom>
              <a:solidFill>
                <a:srgbClr val="FFC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5" name="Freeform 49"/>
              <p:cNvSpPr/>
              <p:nvPr/>
            </p:nvSpPr>
            <p:spPr bwMode="auto">
              <a:xfrm>
                <a:off x="1140" y="1395"/>
                <a:ext cx="76" cy="24"/>
              </a:xfrm>
              <a:custGeom>
                <a:avLst/>
                <a:gdLst>
                  <a:gd name="T0" fmla="*/ 227 w 227"/>
                  <a:gd name="T1" fmla="*/ 4 h 71"/>
                  <a:gd name="T2" fmla="*/ 226 w 227"/>
                  <a:gd name="T3" fmla="*/ 4 h 71"/>
                  <a:gd name="T4" fmla="*/ 222 w 227"/>
                  <a:gd name="T5" fmla="*/ 4 h 71"/>
                  <a:gd name="T6" fmla="*/ 215 w 227"/>
                  <a:gd name="T7" fmla="*/ 5 h 71"/>
                  <a:gd name="T8" fmla="*/ 207 w 227"/>
                  <a:gd name="T9" fmla="*/ 7 h 71"/>
                  <a:gd name="T10" fmla="*/ 196 w 227"/>
                  <a:gd name="T11" fmla="*/ 8 h 71"/>
                  <a:gd name="T12" fmla="*/ 185 w 227"/>
                  <a:gd name="T13" fmla="*/ 9 h 71"/>
                  <a:gd name="T14" fmla="*/ 170 w 227"/>
                  <a:gd name="T15" fmla="*/ 12 h 71"/>
                  <a:gd name="T16" fmla="*/ 154 w 227"/>
                  <a:gd name="T17" fmla="*/ 15 h 71"/>
                  <a:gd name="T18" fmla="*/ 138 w 227"/>
                  <a:gd name="T19" fmla="*/ 19 h 71"/>
                  <a:gd name="T20" fmla="*/ 120 w 227"/>
                  <a:gd name="T21" fmla="*/ 24 h 71"/>
                  <a:gd name="T22" fmla="*/ 101 w 227"/>
                  <a:gd name="T23" fmla="*/ 29 h 71"/>
                  <a:gd name="T24" fmla="*/ 81 w 227"/>
                  <a:gd name="T25" fmla="*/ 36 h 71"/>
                  <a:gd name="T26" fmla="*/ 62 w 227"/>
                  <a:gd name="T27" fmla="*/ 43 h 71"/>
                  <a:gd name="T28" fmla="*/ 41 w 227"/>
                  <a:gd name="T29" fmla="*/ 51 h 71"/>
                  <a:gd name="T30" fmla="*/ 20 w 227"/>
                  <a:gd name="T31" fmla="*/ 60 h 71"/>
                  <a:gd name="T32" fmla="*/ 0 w 227"/>
                  <a:gd name="T33" fmla="*/ 71 h 71"/>
                  <a:gd name="T34" fmla="*/ 1 w 227"/>
                  <a:gd name="T35" fmla="*/ 70 h 71"/>
                  <a:gd name="T36" fmla="*/ 4 w 227"/>
                  <a:gd name="T37" fmla="*/ 67 h 71"/>
                  <a:gd name="T38" fmla="*/ 8 w 227"/>
                  <a:gd name="T39" fmla="*/ 63 h 71"/>
                  <a:gd name="T40" fmla="*/ 16 w 227"/>
                  <a:gd name="T41" fmla="*/ 57 h 71"/>
                  <a:gd name="T42" fmla="*/ 25 w 227"/>
                  <a:gd name="T43" fmla="*/ 51 h 71"/>
                  <a:gd name="T44" fmla="*/ 35 w 227"/>
                  <a:gd name="T45" fmla="*/ 43 h 71"/>
                  <a:gd name="T46" fmla="*/ 47 w 227"/>
                  <a:gd name="T47" fmla="*/ 36 h 71"/>
                  <a:gd name="T48" fmla="*/ 62 w 227"/>
                  <a:gd name="T49" fmla="*/ 28 h 71"/>
                  <a:gd name="T50" fmla="*/ 77 w 227"/>
                  <a:gd name="T51" fmla="*/ 20 h 71"/>
                  <a:gd name="T52" fmla="*/ 94 w 227"/>
                  <a:gd name="T53" fmla="*/ 13 h 71"/>
                  <a:gd name="T54" fmla="*/ 113 w 227"/>
                  <a:gd name="T55" fmla="*/ 8 h 71"/>
                  <a:gd name="T56" fmla="*/ 133 w 227"/>
                  <a:gd name="T57" fmla="*/ 4 h 71"/>
                  <a:gd name="T58" fmla="*/ 155 w 227"/>
                  <a:gd name="T59" fmla="*/ 1 h 71"/>
                  <a:gd name="T60" fmla="*/ 178 w 227"/>
                  <a:gd name="T61" fmla="*/ 0 h 71"/>
                  <a:gd name="T62" fmla="*/ 202 w 227"/>
                  <a:gd name="T63" fmla="*/ 0 h 71"/>
                  <a:gd name="T64" fmla="*/ 227 w 227"/>
                  <a:gd name="T65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7" h="71">
                    <a:moveTo>
                      <a:pt x="227" y="4"/>
                    </a:moveTo>
                    <a:lnTo>
                      <a:pt x="226" y="4"/>
                    </a:lnTo>
                    <a:lnTo>
                      <a:pt x="222" y="4"/>
                    </a:lnTo>
                    <a:lnTo>
                      <a:pt x="215" y="5"/>
                    </a:lnTo>
                    <a:lnTo>
                      <a:pt x="207" y="7"/>
                    </a:lnTo>
                    <a:lnTo>
                      <a:pt x="196" y="8"/>
                    </a:lnTo>
                    <a:lnTo>
                      <a:pt x="185" y="9"/>
                    </a:lnTo>
                    <a:lnTo>
                      <a:pt x="170" y="12"/>
                    </a:lnTo>
                    <a:lnTo>
                      <a:pt x="154" y="15"/>
                    </a:lnTo>
                    <a:lnTo>
                      <a:pt x="138" y="19"/>
                    </a:lnTo>
                    <a:lnTo>
                      <a:pt x="120" y="24"/>
                    </a:lnTo>
                    <a:lnTo>
                      <a:pt x="101" y="29"/>
                    </a:lnTo>
                    <a:lnTo>
                      <a:pt x="81" y="36"/>
                    </a:lnTo>
                    <a:lnTo>
                      <a:pt x="62" y="43"/>
                    </a:lnTo>
                    <a:lnTo>
                      <a:pt x="41" y="51"/>
                    </a:lnTo>
                    <a:lnTo>
                      <a:pt x="20" y="60"/>
                    </a:lnTo>
                    <a:lnTo>
                      <a:pt x="0" y="71"/>
                    </a:lnTo>
                    <a:lnTo>
                      <a:pt x="1" y="70"/>
                    </a:lnTo>
                    <a:lnTo>
                      <a:pt x="4" y="67"/>
                    </a:lnTo>
                    <a:lnTo>
                      <a:pt x="8" y="63"/>
                    </a:lnTo>
                    <a:lnTo>
                      <a:pt x="16" y="57"/>
                    </a:lnTo>
                    <a:lnTo>
                      <a:pt x="25" y="51"/>
                    </a:lnTo>
                    <a:lnTo>
                      <a:pt x="35" y="43"/>
                    </a:lnTo>
                    <a:lnTo>
                      <a:pt x="47" y="36"/>
                    </a:lnTo>
                    <a:lnTo>
                      <a:pt x="62" y="28"/>
                    </a:lnTo>
                    <a:lnTo>
                      <a:pt x="77" y="20"/>
                    </a:lnTo>
                    <a:lnTo>
                      <a:pt x="94" y="13"/>
                    </a:lnTo>
                    <a:lnTo>
                      <a:pt x="113" y="8"/>
                    </a:lnTo>
                    <a:lnTo>
                      <a:pt x="133" y="4"/>
                    </a:lnTo>
                    <a:lnTo>
                      <a:pt x="155" y="1"/>
                    </a:lnTo>
                    <a:lnTo>
                      <a:pt x="178" y="0"/>
                    </a:lnTo>
                    <a:lnTo>
                      <a:pt x="202" y="0"/>
                    </a:lnTo>
                    <a:lnTo>
                      <a:pt x="227" y="4"/>
                    </a:lnTo>
                    <a:close/>
                  </a:path>
                </a:pathLst>
              </a:custGeom>
              <a:solidFill>
                <a:srgbClr val="FFC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6" name="Freeform 50"/>
              <p:cNvSpPr/>
              <p:nvPr/>
            </p:nvSpPr>
            <p:spPr bwMode="auto">
              <a:xfrm>
                <a:off x="1141" y="1528"/>
                <a:ext cx="45" cy="252"/>
              </a:xfrm>
              <a:custGeom>
                <a:avLst/>
                <a:gdLst>
                  <a:gd name="T0" fmla="*/ 51 w 134"/>
                  <a:gd name="T1" fmla="*/ 0 h 754"/>
                  <a:gd name="T2" fmla="*/ 48 w 134"/>
                  <a:gd name="T3" fmla="*/ 13 h 754"/>
                  <a:gd name="T4" fmla="*/ 41 w 134"/>
                  <a:gd name="T5" fmla="*/ 51 h 754"/>
                  <a:gd name="T6" fmla="*/ 36 w 134"/>
                  <a:gd name="T7" fmla="*/ 114 h 754"/>
                  <a:gd name="T8" fmla="*/ 33 w 134"/>
                  <a:gd name="T9" fmla="*/ 200 h 754"/>
                  <a:gd name="T10" fmla="*/ 38 w 134"/>
                  <a:gd name="T11" fmla="*/ 307 h 754"/>
                  <a:gd name="T12" fmla="*/ 54 w 134"/>
                  <a:gd name="T13" fmla="*/ 436 h 754"/>
                  <a:gd name="T14" fmla="*/ 85 w 134"/>
                  <a:gd name="T15" fmla="*/ 585 h 754"/>
                  <a:gd name="T16" fmla="*/ 134 w 134"/>
                  <a:gd name="T17" fmla="*/ 754 h 754"/>
                  <a:gd name="T18" fmla="*/ 132 w 134"/>
                  <a:gd name="T19" fmla="*/ 750 h 754"/>
                  <a:gd name="T20" fmla="*/ 124 w 134"/>
                  <a:gd name="T21" fmla="*/ 736 h 754"/>
                  <a:gd name="T22" fmla="*/ 113 w 134"/>
                  <a:gd name="T23" fmla="*/ 716 h 754"/>
                  <a:gd name="T24" fmla="*/ 100 w 134"/>
                  <a:gd name="T25" fmla="*/ 688 h 754"/>
                  <a:gd name="T26" fmla="*/ 84 w 134"/>
                  <a:gd name="T27" fmla="*/ 653 h 754"/>
                  <a:gd name="T28" fmla="*/ 67 w 134"/>
                  <a:gd name="T29" fmla="*/ 613 h 754"/>
                  <a:gd name="T30" fmla="*/ 51 w 134"/>
                  <a:gd name="T31" fmla="*/ 568 h 754"/>
                  <a:gd name="T32" fmla="*/ 36 w 134"/>
                  <a:gd name="T33" fmla="*/ 517 h 754"/>
                  <a:gd name="T34" fmla="*/ 22 w 134"/>
                  <a:gd name="T35" fmla="*/ 461 h 754"/>
                  <a:gd name="T36" fmla="*/ 11 w 134"/>
                  <a:gd name="T37" fmla="*/ 402 h 754"/>
                  <a:gd name="T38" fmla="*/ 3 w 134"/>
                  <a:gd name="T39" fmla="*/ 340 h 754"/>
                  <a:gd name="T40" fmla="*/ 0 w 134"/>
                  <a:gd name="T41" fmla="*/ 274 h 754"/>
                  <a:gd name="T42" fmla="*/ 2 w 134"/>
                  <a:gd name="T43" fmla="*/ 208 h 754"/>
                  <a:gd name="T44" fmla="*/ 11 w 134"/>
                  <a:gd name="T45" fmla="*/ 139 h 754"/>
                  <a:gd name="T46" fmla="*/ 27 w 134"/>
                  <a:gd name="T47" fmla="*/ 70 h 754"/>
                  <a:gd name="T48" fmla="*/ 51 w 134"/>
                  <a:gd name="T49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754">
                    <a:moveTo>
                      <a:pt x="51" y="0"/>
                    </a:moveTo>
                    <a:lnTo>
                      <a:pt x="48" y="13"/>
                    </a:lnTo>
                    <a:lnTo>
                      <a:pt x="41" y="51"/>
                    </a:lnTo>
                    <a:lnTo>
                      <a:pt x="36" y="114"/>
                    </a:lnTo>
                    <a:lnTo>
                      <a:pt x="33" y="200"/>
                    </a:lnTo>
                    <a:lnTo>
                      <a:pt x="38" y="307"/>
                    </a:lnTo>
                    <a:lnTo>
                      <a:pt x="54" y="436"/>
                    </a:lnTo>
                    <a:lnTo>
                      <a:pt x="85" y="585"/>
                    </a:lnTo>
                    <a:lnTo>
                      <a:pt x="134" y="754"/>
                    </a:lnTo>
                    <a:lnTo>
                      <a:pt x="132" y="750"/>
                    </a:lnTo>
                    <a:lnTo>
                      <a:pt x="124" y="736"/>
                    </a:lnTo>
                    <a:lnTo>
                      <a:pt x="113" y="716"/>
                    </a:lnTo>
                    <a:lnTo>
                      <a:pt x="100" y="688"/>
                    </a:lnTo>
                    <a:lnTo>
                      <a:pt x="84" y="653"/>
                    </a:lnTo>
                    <a:lnTo>
                      <a:pt x="67" y="613"/>
                    </a:lnTo>
                    <a:lnTo>
                      <a:pt x="51" y="568"/>
                    </a:lnTo>
                    <a:lnTo>
                      <a:pt x="36" y="517"/>
                    </a:lnTo>
                    <a:lnTo>
                      <a:pt x="22" y="461"/>
                    </a:lnTo>
                    <a:lnTo>
                      <a:pt x="11" y="402"/>
                    </a:lnTo>
                    <a:lnTo>
                      <a:pt x="3" y="340"/>
                    </a:lnTo>
                    <a:lnTo>
                      <a:pt x="0" y="274"/>
                    </a:lnTo>
                    <a:lnTo>
                      <a:pt x="2" y="208"/>
                    </a:lnTo>
                    <a:lnTo>
                      <a:pt x="11" y="139"/>
                    </a:lnTo>
                    <a:lnTo>
                      <a:pt x="27" y="7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C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7" name="Freeform 51"/>
              <p:cNvSpPr/>
              <p:nvPr/>
            </p:nvSpPr>
            <p:spPr bwMode="auto">
              <a:xfrm>
                <a:off x="1272" y="1540"/>
                <a:ext cx="10" cy="248"/>
              </a:xfrm>
              <a:custGeom>
                <a:avLst/>
                <a:gdLst>
                  <a:gd name="T0" fmla="*/ 29 w 29"/>
                  <a:gd name="T1" fmla="*/ 0 h 745"/>
                  <a:gd name="T2" fmla="*/ 28 w 29"/>
                  <a:gd name="T3" fmla="*/ 96 h 745"/>
                  <a:gd name="T4" fmla="*/ 26 w 29"/>
                  <a:gd name="T5" fmla="*/ 318 h 745"/>
                  <a:gd name="T6" fmla="*/ 24 w 29"/>
                  <a:gd name="T7" fmla="*/ 567 h 745"/>
                  <a:gd name="T8" fmla="*/ 23 w 29"/>
                  <a:gd name="T9" fmla="*/ 745 h 745"/>
                  <a:gd name="T10" fmla="*/ 20 w 29"/>
                  <a:gd name="T11" fmla="*/ 720 h 745"/>
                  <a:gd name="T12" fmla="*/ 15 w 29"/>
                  <a:gd name="T13" fmla="*/ 651 h 745"/>
                  <a:gd name="T14" fmla="*/ 8 w 29"/>
                  <a:gd name="T15" fmla="*/ 551 h 745"/>
                  <a:gd name="T16" fmla="*/ 3 w 29"/>
                  <a:gd name="T17" fmla="*/ 432 h 745"/>
                  <a:gd name="T18" fmla="*/ 0 w 29"/>
                  <a:gd name="T19" fmla="*/ 306 h 745"/>
                  <a:gd name="T20" fmla="*/ 2 w 29"/>
                  <a:gd name="T21" fmla="*/ 184 h 745"/>
                  <a:gd name="T22" fmla="*/ 11 w 29"/>
                  <a:gd name="T23" fmla="*/ 77 h 745"/>
                  <a:gd name="T24" fmla="*/ 29 w 29"/>
                  <a:gd name="T25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45">
                    <a:moveTo>
                      <a:pt x="29" y="0"/>
                    </a:moveTo>
                    <a:lnTo>
                      <a:pt x="28" y="96"/>
                    </a:lnTo>
                    <a:lnTo>
                      <a:pt x="26" y="318"/>
                    </a:lnTo>
                    <a:lnTo>
                      <a:pt x="24" y="567"/>
                    </a:lnTo>
                    <a:lnTo>
                      <a:pt x="23" y="745"/>
                    </a:lnTo>
                    <a:lnTo>
                      <a:pt x="20" y="720"/>
                    </a:lnTo>
                    <a:lnTo>
                      <a:pt x="15" y="651"/>
                    </a:lnTo>
                    <a:lnTo>
                      <a:pt x="8" y="551"/>
                    </a:lnTo>
                    <a:lnTo>
                      <a:pt x="3" y="432"/>
                    </a:lnTo>
                    <a:lnTo>
                      <a:pt x="0" y="306"/>
                    </a:lnTo>
                    <a:lnTo>
                      <a:pt x="2" y="184"/>
                    </a:lnTo>
                    <a:lnTo>
                      <a:pt x="11" y="7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C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8" name="Freeform 52"/>
              <p:cNvSpPr/>
              <p:nvPr/>
            </p:nvSpPr>
            <p:spPr bwMode="auto">
              <a:xfrm>
                <a:off x="1238" y="1385"/>
                <a:ext cx="129" cy="28"/>
              </a:xfrm>
              <a:custGeom>
                <a:avLst/>
                <a:gdLst>
                  <a:gd name="T0" fmla="*/ 90 w 385"/>
                  <a:gd name="T1" fmla="*/ 35 h 84"/>
                  <a:gd name="T2" fmla="*/ 88 w 385"/>
                  <a:gd name="T3" fmla="*/ 36 h 84"/>
                  <a:gd name="T4" fmla="*/ 81 w 385"/>
                  <a:gd name="T5" fmla="*/ 38 h 84"/>
                  <a:gd name="T6" fmla="*/ 70 w 385"/>
                  <a:gd name="T7" fmla="*/ 42 h 84"/>
                  <a:gd name="T8" fmla="*/ 58 w 385"/>
                  <a:gd name="T9" fmla="*/ 47 h 84"/>
                  <a:gd name="T10" fmla="*/ 44 w 385"/>
                  <a:gd name="T11" fmla="*/ 54 h 84"/>
                  <a:gd name="T12" fmla="*/ 29 w 385"/>
                  <a:gd name="T13" fmla="*/ 63 h 84"/>
                  <a:gd name="T14" fmla="*/ 15 w 385"/>
                  <a:gd name="T15" fmla="*/ 72 h 84"/>
                  <a:gd name="T16" fmla="*/ 0 w 385"/>
                  <a:gd name="T17" fmla="*/ 84 h 84"/>
                  <a:gd name="T18" fmla="*/ 4 w 385"/>
                  <a:gd name="T19" fmla="*/ 82 h 84"/>
                  <a:gd name="T20" fmla="*/ 11 w 385"/>
                  <a:gd name="T21" fmla="*/ 76 h 84"/>
                  <a:gd name="T22" fmla="*/ 26 w 385"/>
                  <a:gd name="T23" fmla="*/ 70 h 84"/>
                  <a:gd name="T24" fmla="*/ 42 w 385"/>
                  <a:gd name="T25" fmla="*/ 62 h 84"/>
                  <a:gd name="T26" fmla="*/ 63 w 385"/>
                  <a:gd name="T27" fmla="*/ 55 h 84"/>
                  <a:gd name="T28" fmla="*/ 86 w 385"/>
                  <a:gd name="T29" fmla="*/ 50 h 84"/>
                  <a:gd name="T30" fmla="*/ 111 w 385"/>
                  <a:gd name="T31" fmla="*/ 48 h 84"/>
                  <a:gd name="T32" fmla="*/ 139 w 385"/>
                  <a:gd name="T33" fmla="*/ 51 h 84"/>
                  <a:gd name="T34" fmla="*/ 145 w 385"/>
                  <a:gd name="T35" fmla="*/ 84 h 84"/>
                  <a:gd name="T36" fmla="*/ 180 w 385"/>
                  <a:gd name="T37" fmla="*/ 51 h 84"/>
                  <a:gd name="T38" fmla="*/ 183 w 385"/>
                  <a:gd name="T39" fmla="*/ 51 h 84"/>
                  <a:gd name="T40" fmla="*/ 191 w 385"/>
                  <a:gd name="T41" fmla="*/ 51 h 84"/>
                  <a:gd name="T42" fmla="*/ 203 w 385"/>
                  <a:gd name="T43" fmla="*/ 52 h 84"/>
                  <a:gd name="T44" fmla="*/ 218 w 385"/>
                  <a:gd name="T45" fmla="*/ 54 h 84"/>
                  <a:gd name="T46" fmla="*/ 233 w 385"/>
                  <a:gd name="T47" fmla="*/ 58 h 84"/>
                  <a:gd name="T48" fmla="*/ 249 w 385"/>
                  <a:gd name="T49" fmla="*/ 62 h 84"/>
                  <a:gd name="T50" fmla="*/ 263 w 385"/>
                  <a:gd name="T51" fmla="*/ 68 h 84"/>
                  <a:gd name="T52" fmla="*/ 275 w 385"/>
                  <a:gd name="T53" fmla="*/ 76 h 84"/>
                  <a:gd name="T54" fmla="*/ 282 w 385"/>
                  <a:gd name="T55" fmla="*/ 35 h 84"/>
                  <a:gd name="T56" fmla="*/ 286 w 385"/>
                  <a:gd name="T57" fmla="*/ 35 h 84"/>
                  <a:gd name="T58" fmla="*/ 293 w 385"/>
                  <a:gd name="T59" fmla="*/ 34 h 84"/>
                  <a:gd name="T60" fmla="*/ 306 w 385"/>
                  <a:gd name="T61" fmla="*/ 34 h 84"/>
                  <a:gd name="T62" fmla="*/ 320 w 385"/>
                  <a:gd name="T63" fmla="*/ 34 h 84"/>
                  <a:gd name="T64" fmla="*/ 338 w 385"/>
                  <a:gd name="T65" fmla="*/ 35 h 84"/>
                  <a:gd name="T66" fmla="*/ 354 w 385"/>
                  <a:gd name="T67" fmla="*/ 38 h 84"/>
                  <a:gd name="T68" fmla="*/ 370 w 385"/>
                  <a:gd name="T69" fmla="*/ 43 h 84"/>
                  <a:gd name="T70" fmla="*/ 385 w 385"/>
                  <a:gd name="T71" fmla="*/ 51 h 84"/>
                  <a:gd name="T72" fmla="*/ 383 w 385"/>
                  <a:gd name="T73" fmla="*/ 50 h 84"/>
                  <a:gd name="T74" fmla="*/ 381 w 385"/>
                  <a:gd name="T75" fmla="*/ 47 h 84"/>
                  <a:gd name="T76" fmla="*/ 378 w 385"/>
                  <a:gd name="T77" fmla="*/ 42 h 84"/>
                  <a:gd name="T78" fmla="*/ 373 w 385"/>
                  <a:gd name="T79" fmla="*/ 36 h 84"/>
                  <a:gd name="T80" fmla="*/ 365 w 385"/>
                  <a:gd name="T81" fmla="*/ 30 h 84"/>
                  <a:gd name="T82" fmla="*/ 355 w 385"/>
                  <a:gd name="T83" fmla="*/ 23 h 84"/>
                  <a:gd name="T84" fmla="*/ 342 w 385"/>
                  <a:gd name="T85" fmla="*/ 16 h 84"/>
                  <a:gd name="T86" fmla="*/ 327 w 385"/>
                  <a:gd name="T87" fmla="*/ 11 h 84"/>
                  <a:gd name="T88" fmla="*/ 309 w 385"/>
                  <a:gd name="T89" fmla="*/ 5 h 84"/>
                  <a:gd name="T90" fmla="*/ 289 w 385"/>
                  <a:gd name="T91" fmla="*/ 3 h 84"/>
                  <a:gd name="T92" fmla="*/ 265 w 385"/>
                  <a:gd name="T93" fmla="*/ 0 h 84"/>
                  <a:gd name="T94" fmla="*/ 238 w 385"/>
                  <a:gd name="T95" fmla="*/ 1 h 84"/>
                  <a:gd name="T96" fmla="*/ 206 w 385"/>
                  <a:gd name="T97" fmla="*/ 4 h 84"/>
                  <a:gd name="T98" fmla="*/ 171 w 385"/>
                  <a:gd name="T99" fmla="*/ 11 h 84"/>
                  <a:gd name="T100" fmla="*/ 132 w 385"/>
                  <a:gd name="T101" fmla="*/ 22 h 84"/>
                  <a:gd name="T102" fmla="*/ 90 w 385"/>
                  <a:gd name="T103" fmla="*/ 3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5" h="84">
                    <a:moveTo>
                      <a:pt x="90" y="35"/>
                    </a:moveTo>
                    <a:lnTo>
                      <a:pt x="88" y="36"/>
                    </a:lnTo>
                    <a:lnTo>
                      <a:pt x="81" y="38"/>
                    </a:lnTo>
                    <a:lnTo>
                      <a:pt x="70" y="42"/>
                    </a:lnTo>
                    <a:lnTo>
                      <a:pt x="58" y="47"/>
                    </a:lnTo>
                    <a:lnTo>
                      <a:pt x="44" y="54"/>
                    </a:lnTo>
                    <a:lnTo>
                      <a:pt x="29" y="63"/>
                    </a:lnTo>
                    <a:lnTo>
                      <a:pt x="15" y="72"/>
                    </a:lnTo>
                    <a:lnTo>
                      <a:pt x="0" y="84"/>
                    </a:lnTo>
                    <a:lnTo>
                      <a:pt x="4" y="82"/>
                    </a:lnTo>
                    <a:lnTo>
                      <a:pt x="11" y="76"/>
                    </a:lnTo>
                    <a:lnTo>
                      <a:pt x="26" y="70"/>
                    </a:lnTo>
                    <a:lnTo>
                      <a:pt x="42" y="62"/>
                    </a:lnTo>
                    <a:lnTo>
                      <a:pt x="63" y="55"/>
                    </a:lnTo>
                    <a:lnTo>
                      <a:pt x="86" y="50"/>
                    </a:lnTo>
                    <a:lnTo>
                      <a:pt x="111" y="48"/>
                    </a:lnTo>
                    <a:lnTo>
                      <a:pt x="139" y="51"/>
                    </a:lnTo>
                    <a:lnTo>
                      <a:pt x="145" y="84"/>
                    </a:lnTo>
                    <a:lnTo>
                      <a:pt x="180" y="51"/>
                    </a:lnTo>
                    <a:lnTo>
                      <a:pt x="183" y="51"/>
                    </a:lnTo>
                    <a:lnTo>
                      <a:pt x="191" y="51"/>
                    </a:lnTo>
                    <a:lnTo>
                      <a:pt x="203" y="52"/>
                    </a:lnTo>
                    <a:lnTo>
                      <a:pt x="218" y="54"/>
                    </a:lnTo>
                    <a:lnTo>
                      <a:pt x="233" y="58"/>
                    </a:lnTo>
                    <a:lnTo>
                      <a:pt x="249" y="62"/>
                    </a:lnTo>
                    <a:lnTo>
                      <a:pt x="263" y="68"/>
                    </a:lnTo>
                    <a:lnTo>
                      <a:pt x="275" y="76"/>
                    </a:lnTo>
                    <a:lnTo>
                      <a:pt x="282" y="35"/>
                    </a:lnTo>
                    <a:lnTo>
                      <a:pt x="286" y="35"/>
                    </a:lnTo>
                    <a:lnTo>
                      <a:pt x="293" y="34"/>
                    </a:lnTo>
                    <a:lnTo>
                      <a:pt x="306" y="34"/>
                    </a:lnTo>
                    <a:lnTo>
                      <a:pt x="320" y="34"/>
                    </a:lnTo>
                    <a:lnTo>
                      <a:pt x="338" y="35"/>
                    </a:lnTo>
                    <a:lnTo>
                      <a:pt x="354" y="38"/>
                    </a:lnTo>
                    <a:lnTo>
                      <a:pt x="370" y="43"/>
                    </a:lnTo>
                    <a:lnTo>
                      <a:pt x="385" y="51"/>
                    </a:lnTo>
                    <a:lnTo>
                      <a:pt x="383" y="50"/>
                    </a:lnTo>
                    <a:lnTo>
                      <a:pt x="381" y="47"/>
                    </a:lnTo>
                    <a:lnTo>
                      <a:pt x="378" y="42"/>
                    </a:lnTo>
                    <a:lnTo>
                      <a:pt x="373" y="36"/>
                    </a:lnTo>
                    <a:lnTo>
                      <a:pt x="365" y="30"/>
                    </a:lnTo>
                    <a:lnTo>
                      <a:pt x="355" y="23"/>
                    </a:lnTo>
                    <a:lnTo>
                      <a:pt x="342" y="16"/>
                    </a:lnTo>
                    <a:lnTo>
                      <a:pt x="327" y="11"/>
                    </a:lnTo>
                    <a:lnTo>
                      <a:pt x="309" y="5"/>
                    </a:lnTo>
                    <a:lnTo>
                      <a:pt x="289" y="3"/>
                    </a:lnTo>
                    <a:lnTo>
                      <a:pt x="265" y="0"/>
                    </a:lnTo>
                    <a:lnTo>
                      <a:pt x="238" y="1"/>
                    </a:lnTo>
                    <a:lnTo>
                      <a:pt x="206" y="4"/>
                    </a:lnTo>
                    <a:lnTo>
                      <a:pt x="171" y="11"/>
                    </a:lnTo>
                    <a:lnTo>
                      <a:pt x="132" y="22"/>
                    </a:lnTo>
                    <a:lnTo>
                      <a:pt x="90" y="35"/>
                    </a:lnTo>
                    <a:close/>
                  </a:path>
                </a:pathLst>
              </a:custGeom>
              <a:solidFill>
                <a:srgbClr val="FFC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9" name="Freeform 53"/>
              <p:cNvSpPr/>
              <p:nvPr/>
            </p:nvSpPr>
            <p:spPr bwMode="auto">
              <a:xfrm>
                <a:off x="1376" y="1588"/>
                <a:ext cx="270" cy="301"/>
              </a:xfrm>
              <a:custGeom>
                <a:avLst/>
                <a:gdLst>
                  <a:gd name="T0" fmla="*/ 10 w 811"/>
                  <a:gd name="T1" fmla="*/ 896 h 905"/>
                  <a:gd name="T2" fmla="*/ 52 w 811"/>
                  <a:gd name="T3" fmla="*/ 842 h 905"/>
                  <a:gd name="T4" fmla="*/ 111 w 811"/>
                  <a:gd name="T5" fmla="*/ 736 h 905"/>
                  <a:gd name="T6" fmla="*/ 164 w 811"/>
                  <a:gd name="T7" fmla="*/ 569 h 905"/>
                  <a:gd name="T8" fmla="*/ 191 w 811"/>
                  <a:gd name="T9" fmla="*/ 333 h 905"/>
                  <a:gd name="T10" fmla="*/ 186 w 811"/>
                  <a:gd name="T11" fmla="*/ 141 h 905"/>
                  <a:gd name="T12" fmla="*/ 196 w 811"/>
                  <a:gd name="T13" fmla="*/ 209 h 905"/>
                  <a:gd name="T14" fmla="*/ 205 w 811"/>
                  <a:gd name="T15" fmla="*/ 337 h 905"/>
                  <a:gd name="T16" fmla="*/ 200 w 811"/>
                  <a:gd name="T17" fmla="*/ 505 h 905"/>
                  <a:gd name="T18" fmla="*/ 163 w 811"/>
                  <a:gd name="T19" fmla="*/ 684 h 905"/>
                  <a:gd name="T20" fmla="*/ 82 w 811"/>
                  <a:gd name="T21" fmla="*/ 854 h 905"/>
                  <a:gd name="T22" fmla="*/ 68 w 811"/>
                  <a:gd name="T23" fmla="*/ 871 h 905"/>
                  <a:gd name="T24" fmla="*/ 101 w 811"/>
                  <a:gd name="T25" fmla="*/ 867 h 905"/>
                  <a:gd name="T26" fmla="*/ 154 w 811"/>
                  <a:gd name="T27" fmla="*/ 857 h 905"/>
                  <a:gd name="T28" fmla="*/ 221 w 811"/>
                  <a:gd name="T29" fmla="*/ 838 h 905"/>
                  <a:gd name="T30" fmla="*/ 294 w 811"/>
                  <a:gd name="T31" fmla="*/ 807 h 905"/>
                  <a:gd name="T32" fmla="*/ 378 w 811"/>
                  <a:gd name="T33" fmla="*/ 703 h 905"/>
                  <a:gd name="T34" fmla="*/ 391 w 811"/>
                  <a:gd name="T35" fmla="*/ 754 h 905"/>
                  <a:gd name="T36" fmla="*/ 420 w 811"/>
                  <a:gd name="T37" fmla="*/ 747 h 905"/>
                  <a:gd name="T38" fmla="*/ 468 w 811"/>
                  <a:gd name="T39" fmla="*/ 724 h 905"/>
                  <a:gd name="T40" fmla="*/ 526 w 811"/>
                  <a:gd name="T41" fmla="*/ 675 h 905"/>
                  <a:gd name="T42" fmla="*/ 591 w 811"/>
                  <a:gd name="T43" fmla="*/ 585 h 905"/>
                  <a:gd name="T44" fmla="*/ 635 w 811"/>
                  <a:gd name="T45" fmla="*/ 490 h 905"/>
                  <a:gd name="T46" fmla="*/ 657 w 811"/>
                  <a:gd name="T47" fmla="*/ 386 h 905"/>
                  <a:gd name="T48" fmla="*/ 679 w 811"/>
                  <a:gd name="T49" fmla="*/ 252 h 905"/>
                  <a:gd name="T50" fmla="*/ 684 w 811"/>
                  <a:gd name="T51" fmla="*/ 305 h 905"/>
                  <a:gd name="T52" fmla="*/ 672 w 811"/>
                  <a:gd name="T53" fmla="*/ 466 h 905"/>
                  <a:gd name="T54" fmla="*/ 731 w 811"/>
                  <a:gd name="T55" fmla="*/ 355 h 905"/>
                  <a:gd name="T56" fmla="*/ 799 w 811"/>
                  <a:gd name="T57" fmla="*/ 110 h 905"/>
                  <a:gd name="T58" fmla="*/ 811 w 811"/>
                  <a:gd name="T59" fmla="*/ 38 h 905"/>
                  <a:gd name="T60" fmla="*/ 794 w 811"/>
                  <a:gd name="T61" fmla="*/ 204 h 905"/>
                  <a:gd name="T62" fmla="*/ 719 w 811"/>
                  <a:gd name="T63" fmla="*/ 439 h 905"/>
                  <a:gd name="T64" fmla="*/ 680 w 811"/>
                  <a:gd name="T65" fmla="*/ 514 h 905"/>
                  <a:gd name="T66" fmla="*/ 631 w 811"/>
                  <a:gd name="T67" fmla="*/ 588 h 905"/>
                  <a:gd name="T68" fmla="*/ 572 w 811"/>
                  <a:gd name="T69" fmla="*/ 657 h 905"/>
                  <a:gd name="T70" fmla="*/ 500 w 811"/>
                  <a:gd name="T71" fmla="*/ 722 h 905"/>
                  <a:gd name="T72" fmla="*/ 416 w 811"/>
                  <a:gd name="T73" fmla="*/ 778 h 905"/>
                  <a:gd name="T74" fmla="*/ 377 w 811"/>
                  <a:gd name="T75" fmla="*/ 799 h 905"/>
                  <a:gd name="T76" fmla="*/ 337 w 811"/>
                  <a:gd name="T77" fmla="*/ 815 h 905"/>
                  <a:gd name="T78" fmla="*/ 270 w 811"/>
                  <a:gd name="T79" fmla="*/ 841 h 905"/>
                  <a:gd name="T80" fmla="*/ 180 w 811"/>
                  <a:gd name="T81" fmla="*/ 869 h 905"/>
                  <a:gd name="T82" fmla="*/ 75 w 811"/>
                  <a:gd name="T83" fmla="*/ 893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1" h="905">
                    <a:moveTo>
                      <a:pt x="0" y="905"/>
                    </a:moveTo>
                    <a:lnTo>
                      <a:pt x="2" y="902"/>
                    </a:lnTo>
                    <a:lnTo>
                      <a:pt x="10" y="896"/>
                    </a:lnTo>
                    <a:lnTo>
                      <a:pt x="22" y="884"/>
                    </a:lnTo>
                    <a:lnTo>
                      <a:pt x="36" y="866"/>
                    </a:lnTo>
                    <a:lnTo>
                      <a:pt x="52" y="842"/>
                    </a:lnTo>
                    <a:lnTo>
                      <a:pt x="72" y="813"/>
                    </a:lnTo>
                    <a:lnTo>
                      <a:pt x="91" y="778"/>
                    </a:lnTo>
                    <a:lnTo>
                      <a:pt x="111" y="736"/>
                    </a:lnTo>
                    <a:lnTo>
                      <a:pt x="130" y="687"/>
                    </a:lnTo>
                    <a:lnTo>
                      <a:pt x="148" y="632"/>
                    </a:lnTo>
                    <a:lnTo>
                      <a:pt x="164" y="569"/>
                    </a:lnTo>
                    <a:lnTo>
                      <a:pt x="176" y="498"/>
                    </a:lnTo>
                    <a:lnTo>
                      <a:pt x="186" y="420"/>
                    </a:lnTo>
                    <a:lnTo>
                      <a:pt x="191" y="333"/>
                    </a:lnTo>
                    <a:lnTo>
                      <a:pt x="191" y="238"/>
                    </a:lnTo>
                    <a:lnTo>
                      <a:pt x="185" y="135"/>
                    </a:lnTo>
                    <a:lnTo>
                      <a:pt x="186" y="141"/>
                    </a:lnTo>
                    <a:lnTo>
                      <a:pt x="188" y="155"/>
                    </a:lnTo>
                    <a:lnTo>
                      <a:pt x="191" y="178"/>
                    </a:lnTo>
                    <a:lnTo>
                      <a:pt x="196" y="209"/>
                    </a:lnTo>
                    <a:lnTo>
                      <a:pt x="200" y="246"/>
                    </a:lnTo>
                    <a:lnTo>
                      <a:pt x="203" y="289"/>
                    </a:lnTo>
                    <a:lnTo>
                      <a:pt x="205" y="337"/>
                    </a:lnTo>
                    <a:lnTo>
                      <a:pt x="205" y="390"/>
                    </a:lnTo>
                    <a:lnTo>
                      <a:pt x="204" y="446"/>
                    </a:lnTo>
                    <a:lnTo>
                      <a:pt x="200" y="505"/>
                    </a:lnTo>
                    <a:lnTo>
                      <a:pt x="191" y="564"/>
                    </a:lnTo>
                    <a:lnTo>
                      <a:pt x="179" y="624"/>
                    </a:lnTo>
                    <a:lnTo>
                      <a:pt x="163" y="684"/>
                    </a:lnTo>
                    <a:lnTo>
                      <a:pt x="142" y="743"/>
                    </a:lnTo>
                    <a:lnTo>
                      <a:pt x="115" y="801"/>
                    </a:lnTo>
                    <a:lnTo>
                      <a:pt x="82" y="854"/>
                    </a:lnTo>
                    <a:lnTo>
                      <a:pt x="62" y="871"/>
                    </a:lnTo>
                    <a:lnTo>
                      <a:pt x="64" y="871"/>
                    </a:lnTo>
                    <a:lnTo>
                      <a:pt x="68" y="871"/>
                    </a:lnTo>
                    <a:lnTo>
                      <a:pt x="77" y="870"/>
                    </a:lnTo>
                    <a:lnTo>
                      <a:pt x="88" y="869"/>
                    </a:lnTo>
                    <a:lnTo>
                      <a:pt x="101" y="867"/>
                    </a:lnTo>
                    <a:lnTo>
                      <a:pt x="116" y="865"/>
                    </a:lnTo>
                    <a:lnTo>
                      <a:pt x="135" y="861"/>
                    </a:lnTo>
                    <a:lnTo>
                      <a:pt x="154" y="857"/>
                    </a:lnTo>
                    <a:lnTo>
                      <a:pt x="175" y="851"/>
                    </a:lnTo>
                    <a:lnTo>
                      <a:pt x="197" y="846"/>
                    </a:lnTo>
                    <a:lnTo>
                      <a:pt x="221" y="838"/>
                    </a:lnTo>
                    <a:lnTo>
                      <a:pt x="245" y="829"/>
                    </a:lnTo>
                    <a:lnTo>
                      <a:pt x="270" y="819"/>
                    </a:lnTo>
                    <a:lnTo>
                      <a:pt x="294" y="807"/>
                    </a:lnTo>
                    <a:lnTo>
                      <a:pt x="319" y="794"/>
                    </a:lnTo>
                    <a:lnTo>
                      <a:pt x="344" y="779"/>
                    </a:lnTo>
                    <a:lnTo>
                      <a:pt x="378" y="703"/>
                    </a:lnTo>
                    <a:lnTo>
                      <a:pt x="385" y="754"/>
                    </a:lnTo>
                    <a:lnTo>
                      <a:pt x="386" y="754"/>
                    </a:lnTo>
                    <a:lnTo>
                      <a:pt x="391" y="754"/>
                    </a:lnTo>
                    <a:lnTo>
                      <a:pt x="398" y="752"/>
                    </a:lnTo>
                    <a:lnTo>
                      <a:pt x="408" y="751"/>
                    </a:lnTo>
                    <a:lnTo>
                      <a:pt x="420" y="747"/>
                    </a:lnTo>
                    <a:lnTo>
                      <a:pt x="434" y="743"/>
                    </a:lnTo>
                    <a:lnTo>
                      <a:pt x="450" y="735"/>
                    </a:lnTo>
                    <a:lnTo>
                      <a:pt x="468" y="724"/>
                    </a:lnTo>
                    <a:lnTo>
                      <a:pt x="486" y="712"/>
                    </a:lnTo>
                    <a:lnTo>
                      <a:pt x="506" y="695"/>
                    </a:lnTo>
                    <a:lnTo>
                      <a:pt x="526" y="675"/>
                    </a:lnTo>
                    <a:lnTo>
                      <a:pt x="547" y="649"/>
                    </a:lnTo>
                    <a:lnTo>
                      <a:pt x="569" y="620"/>
                    </a:lnTo>
                    <a:lnTo>
                      <a:pt x="591" y="585"/>
                    </a:lnTo>
                    <a:lnTo>
                      <a:pt x="612" y="545"/>
                    </a:lnTo>
                    <a:lnTo>
                      <a:pt x="633" y="499"/>
                    </a:lnTo>
                    <a:lnTo>
                      <a:pt x="635" y="490"/>
                    </a:lnTo>
                    <a:lnTo>
                      <a:pt x="641" y="466"/>
                    </a:lnTo>
                    <a:lnTo>
                      <a:pt x="648" y="428"/>
                    </a:lnTo>
                    <a:lnTo>
                      <a:pt x="657" y="386"/>
                    </a:lnTo>
                    <a:lnTo>
                      <a:pt x="666" y="339"/>
                    </a:lnTo>
                    <a:lnTo>
                      <a:pt x="673" y="292"/>
                    </a:lnTo>
                    <a:lnTo>
                      <a:pt x="679" y="252"/>
                    </a:lnTo>
                    <a:lnTo>
                      <a:pt x="681" y="220"/>
                    </a:lnTo>
                    <a:lnTo>
                      <a:pt x="683" y="244"/>
                    </a:lnTo>
                    <a:lnTo>
                      <a:pt x="684" y="305"/>
                    </a:lnTo>
                    <a:lnTo>
                      <a:pt x="681" y="388"/>
                    </a:lnTo>
                    <a:lnTo>
                      <a:pt x="667" y="474"/>
                    </a:lnTo>
                    <a:lnTo>
                      <a:pt x="672" y="466"/>
                    </a:lnTo>
                    <a:lnTo>
                      <a:pt x="686" y="444"/>
                    </a:lnTo>
                    <a:lnTo>
                      <a:pt x="707" y="407"/>
                    </a:lnTo>
                    <a:lnTo>
                      <a:pt x="731" y="355"/>
                    </a:lnTo>
                    <a:lnTo>
                      <a:pt x="757" y="288"/>
                    </a:lnTo>
                    <a:lnTo>
                      <a:pt x="780" y="206"/>
                    </a:lnTo>
                    <a:lnTo>
                      <a:pt x="799" y="110"/>
                    </a:lnTo>
                    <a:lnTo>
                      <a:pt x="811" y="0"/>
                    </a:lnTo>
                    <a:lnTo>
                      <a:pt x="811" y="9"/>
                    </a:lnTo>
                    <a:lnTo>
                      <a:pt x="811" y="38"/>
                    </a:lnTo>
                    <a:lnTo>
                      <a:pt x="809" y="80"/>
                    </a:lnTo>
                    <a:lnTo>
                      <a:pt x="804" y="137"/>
                    </a:lnTo>
                    <a:lnTo>
                      <a:pt x="794" y="204"/>
                    </a:lnTo>
                    <a:lnTo>
                      <a:pt x="777" y="277"/>
                    </a:lnTo>
                    <a:lnTo>
                      <a:pt x="753" y="357"/>
                    </a:lnTo>
                    <a:lnTo>
                      <a:pt x="719" y="439"/>
                    </a:lnTo>
                    <a:lnTo>
                      <a:pt x="707" y="465"/>
                    </a:lnTo>
                    <a:lnTo>
                      <a:pt x="694" y="489"/>
                    </a:lnTo>
                    <a:lnTo>
                      <a:pt x="680" y="514"/>
                    </a:lnTo>
                    <a:lnTo>
                      <a:pt x="664" y="538"/>
                    </a:lnTo>
                    <a:lnTo>
                      <a:pt x="648" y="564"/>
                    </a:lnTo>
                    <a:lnTo>
                      <a:pt x="631" y="588"/>
                    </a:lnTo>
                    <a:lnTo>
                      <a:pt x="612" y="610"/>
                    </a:lnTo>
                    <a:lnTo>
                      <a:pt x="593" y="635"/>
                    </a:lnTo>
                    <a:lnTo>
                      <a:pt x="572" y="657"/>
                    </a:lnTo>
                    <a:lnTo>
                      <a:pt x="549" y="679"/>
                    </a:lnTo>
                    <a:lnTo>
                      <a:pt x="525" y="700"/>
                    </a:lnTo>
                    <a:lnTo>
                      <a:pt x="500" y="722"/>
                    </a:lnTo>
                    <a:lnTo>
                      <a:pt x="473" y="742"/>
                    </a:lnTo>
                    <a:lnTo>
                      <a:pt x="446" y="760"/>
                    </a:lnTo>
                    <a:lnTo>
                      <a:pt x="416" y="778"/>
                    </a:lnTo>
                    <a:lnTo>
                      <a:pt x="385" y="795"/>
                    </a:lnTo>
                    <a:lnTo>
                      <a:pt x="383" y="797"/>
                    </a:lnTo>
                    <a:lnTo>
                      <a:pt x="377" y="799"/>
                    </a:lnTo>
                    <a:lnTo>
                      <a:pt x="368" y="803"/>
                    </a:lnTo>
                    <a:lnTo>
                      <a:pt x="353" y="809"/>
                    </a:lnTo>
                    <a:lnTo>
                      <a:pt x="337" y="815"/>
                    </a:lnTo>
                    <a:lnTo>
                      <a:pt x="317" y="823"/>
                    </a:lnTo>
                    <a:lnTo>
                      <a:pt x="295" y="831"/>
                    </a:lnTo>
                    <a:lnTo>
                      <a:pt x="270" y="841"/>
                    </a:lnTo>
                    <a:lnTo>
                      <a:pt x="241" y="850"/>
                    </a:lnTo>
                    <a:lnTo>
                      <a:pt x="212" y="859"/>
                    </a:lnTo>
                    <a:lnTo>
                      <a:pt x="180" y="869"/>
                    </a:lnTo>
                    <a:lnTo>
                      <a:pt x="147" y="877"/>
                    </a:lnTo>
                    <a:lnTo>
                      <a:pt x="112" y="885"/>
                    </a:lnTo>
                    <a:lnTo>
                      <a:pt x="75" y="893"/>
                    </a:lnTo>
                    <a:lnTo>
                      <a:pt x="38" y="900"/>
                    </a:lnTo>
                    <a:lnTo>
                      <a:pt x="0" y="905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0" name="Freeform 54"/>
              <p:cNvSpPr/>
              <p:nvPr/>
            </p:nvSpPr>
            <p:spPr bwMode="auto">
              <a:xfrm>
                <a:off x="1495" y="1353"/>
                <a:ext cx="83" cy="108"/>
              </a:xfrm>
              <a:custGeom>
                <a:avLst/>
                <a:gdLst>
                  <a:gd name="T0" fmla="*/ 0 w 247"/>
                  <a:gd name="T1" fmla="*/ 2 h 323"/>
                  <a:gd name="T2" fmla="*/ 2 w 247"/>
                  <a:gd name="T3" fmla="*/ 3 h 323"/>
                  <a:gd name="T4" fmla="*/ 8 w 247"/>
                  <a:gd name="T5" fmla="*/ 8 h 323"/>
                  <a:gd name="T6" fmla="*/ 18 w 247"/>
                  <a:gd name="T7" fmla="*/ 15 h 323"/>
                  <a:gd name="T8" fmla="*/ 30 w 247"/>
                  <a:gd name="T9" fmla="*/ 26 h 323"/>
                  <a:gd name="T10" fmla="*/ 46 w 247"/>
                  <a:gd name="T11" fmla="*/ 39 h 323"/>
                  <a:gd name="T12" fmla="*/ 64 w 247"/>
                  <a:gd name="T13" fmla="*/ 54 h 323"/>
                  <a:gd name="T14" fmla="*/ 82 w 247"/>
                  <a:gd name="T15" fmla="*/ 73 h 323"/>
                  <a:gd name="T16" fmla="*/ 103 w 247"/>
                  <a:gd name="T17" fmla="*/ 93 h 323"/>
                  <a:gd name="T18" fmla="*/ 124 w 247"/>
                  <a:gd name="T19" fmla="*/ 116 h 323"/>
                  <a:gd name="T20" fmla="*/ 144 w 247"/>
                  <a:gd name="T21" fmla="*/ 140 h 323"/>
                  <a:gd name="T22" fmla="*/ 165 w 247"/>
                  <a:gd name="T23" fmla="*/ 166 h 323"/>
                  <a:gd name="T24" fmla="*/ 185 w 247"/>
                  <a:gd name="T25" fmla="*/ 195 h 323"/>
                  <a:gd name="T26" fmla="*/ 203 w 247"/>
                  <a:gd name="T27" fmla="*/ 224 h 323"/>
                  <a:gd name="T28" fmla="*/ 221 w 247"/>
                  <a:gd name="T29" fmla="*/ 256 h 323"/>
                  <a:gd name="T30" fmla="*/ 235 w 247"/>
                  <a:gd name="T31" fmla="*/ 288 h 323"/>
                  <a:gd name="T32" fmla="*/ 247 w 247"/>
                  <a:gd name="T33" fmla="*/ 323 h 323"/>
                  <a:gd name="T34" fmla="*/ 244 w 247"/>
                  <a:gd name="T35" fmla="*/ 314 h 323"/>
                  <a:gd name="T36" fmla="*/ 237 w 247"/>
                  <a:gd name="T37" fmla="*/ 287 h 323"/>
                  <a:gd name="T38" fmla="*/ 225 w 247"/>
                  <a:gd name="T39" fmla="*/ 249 h 323"/>
                  <a:gd name="T40" fmla="*/ 207 w 247"/>
                  <a:gd name="T41" fmla="*/ 203 h 323"/>
                  <a:gd name="T42" fmla="*/ 184 w 247"/>
                  <a:gd name="T43" fmla="*/ 152 h 323"/>
                  <a:gd name="T44" fmla="*/ 154 w 247"/>
                  <a:gd name="T45" fmla="*/ 102 h 323"/>
                  <a:gd name="T46" fmla="*/ 118 w 247"/>
                  <a:gd name="T47" fmla="*/ 55 h 323"/>
                  <a:gd name="T48" fmla="*/ 75 w 247"/>
                  <a:gd name="T49" fmla="*/ 18 h 323"/>
                  <a:gd name="T50" fmla="*/ 73 w 247"/>
                  <a:gd name="T51" fmla="*/ 16 h 323"/>
                  <a:gd name="T52" fmla="*/ 68 w 247"/>
                  <a:gd name="T53" fmla="*/ 14 h 323"/>
                  <a:gd name="T54" fmla="*/ 60 w 247"/>
                  <a:gd name="T55" fmla="*/ 10 h 323"/>
                  <a:gd name="T56" fmla="*/ 50 w 247"/>
                  <a:gd name="T57" fmla="*/ 6 h 323"/>
                  <a:gd name="T58" fmla="*/ 38 w 247"/>
                  <a:gd name="T59" fmla="*/ 3 h 323"/>
                  <a:gd name="T60" fmla="*/ 26 w 247"/>
                  <a:gd name="T61" fmla="*/ 0 h 323"/>
                  <a:gd name="T62" fmla="*/ 13 w 247"/>
                  <a:gd name="T63" fmla="*/ 0 h 323"/>
                  <a:gd name="T64" fmla="*/ 0 w 247"/>
                  <a:gd name="T65" fmla="*/ 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7" h="323">
                    <a:moveTo>
                      <a:pt x="0" y="2"/>
                    </a:moveTo>
                    <a:lnTo>
                      <a:pt x="2" y="3"/>
                    </a:lnTo>
                    <a:lnTo>
                      <a:pt x="8" y="8"/>
                    </a:lnTo>
                    <a:lnTo>
                      <a:pt x="18" y="15"/>
                    </a:lnTo>
                    <a:lnTo>
                      <a:pt x="30" y="26"/>
                    </a:lnTo>
                    <a:lnTo>
                      <a:pt x="46" y="39"/>
                    </a:lnTo>
                    <a:lnTo>
                      <a:pt x="64" y="54"/>
                    </a:lnTo>
                    <a:lnTo>
                      <a:pt x="82" y="73"/>
                    </a:lnTo>
                    <a:lnTo>
                      <a:pt x="103" y="93"/>
                    </a:lnTo>
                    <a:lnTo>
                      <a:pt x="124" y="116"/>
                    </a:lnTo>
                    <a:lnTo>
                      <a:pt x="144" y="140"/>
                    </a:lnTo>
                    <a:lnTo>
                      <a:pt x="165" y="166"/>
                    </a:lnTo>
                    <a:lnTo>
                      <a:pt x="185" y="195"/>
                    </a:lnTo>
                    <a:lnTo>
                      <a:pt x="203" y="224"/>
                    </a:lnTo>
                    <a:lnTo>
                      <a:pt x="221" y="256"/>
                    </a:lnTo>
                    <a:lnTo>
                      <a:pt x="235" y="288"/>
                    </a:lnTo>
                    <a:lnTo>
                      <a:pt x="247" y="323"/>
                    </a:lnTo>
                    <a:lnTo>
                      <a:pt x="244" y="314"/>
                    </a:lnTo>
                    <a:lnTo>
                      <a:pt x="237" y="287"/>
                    </a:lnTo>
                    <a:lnTo>
                      <a:pt x="225" y="249"/>
                    </a:lnTo>
                    <a:lnTo>
                      <a:pt x="207" y="203"/>
                    </a:lnTo>
                    <a:lnTo>
                      <a:pt x="184" y="152"/>
                    </a:lnTo>
                    <a:lnTo>
                      <a:pt x="154" y="102"/>
                    </a:lnTo>
                    <a:lnTo>
                      <a:pt x="118" y="55"/>
                    </a:lnTo>
                    <a:lnTo>
                      <a:pt x="75" y="18"/>
                    </a:lnTo>
                    <a:lnTo>
                      <a:pt x="73" y="16"/>
                    </a:lnTo>
                    <a:lnTo>
                      <a:pt x="68" y="14"/>
                    </a:lnTo>
                    <a:lnTo>
                      <a:pt x="60" y="10"/>
                    </a:lnTo>
                    <a:lnTo>
                      <a:pt x="50" y="6"/>
                    </a:lnTo>
                    <a:lnTo>
                      <a:pt x="38" y="3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1" name="Freeform 55"/>
              <p:cNvSpPr/>
              <p:nvPr/>
            </p:nvSpPr>
            <p:spPr bwMode="auto">
              <a:xfrm>
                <a:off x="1617" y="1455"/>
                <a:ext cx="22" cy="127"/>
              </a:xfrm>
              <a:custGeom>
                <a:avLst/>
                <a:gdLst>
                  <a:gd name="T0" fmla="*/ 0 w 67"/>
                  <a:gd name="T1" fmla="*/ 0 h 380"/>
                  <a:gd name="T2" fmla="*/ 3 w 67"/>
                  <a:gd name="T3" fmla="*/ 10 h 380"/>
                  <a:gd name="T4" fmla="*/ 13 w 67"/>
                  <a:gd name="T5" fmla="*/ 38 h 380"/>
                  <a:gd name="T6" fmla="*/ 25 w 67"/>
                  <a:gd name="T7" fmla="*/ 81 h 380"/>
                  <a:gd name="T8" fmla="*/ 39 w 67"/>
                  <a:gd name="T9" fmla="*/ 135 h 380"/>
                  <a:gd name="T10" fmla="*/ 51 w 67"/>
                  <a:gd name="T11" fmla="*/ 196 h 380"/>
                  <a:gd name="T12" fmla="*/ 61 w 67"/>
                  <a:gd name="T13" fmla="*/ 259 h 380"/>
                  <a:gd name="T14" fmla="*/ 65 w 67"/>
                  <a:gd name="T15" fmla="*/ 322 h 380"/>
                  <a:gd name="T16" fmla="*/ 62 w 67"/>
                  <a:gd name="T17" fmla="*/ 380 h 380"/>
                  <a:gd name="T18" fmla="*/ 63 w 67"/>
                  <a:gd name="T19" fmla="*/ 370 h 380"/>
                  <a:gd name="T20" fmla="*/ 65 w 67"/>
                  <a:gd name="T21" fmla="*/ 344 h 380"/>
                  <a:gd name="T22" fmla="*/ 67 w 67"/>
                  <a:gd name="T23" fmla="*/ 303 h 380"/>
                  <a:gd name="T24" fmla="*/ 64 w 67"/>
                  <a:gd name="T25" fmla="*/ 253 h 380"/>
                  <a:gd name="T26" fmla="*/ 59 w 67"/>
                  <a:gd name="T27" fmla="*/ 194 h 380"/>
                  <a:gd name="T28" fmla="*/ 48 w 67"/>
                  <a:gd name="T29" fmla="*/ 131 h 380"/>
                  <a:gd name="T30" fmla="*/ 28 w 67"/>
                  <a:gd name="T31" fmla="*/ 64 h 380"/>
                  <a:gd name="T32" fmla="*/ 0 w 67"/>
                  <a:gd name="T33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380">
                    <a:moveTo>
                      <a:pt x="0" y="0"/>
                    </a:moveTo>
                    <a:lnTo>
                      <a:pt x="3" y="10"/>
                    </a:lnTo>
                    <a:lnTo>
                      <a:pt x="13" y="38"/>
                    </a:lnTo>
                    <a:lnTo>
                      <a:pt x="25" y="81"/>
                    </a:lnTo>
                    <a:lnTo>
                      <a:pt x="39" y="135"/>
                    </a:lnTo>
                    <a:lnTo>
                      <a:pt x="51" y="196"/>
                    </a:lnTo>
                    <a:lnTo>
                      <a:pt x="61" y="259"/>
                    </a:lnTo>
                    <a:lnTo>
                      <a:pt x="65" y="322"/>
                    </a:lnTo>
                    <a:lnTo>
                      <a:pt x="62" y="380"/>
                    </a:lnTo>
                    <a:lnTo>
                      <a:pt x="63" y="370"/>
                    </a:lnTo>
                    <a:lnTo>
                      <a:pt x="65" y="344"/>
                    </a:lnTo>
                    <a:lnTo>
                      <a:pt x="67" y="303"/>
                    </a:lnTo>
                    <a:lnTo>
                      <a:pt x="64" y="253"/>
                    </a:lnTo>
                    <a:lnTo>
                      <a:pt x="59" y="194"/>
                    </a:lnTo>
                    <a:lnTo>
                      <a:pt x="48" y="131"/>
                    </a:lnTo>
                    <a:lnTo>
                      <a:pt x="28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2" name="Freeform 56"/>
              <p:cNvSpPr/>
              <p:nvPr/>
            </p:nvSpPr>
            <p:spPr bwMode="auto">
              <a:xfrm>
                <a:off x="1449" y="1382"/>
                <a:ext cx="67" cy="186"/>
              </a:xfrm>
              <a:custGeom>
                <a:avLst/>
                <a:gdLst>
                  <a:gd name="T0" fmla="*/ 0 w 201"/>
                  <a:gd name="T1" fmla="*/ 0 h 557"/>
                  <a:gd name="T2" fmla="*/ 2 w 201"/>
                  <a:gd name="T3" fmla="*/ 3 h 557"/>
                  <a:gd name="T4" fmla="*/ 7 w 201"/>
                  <a:gd name="T5" fmla="*/ 12 h 557"/>
                  <a:gd name="T6" fmla="*/ 16 w 201"/>
                  <a:gd name="T7" fmla="*/ 27 h 557"/>
                  <a:gd name="T8" fmla="*/ 28 w 201"/>
                  <a:gd name="T9" fmla="*/ 46 h 557"/>
                  <a:gd name="T10" fmla="*/ 42 w 201"/>
                  <a:gd name="T11" fmla="*/ 70 h 557"/>
                  <a:gd name="T12" fmla="*/ 57 w 201"/>
                  <a:gd name="T13" fmla="*/ 99 h 557"/>
                  <a:gd name="T14" fmla="*/ 75 w 201"/>
                  <a:gd name="T15" fmla="*/ 131 h 557"/>
                  <a:gd name="T16" fmla="*/ 92 w 201"/>
                  <a:gd name="T17" fmla="*/ 167 h 557"/>
                  <a:gd name="T18" fmla="*/ 109 w 201"/>
                  <a:gd name="T19" fmla="*/ 208 h 557"/>
                  <a:gd name="T20" fmla="*/ 127 w 201"/>
                  <a:gd name="T21" fmla="*/ 252 h 557"/>
                  <a:gd name="T22" fmla="*/ 144 w 201"/>
                  <a:gd name="T23" fmla="*/ 297 h 557"/>
                  <a:gd name="T24" fmla="*/ 159 w 201"/>
                  <a:gd name="T25" fmla="*/ 345 h 557"/>
                  <a:gd name="T26" fmla="*/ 174 w 201"/>
                  <a:gd name="T27" fmla="*/ 396 h 557"/>
                  <a:gd name="T28" fmla="*/ 186 w 201"/>
                  <a:gd name="T29" fmla="*/ 448 h 557"/>
                  <a:gd name="T30" fmla="*/ 194 w 201"/>
                  <a:gd name="T31" fmla="*/ 502 h 557"/>
                  <a:gd name="T32" fmla="*/ 200 w 201"/>
                  <a:gd name="T33" fmla="*/ 557 h 557"/>
                  <a:gd name="T34" fmla="*/ 200 w 201"/>
                  <a:gd name="T35" fmla="*/ 553 h 557"/>
                  <a:gd name="T36" fmla="*/ 201 w 201"/>
                  <a:gd name="T37" fmla="*/ 544 h 557"/>
                  <a:gd name="T38" fmla="*/ 201 w 201"/>
                  <a:gd name="T39" fmla="*/ 526 h 557"/>
                  <a:gd name="T40" fmla="*/ 201 w 201"/>
                  <a:gd name="T41" fmla="*/ 505 h 557"/>
                  <a:gd name="T42" fmla="*/ 199 w 201"/>
                  <a:gd name="T43" fmla="*/ 477 h 557"/>
                  <a:gd name="T44" fmla="*/ 196 w 201"/>
                  <a:gd name="T45" fmla="*/ 446 h 557"/>
                  <a:gd name="T46" fmla="*/ 192 w 201"/>
                  <a:gd name="T47" fmla="*/ 410 h 557"/>
                  <a:gd name="T48" fmla="*/ 184 w 201"/>
                  <a:gd name="T49" fmla="*/ 371 h 557"/>
                  <a:gd name="T50" fmla="*/ 176 w 201"/>
                  <a:gd name="T51" fmla="*/ 328 h 557"/>
                  <a:gd name="T52" fmla="*/ 163 w 201"/>
                  <a:gd name="T53" fmla="*/ 284 h 557"/>
                  <a:gd name="T54" fmla="*/ 146 w 201"/>
                  <a:gd name="T55" fmla="*/ 238 h 557"/>
                  <a:gd name="T56" fmla="*/ 127 w 201"/>
                  <a:gd name="T57" fmla="*/ 190 h 557"/>
                  <a:gd name="T58" fmla="*/ 103 w 201"/>
                  <a:gd name="T59" fmla="*/ 142 h 557"/>
                  <a:gd name="T60" fmla="*/ 74 w 201"/>
                  <a:gd name="T61" fmla="*/ 94 h 557"/>
                  <a:gd name="T62" fmla="*/ 40 w 201"/>
                  <a:gd name="T63" fmla="*/ 47 h 557"/>
                  <a:gd name="T64" fmla="*/ 0 w 201"/>
                  <a:gd name="T65" fmla="*/ 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1" h="557">
                    <a:moveTo>
                      <a:pt x="0" y="0"/>
                    </a:moveTo>
                    <a:lnTo>
                      <a:pt x="2" y="3"/>
                    </a:lnTo>
                    <a:lnTo>
                      <a:pt x="7" y="12"/>
                    </a:lnTo>
                    <a:lnTo>
                      <a:pt x="16" y="27"/>
                    </a:lnTo>
                    <a:lnTo>
                      <a:pt x="28" y="46"/>
                    </a:lnTo>
                    <a:lnTo>
                      <a:pt x="42" y="70"/>
                    </a:lnTo>
                    <a:lnTo>
                      <a:pt x="57" y="99"/>
                    </a:lnTo>
                    <a:lnTo>
                      <a:pt x="75" y="131"/>
                    </a:lnTo>
                    <a:lnTo>
                      <a:pt x="92" y="167"/>
                    </a:lnTo>
                    <a:lnTo>
                      <a:pt x="109" y="208"/>
                    </a:lnTo>
                    <a:lnTo>
                      <a:pt x="127" y="252"/>
                    </a:lnTo>
                    <a:lnTo>
                      <a:pt x="144" y="297"/>
                    </a:lnTo>
                    <a:lnTo>
                      <a:pt x="159" y="345"/>
                    </a:lnTo>
                    <a:lnTo>
                      <a:pt x="174" y="396"/>
                    </a:lnTo>
                    <a:lnTo>
                      <a:pt x="186" y="448"/>
                    </a:lnTo>
                    <a:lnTo>
                      <a:pt x="194" y="502"/>
                    </a:lnTo>
                    <a:lnTo>
                      <a:pt x="200" y="557"/>
                    </a:lnTo>
                    <a:lnTo>
                      <a:pt x="200" y="553"/>
                    </a:lnTo>
                    <a:lnTo>
                      <a:pt x="201" y="544"/>
                    </a:lnTo>
                    <a:lnTo>
                      <a:pt x="201" y="526"/>
                    </a:lnTo>
                    <a:lnTo>
                      <a:pt x="201" y="505"/>
                    </a:lnTo>
                    <a:lnTo>
                      <a:pt x="199" y="477"/>
                    </a:lnTo>
                    <a:lnTo>
                      <a:pt x="196" y="446"/>
                    </a:lnTo>
                    <a:lnTo>
                      <a:pt x="192" y="410"/>
                    </a:lnTo>
                    <a:lnTo>
                      <a:pt x="184" y="371"/>
                    </a:lnTo>
                    <a:lnTo>
                      <a:pt x="176" y="328"/>
                    </a:lnTo>
                    <a:lnTo>
                      <a:pt x="163" y="284"/>
                    </a:lnTo>
                    <a:lnTo>
                      <a:pt x="146" y="238"/>
                    </a:lnTo>
                    <a:lnTo>
                      <a:pt x="127" y="190"/>
                    </a:lnTo>
                    <a:lnTo>
                      <a:pt x="103" y="142"/>
                    </a:lnTo>
                    <a:lnTo>
                      <a:pt x="74" y="94"/>
                    </a:lnTo>
                    <a:lnTo>
                      <a:pt x="4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3" name="Freeform 57"/>
              <p:cNvSpPr/>
              <p:nvPr/>
            </p:nvSpPr>
            <p:spPr bwMode="auto">
              <a:xfrm>
                <a:off x="1282" y="1221"/>
                <a:ext cx="89" cy="178"/>
              </a:xfrm>
              <a:custGeom>
                <a:avLst/>
                <a:gdLst>
                  <a:gd name="T0" fmla="*/ 0 w 268"/>
                  <a:gd name="T1" fmla="*/ 500 h 534"/>
                  <a:gd name="T2" fmla="*/ 0 w 268"/>
                  <a:gd name="T3" fmla="*/ 484 h 534"/>
                  <a:gd name="T4" fmla="*/ 2 w 268"/>
                  <a:gd name="T5" fmla="*/ 443 h 534"/>
                  <a:gd name="T6" fmla="*/ 7 w 268"/>
                  <a:gd name="T7" fmla="*/ 380 h 534"/>
                  <a:gd name="T8" fmla="*/ 16 w 268"/>
                  <a:gd name="T9" fmla="*/ 304 h 534"/>
                  <a:gd name="T10" fmla="*/ 33 w 268"/>
                  <a:gd name="T11" fmla="*/ 222 h 534"/>
                  <a:gd name="T12" fmla="*/ 56 w 268"/>
                  <a:gd name="T13" fmla="*/ 139 h 534"/>
                  <a:gd name="T14" fmla="*/ 88 w 268"/>
                  <a:gd name="T15" fmla="*/ 63 h 534"/>
                  <a:gd name="T16" fmla="*/ 132 w 268"/>
                  <a:gd name="T17" fmla="*/ 0 h 534"/>
                  <a:gd name="T18" fmla="*/ 135 w 268"/>
                  <a:gd name="T19" fmla="*/ 0 h 534"/>
                  <a:gd name="T20" fmla="*/ 143 w 268"/>
                  <a:gd name="T21" fmla="*/ 3 h 534"/>
                  <a:gd name="T22" fmla="*/ 151 w 268"/>
                  <a:gd name="T23" fmla="*/ 11 h 534"/>
                  <a:gd name="T24" fmla="*/ 158 w 268"/>
                  <a:gd name="T25" fmla="*/ 25 h 534"/>
                  <a:gd name="T26" fmla="*/ 199 w 268"/>
                  <a:gd name="T27" fmla="*/ 25 h 534"/>
                  <a:gd name="T28" fmla="*/ 220 w 268"/>
                  <a:gd name="T29" fmla="*/ 43 h 534"/>
                  <a:gd name="T30" fmla="*/ 226 w 268"/>
                  <a:gd name="T31" fmla="*/ 68 h 534"/>
                  <a:gd name="T32" fmla="*/ 247 w 268"/>
                  <a:gd name="T33" fmla="*/ 68 h 534"/>
                  <a:gd name="T34" fmla="*/ 268 w 268"/>
                  <a:gd name="T35" fmla="*/ 102 h 534"/>
                  <a:gd name="T36" fmla="*/ 240 w 268"/>
                  <a:gd name="T37" fmla="*/ 195 h 534"/>
                  <a:gd name="T38" fmla="*/ 238 w 268"/>
                  <a:gd name="T39" fmla="*/ 202 h 534"/>
                  <a:gd name="T40" fmla="*/ 233 w 268"/>
                  <a:gd name="T41" fmla="*/ 221 h 534"/>
                  <a:gd name="T42" fmla="*/ 226 w 268"/>
                  <a:gd name="T43" fmla="*/ 250 h 534"/>
                  <a:gd name="T44" fmla="*/ 220 w 268"/>
                  <a:gd name="T45" fmla="*/ 289 h 534"/>
                  <a:gd name="T46" fmla="*/ 217 w 268"/>
                  <a:gd name="T47" fmla="*/ 333 h 534"/>
                  <a:gd name="T48" fmla="*/ 217 w 268"/>
                  <a:gd name="T49" fmla="*/ 381 h 534"/>
                  <a:gd name="T50" fmla="*/ 224 w 268"/>
                  <a:gd name="T51" fmla="*/ 432 h 534"/>
                  <a:gd name="T52" fmla="*/ 240 w 268"/>
                  <a:gd name="T53" fmla="*/ 483 h 534"/>
                  <a:gd name="T54" fmla="*/ 237 w 268"/>
                  <a:gd name="T55" fmla="*/ 484 h 534"/>
                  <a:gd name="T56" fmla="*/ 228 w 268"/>
                  <a:gd name="T57" fmla="*/ 486 h 534"/>
                  <a:gd name="T58" fmla="*/ 217 w 268"/>
                  <a:gd name="T59" fmla="*/ 490 h 534"/>
                  <a:gd name="T60" fmla="*/ 201 w 268"/>
                  <a:gd name="T61" fmla="*/ 496 h 534"/>
                  <a:gd name="T62" fmla="*/ 183 w 268"/>
                  <a:gd name="T63" fmla="*/ 503 h 534"/>
                  <a:gd name="T64" fmla="*/ 165 w 268"/>
                  <a:gd name="T65" fmla="*/ 513 h 534"/>
                  <a:gd name="T66" fmla="*/ 148 w 268"/>
                  <a:gd name="T67" fmla="*/ 522 h 534"/>
                  <a:gd name="T68" fmla="*/ 132 w 268"/>
                  <a:gd name="T69" fmla="*/ 534 h 534"/>
                  <a:gd name="T70" fmla="*/ 129 w 268"/>
                  <a:gd name="T71" fmla="*/ 531 h 534"/>
                  <a:gd name="T72" fmla="*/ 123 w 268"/>
                  <a:gd name="T73" fmla="*/ 526 h 534"/>
                  <a:gd name="T74" fmla="*/ 112 w 268"/>
                  <a:gd name="T75" fmla="*/ 519 h 534"/>
                  <a:gd name="T76" fmla="*/ 97 w 268"/>
                  <a:gd name="T77" fmla="*/ 511 h 534"/>
                  <a:gd name="T78" fmla="*/ 78 w 268"/>
                  <a:gd name="T79" fmla="*/ 503 h 534"/>
                  <a:gd name="T80" fmla="*/ 56 w 268"/>
                  <a:gd name="T81" fmla="*/ 498 h 534"/>
                  <a:gd name="T82" fmla="*/ 29 w 268"/>
                  <a:gd name="T83" fmla="*/ 496 h 534"/>
                  <a:gd name="T84" fmla="*/ 0 w 268"/>
                  <a:gd name="T85" fmla="*/ 50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8" h="534">
                    <a:moveTo>
                      <a:pt x="0" y="500"/>
                    </a:moveTo>
                    <a:lnTo>
                      <a:pt x="0" y="484"/>
                    </a:lnTo>
                    <a:lnTo>
                      <a:pt x="2" y="443"/>
                    </a:lnTo>
                    <a:lnTo>
                      <a:pt x="7" y="380"/>
                    </a:lnTo>
                    <a:lnTo>
                      <a:pt x="16" y="304"/>
                    </a:lnTo>
                    <a:lnTo>
                      <a:pt x="33" y="222"/>
                    </a:lnTo>
                    <a:lnTo>
                      <a:pt x="56" y="139"/>
                    </a:lnTo>
                    <a:lnTo>
                      <a:pt x="88" y="63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3" y="3"/>
                    </a:lnTo>
                    <a:lnTo>
                      <a:pt x="151" y="11"/>
                    </a:lnTo>
                    <a:lnTo>
                      <a:pt x="158" y="25"/>
                    </a:lnTo>
                    <a:lnTo>
                      <a:pt x="199" y="25"/>
                    </a:lnTo>
                    <a:lnTo>
                      <a:pt x="220" y="43"/>
                    </a:lnTo>
                    <a:lnTo>
                      <a:pt x="226" y="68"/>
                    </a:lnTo>
                    <a:lnTo>
                      <a:pt x="247" y="68"/>
                    </a:lnTo>
                    <a:lnTo>
                      <a:pt x="268" y="102"/>
                    </a:lnTo>
                    <a:lnTo>
                      <a:pt x="240" y="195"/>
                    </a:lnTo>
                    <a:lnTo>
                      <a:pt x="238" y="202"/>
                    </a:lnTo>
                    <a:lnTo>
                      <a:pt x="233" y="221"/>
                    </a:lnTo>
                    <a:lnTo>
                      <a:pt x="226" y="250"/>
                    </a:lnTo>
                    <a:lnTo>
                      <a:pt x="220" y="289"/>
                    </a:lnTo>
                    <a:lnTo>
                      <a:pt x="217" y="333"/>
                    </a:lnTo>
                    <a:lnTo>
                      <a:pt x="217" y="381"/>
                    </a:lnTo>
                    <a:lnTo>
                      <a:pt x="224" y="432"/>
                    </a:lnTo>
                    <a:lnTo>
                      <a:pt x="240" y="483"/>
                    </a:lnTo>
                    <a:lnTo>
                      <a:pt x="237" y="484"/>
                    </a:lnTo>
                    <a:lnTo>
                      <a:pt x="228" y="486"/>
                    </a:lnTo>
                    <a:lnTo>
                      <a:pt x="217" y="490"/>
                    </a:lnTo>
                    <a:lnTo>
                      <a:pt x="201" y="496"/>
                    </a:lnTo>
                    <a:lnTo>
                      <a:pt x="183" y="503"/>
                    </a:lnTo>
                    <a:lnTo>
                      <a:pt x="165" y="513"/>
                    </a:lnTo>
                    <a:lnTo>
                      <a:pt x="148" y="522"/>
                    </a:lnTo>
                    <a:lnTo>
                      <a:pt x="132" y="534"/>
                    </a:lnTo>
                    <a:lnTo>
                      <a:pt x="129" y="531"/>
                    </a:lnTo>
                    <a:lnTo>
                      <a:pt x="123" y="526"/>
                    </a:lnTo>
                    <a:lnTo>
                      <a:pt x="112" y="519"/>
                    </a:lnTo>
                    <a:lnTo>
                      <a:pt x="97" y="511"/>
                    </a:lnTo>
                    <a:lnTo>
                      <a:pt x="78" y="503"/>
                    </a:lnTo>
                    <a:lnTo>
                      <a:pt x="56" y="498"/>
                    </a:lnTo>
                    <a:lnTo>
                      <a:pt x="29" y="496"/>
                    </a:lnTo>
                    <a:lnTo>
                      <a:pt x="0" y="500"/>
                    </a:lnTo>
                    <a:close/>
                  </a:path>
                </a:pathLst>
              </a:custGeom>
              <a:solidFill>
                <a:srgbClr val="00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4" name="Freeform 58"/>
              <p:cNvSpPr/>
              <p:nvPr/>
            </p:nvSpPr>
            <p:spPr bwMode="auto">
              <a:xfrm>
                <a:off x="1290" y="1227"/>
                <a:ext cx="51" cy="159"/>
              </a:xfrm>
              <a:custGeom>
                <a:avLst/>
                <a:gdLst>
                  <a:gd name="T0" fmla="*/ 0 w 153"/>
                  <a:gd name="T1" fmla="*/ 453 h 478"/>
                  <a:gd name="T2" fmla="*/ 0 w 153"/>
                  <a:gd name="T3" fmla="*/ 441 h 478"/>
                  <a:gd name="T4" fmla="*/ 0 w 153"/>
                  <a:gd name="T5" fmla="*/ 410 h 478"/>
                  <a:gd name="T6" fmla="*/ 1 w 153"/>
                  <a:gd name="T7" fmla="*/ 360 h 478"/>
                  <a:gd name="T8" fmla="*/ 8 w 153"/>
                  <a:gd name="T9" fmla="*/ 299 h 478"/>
                  <a:gd name="T10" fmla="*/ 19 w 153"/>
                  <a:gd name="T11" fmla="*/ 229 h 478"/>
                  <a:gd name="T12" fmla="*/ 36 w 153"/>
                  <a:gd name="T13" fmla="*/ 153 h 478"/>
                  <a:gd name="T14" fmla="*/ 62 w 153"/>
                  <a:gd name="T15" fmla="*/ 75 h 478"/>
                  <a:gd name="T16" fmla="*/ 99 w 153"/>
                  <a:gd name="T17" fmla="*/ 0 h 478"/>
                  <a:gd name="T18" fmla="*/ 101 w 153"/>
                  <a:gd name="T19" fmla="*/ 0 h 478"/>
                  <a:gd name="T20" fmla="*/ 107 w 153"/>
                  <a:gd name="T21" fmla="*/ 2 h 478"/>
                  <a:gd name="T22" fmla="*/ 111 w 153"/>
                  <a:gd name="T23" fmla="*/ 6 h 478"/>
                  <a:gd name="T24" fmla="*/ 113 w 153"/>
                  <a:gd name="T25" fmla="*/ 12 h 478"/>
                  <a:gd name="T26" fmla="*/ 111 w 153"/>
                  <a:gd name="T27" fmla="*/ 19 h 478"/>
                  <a:gd name="T28" fmla="*/ 104 w 153"/>
                  <a:gd name="T29" fmla="*/ 35 h 478"/>
                  <a:gd name="T30" fmla="*/ 97 w 153"/>
                  <a:gd name="T31" fmla="*/ 62 h 478"/>
                  <a:gd name="T32" fmla="*/ 87 w 153"/>
                  <a:gd name="T33" fmla="*/ 95 h 478"/>
                  <a:gd name="T34" fmla="*/ 76 w 153"/>
                  <a:gd name="T35" fmla="*/ 134 h 478"/>
                  <a:gd name="T36" fmla="*/ 68 w 153"/>
                  <a:gd name="T37" fmla="*/ 177 h 478"/>
                  <a:gd name="T38" fmla="*/ 61 w 153"/>
                  <a:gd name="T39" fmla="*/ 222 h 478"/>
                  <a:gd name="T40" fmla="*/ 58 w 153"/>
                  <a:gd name="T41" fmla="*/ 267 h 478"/>
                  <a:gd name="T42" fmla="*/ 60 w 153"/>
                  <a:gd name="T43" fmla="*/ 259 h 478"/>
                  <a:gd name="T44" fmla="*/ 65 w 153"/>
                  <a:gd name="T45" fmla="*/ 236 h 478"/>
                  <a:gd name="T46" fmla="*/ 74 w 153"/>
                  <a:gd name="T47" fmla="*/ 202 h 478"/>
                  <a:gd name="T48" fmla="*/ 85 w 153"/>
                  <a:gd name="T49" fmla="*/ 164 h 478"/>
                  <a:gd name="T50" fmla="*/ 97 w 153"/>
                  <a:gd name="T51" fmla="*/ 123 h 478"/>
                  <a:gd name="T52" fmla="*/ 111 w 153"/>
                  <a:gd name="T53" fmla="*/ 85 h 478"/>
                  <a:gd name="T54" fmla="*/ 125 w 153"/>
                  <a:gd name="T55" fmla="*/ 53 h 478"/>
                  <a:gd name="T56" fmla="*/ 139 w 153"/>
                  <a:gd name="T57" fmla="*/ 30 h 478"/>
                  <a:gd name="T58" fmla="*/ 141 w 153"/>
                  <a:gd name="T59" fmla="*/ 27 h 478"/>
                  <a:gd name="T60" fmla="*/ 147 w 153"/>
                  <a:gd name="T61" fmla="*/ 22 h 478"/>
                  <a:gd name="T62" fmla="*/ 151 w 153"/>
                  <a:gd name="T63" fmla="*/ 23 h 478"/>
                  <a:gd name="T64" fmla="*/ 153 w 153"/>
                  <a:gd name="T65" fmla="*/ 34 h 478"/>
                  <a:gd name="T66" fmla="*/ 151 w 153"/>
                  <a:gd name="T67" fmla="*/ 48 h 478"/>
                  <a:gd name="T68" fmla="*/ 146 w 153"/>
                  <a:gd name="T69" fmla="*/ 71 h 478"/>
                  <a:gd name="T70" fmla="*/ 138 w 153"/>
                  <a:gd name="T71" fmla="*/ 99 h 478"/>
                  <a:gd name="T72" fmla="*/ 131 w 153"/>
                  <a:gd name="T73" fmla="*/ 129 h 478"/>
                  <a:gd name="T74" fmla="*/ 122 w 153"/>
                  <a:gd name="T75" fmla="*/ 157 h 478"/>
                  <a:gd name="T76" fmla="*/ 114 w 153"/>
                  <a:gd name="T77" fmla="*/ 181 h 478"/>
                  <a:gd name="T78" fmla="*/ 109 w 153"/>
                  <a:gd name="T79" fmla="*/ 197 h 478"/>
                  <a:gd name="T80" fmla="*/ 107 w 153"/>
                  <a:gd name="T81" fmla="*/ 204 h 478"/>
                  <a:gd name="T82" fmla="*/ 102 w 153"/>
                  <a:gd name="T83" fmla="*/ 235 h 478"/>
                  <a:gd name="T84" fmla="*/ 95 w 153"/>
                  <a:gd name="T85" fmla="*/ 309 h 478"/>
                  <a:gd name="T86" fmla="*/ 89 w 153"/>
                  <a:gd name="T87" fmla="*/ 399 h 478"/>
                  <a:gd name="T88" fmla="*/ 93 w 153"/>
                  <a:gd name="T89" fmla="*/ 478 h 478"/>
                  <a:gd name="T90" fmla="*/ 91 w 153"/>
                  <a:gd name="T91" fmla="*/ 477 h 478"/>
                  <a:gd name="T92" fmla="*/ 87 w 153"/>
                  <a:gd name="T93" fmla="*/ 474 h 478"/>
                  <a:gd name="T94" fmla="*/ 79 w 153"/>
                  <a:gd name="T95" fmla="*/ 469 h 478"/>
                  <a:gd name="T96" fmla="*/ 70 w 153"/>
                  <a:gd name="T97" fmla="*/ 463 h 478"/>
                  <a:gd name="T98" fmla="*/ 57 w 153"/>
                  <a:gd name="T99" fmla="*/ 459 h 478"/>
                  <a:gd name="T100" fmla="*/ 40 w 153"/>
                  <a:gd name="T101" fmla="*/ 455 h 478"/>
                  <a:gd name="T102" fmla="*/ 22 w 153"/>
                  <a:gd name="T103" fmla="*/ 453 h 478"/>
                  <a:gd name="T104" fmla="*/ 0 w 153"/>
                  <a:gd name="T105" fmla="*/ 453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3" h="478">
                    <a:moveTo>
                      <a:pt x="0" y="453"/>
                    </a:moveTo>
                    <a:lnTo>
                      <a:pt x="0" y="441"/>
                    </a:lnTo>
                    <a:lnTo>
                      <a:pt x="0" y="410"/>
                    </a:lnTo>
                    <a:lnTo>
                      <a:pt x="1" y="360"/>
                    </a:lnTo>
                    <a:lnTo>
                      <a:pt x="8" y="299"/>
                    </a:lnTo>
                    <a:lnTo>
                      <a:pt x="19" y="229"/>
                    </a:lnTo>
                    <a:lnTo>
                      <a:pt x="36" y="153"/>
                    </a:lnTo>
                    <a:lnTo>
                      <a:pt x="62" y="75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07" y="2"/>
                    </a:lnTo>
                    <a:lnTo>
                      <a:pt x="111" y="6"/>
                    </a:lnTo>
                    <a:lnTo>
                      <a:pt x="113" y="12"/>
                    </a:lnTo>
                    <a:lnTo>
                      <a:pt x="111" y="19"/>
                    </a:lnTo>
                    <a:lnTo>
                      <a:pt x="104" y="35"/>
                    </a:lnTo>
                    <a:lnTo>
                      <a:pt x="97" y="62"/>
                    </a:lnTo>
                    <a:lnTo>
                      <a:pt x="87" y="95"/>
                    </a:lnTo>
                    <a:lnTo>
                      <a:pt x="76" y="134"/>
                    </a:lnTo>
                    <a:lnTo>
                      <a:pt x="68" y="177"/>
                    </a:lnTo>
                    <a:lnTo>
                      <a:pt x="61" y="222"/>
                    </a:lnTo>
                    <a:lnTo>
                      <a:pt x="58" y="267"/>
                    </a:lnTo>
                    <a:lnTo>
                      <a:pt x="60" y="259"/>
                    </a:lnTo>
                    <a:lnTo>
                      <a:pt x="65" y="236"/>
                    </a:lnTo>
                    <a:lnTo>
                      <a:pt x="74" y="202"/>
                    </a:lnTo>
                    <a:lnTo>
                      <a:pt x="85" y="164"/>
                    </a:lnTo>
                    <a:lnTo>
                      <a:pt x="97" y="123"/>
                    </a:lnTo>
                    <a:lnTo>
                      <a:pt x="111" y="85"/>
                    </a:lnTo>
                    <a:lnTo>
                      <a:pt x="125" y="53"/>
                    </a:lnTo>
                    <a:lnTo>
                      <a:pt x="139" y="30"/>
                    </a:lnTo>
                    <a:lnTo>
                      <a:pt x="141" y="27"/>
                    </a:lnTo>
                    <a:lnTo>
                      <a:pt x="147" y="22"/>
                    </a:lnTo>
                    <a:lnTo>
                      <a:pt x="151" y="23"/>
                    </a:lnTo>
                    <a:lnTo>
                      <a:pt x="153" y="34"/>
                    </a:lnTo>
                    <a:lnTo>
                      <a:pt x="151" y="48"/>
                    </a:lnTo>
                    <a:lnTo>
                      <a:pt x="146" y="71"/>
                    </a:lnTo>
                    <a:lnTo>
                      <a:pt x="138" y="99"/>
                    </a:lnTo>
                    <a:lnTo>
                      <a:pt x="131" y="129"/>
                    </a:lnTo>
                    <a:lnTo>
                      <a:pt x="122" y="157"/>
                    </a:lnTo>
                    <a:lnTo>
                      <a:pt x="114" y="181"/>
                    </a:lnTo>
                    <a:lnTo>
                      <a:pt x="109" y="197"/>
                    </a:lnTo>
                    <a:lnTo>
                      <a:pt x="107" y="204"/>
                    </a:lnTo>
                    <a:lnTo>
                      <a:pt x="102" y="235"/>
                    </a:lnTo>
                    <a:lnTo>
                      <a:pt x="95" y="309"/>
                    </a:lnTo>
                    <a:lnTo>
                      <a:pt x="89" y="399"/>
                    </a:lnTo>
                    <a:lnTo>
                      <a:pt x="93" y="478"/>
                    </a:lnTo>
                    <a:lnTo>
                      <a:pt x="91" y="477"/>
                    </a:lnTo>
                    <a:lnTo>
                      <a:pt x="87" y="474"/>
                    </a:lnTo>
                    <a:lnTo>
                      <a:pt x="79" y="469"/>
                    </a:lnTo>
                    <a:lnTo>
                      <a:pt x="70" y="463"/>
                    </a:lnTo>
                    <a:lnTo>
                      <a:pt x="57" y="459"/>
                    </a:lnTo>
                    <a:lnTo>
                      <a:pt x="40" y="455"/>
                    </a:lnTo>
                    <a:lnTo>
                      <a:pt x="22" y="453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3D9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5" name="Freeform 59"/>
              <p:cNvSpPr/>
              <p:nvPr/>
            </p:nvSpPr>
            <p:spPr bwMode="auto">
              <a:xfrm>
                <a:off x="1337" y="1245"/>
                <a:ext cx="28" cy="137"/>
              </a:xfrm>
              <a:custGeom>
                <a:avLst/>
                <a:gdLst>
                  <a:gd name="T0" fmla="*/ 56 w 86"/>
                  <a:gd name="T1" fmla="*/ 394 h 411"/>
                  <a:gd name="T2" fmla="*/ 54 w 86"/>
                  <a:gd name="T3" fmla="*/ 386 h 411"/>
                  <a:gd name="T4" fmla="*/ 48 w 86"/>
                  <a:gd name="T5" fmla="*/ 366 h 411"/>
                  <a:gd name="T6" fmla="*/ 43 w 86"/>
                  <a:gd name="T7" fmla="*/ 332 h 411"/>
                  <a:gd name="T8" fmla="*/ 38 w 86"/>
                  <a:gd name="T9" fmla="*/ 288 h 411"/>
                  <a:gd name="T10" fmla="*/ 38 w 86"/>
                  <a:gd name="T11" fmla="*/ 234 h 411"/>
                  <a:gd name="T12" fmla="*/ 45 w 86"/>
                  <a:gd name="T13" fmla="*/ 174 h 411"/>
                  <a:gd name="T14" fmla="*/ 60 w 86"/>
                  <a:gd name="T15" fmla="*/ 109 h 411"/>
                  <a:gd name="T16" fmla="*/ 86 w 86"/>
                  <a:gd name="T17" fmla="*/ 39 h 411"/>
                  <a:gd name="T18" fmla="*/ 85 w 86"/>
                  <a:gd name="T19" fmla="*/ 36 h 411"/>
                  <a:gd name="T20" fmla="*/ 83 w 86"/>
                  <a:gd name="T21" fmla="*/ 31 h 411"/>
                  <a:gd name="T22" fmla="*/ 78 w 86"/>
                  <a:gd name="T23" fmla="*/ 26 h 411"/>
                  <a:gd name="T24" fmla="*/ 69 w 86"/>
                  <a:gd name="T25" fmla="*/ 26 h 411"/>
                  <a:gd name="T26" fmla="*/ 45 w 86"/>
                  <a:gd name="T27" fmla="*/ 0 h 411"/>
                  <a:gd name="T28" fmla="*/ 42 w 86"/>
                  <a:gd name="T29" fmla="*/ 10 h 411"/>
                  <a:gd name="T30" fmla="*/ 35 w 86"/>
                  <a:gd name="T31" fmla="*/ 38 h 411"/>
                  <a:gd name="T32" fmla="*/ 25 w 86"/>
                  <a:gd name="T33" fmla="*/ 80 h 411"/>
                  <a:gd name="T34" fmla="*/ 16 w 86"/>
                  <a:gd name="T35" fmla="*/ 135 h 411"/>
                  <a:gd name="T36" fmla="*/ 7 w 86"/>
                  <a:gd name="T37" fmla="*/ 200 h 411"/>
                  <a:gd name="T38" fmla="*/ 1 w 86"/>
                  <a:gd name="T39" fmla="*/ 268 h 411"/>
                  <a:gd name="T40" fmla="*/ 0 w 86"/>
                  <a:gd name="T41" fmla="*/ 340 h 411"/>
                  <a:gd name="T42" fmla="*/ 7 w 86"/>
                  <a:gd name="T43" fmla="*/ 411 h 411"/>
                  <a:gd name="T44" fmla="*/ 28 w 86"/>
                  <a:gd name="T45" fmla="*/ 403 h 411"/>
                  <a:gd name="T46" fmla="*/ 25 w 86"/>
                  <a:gd name="T47" fmla="*/ 378 h 411"/>
                  <a:gd name="T48" fmla="*/ 22 w 86"/>
                  <a:gd name="T49" fmla="*/ 317 h 411"/>
                  <a:gd name="T50" fmla="*/ 24 w 86"/>
                  <a:gd name="T51" fmla="*/ 245 h 411"/>
                  <a:gd name="T52" fmla="*/ 35 w 86"/>
                  <a:gd name="T53" fmla="*/ 186 h 411"/>
                  <a:gd name="T54" fmla="*/ 34 w 86"/>
                  <a:gd name="T55" fmla="*/ 190 h 411"/>
                  <a:gd name="T56" fmla="*/ 33 w 86"/>
                  <a:gd name="T57" fmla="*/ 200 h 411"/>
                  <a:gd name="T58" fmla="*/ 31 w 86"/>
                  <a:gd name="T59" fmla="*/ 217 h 411"/>
                  <a:gd name="T60" fmla="*/ 30 w 86"/>
                  <a:gd name="T61" fmla="*/ 241 h 411"/>
                  <a:gd name="T62" fmla="*/ 31 w 86"/>
                  <a:gd name="T63" fmla="*/ 271 h 411"/>
                  <a:gd name="T64" fmla="*/ 35 w 86"/>
                  <a:gd name="T65" fmla="*/ 305 h 411"/>
                  <a:gd name="T66" fmla="*/ 43 w 86"/>
                  <a:gd name="T67" fmla="*/ 347 h 411"/>
                  <a:gd name="T68" fmla="*/ 56 w 86"/>
                  <a:gd name="T69" fmla="*/ 394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" h="411">
                    <a:moveTo>
                      <a:pt x="56" y="394"/>
                    </a:moveTo>
                    <a:lnTo>
                      <a:pt x="54" y="386"/>
                    </a:lnTo>
                    <a:lnTo>
                      <a:pt x="48" y="366"/>
                    </a:lnTo>
                    <a:lnTo>
                      <a:pt x="43" y="332"/>
                    </a:lnTo>
                    <a:lnTo>
                      <a:pt x="38" y="288"/>
                    </a:lnTo>
                    <a:lnTo>
                      <a:pt x="38" y="234"/>
                    </a:lnTo>
                    <a:lnTo>
                      <a:pt x="45" y="174"/>
                    </a:lnTo>
                    <a:lnTo>
                      <a:pt x="60" y="109"/>
                    </a:lnTo>
                    <a:lnTo>
                      <a:pt x="86" y="39"/>
                    </a:lnTo>
                    <a:lnTo>
                      <a:pt x="85" y="36"/>
                    </a:lnTo>
                    <a:lnTo>
                      <a:pt x="83" y="31"/>
                    </a:lnTo>
                    <a:lnTo>
                      <a:pt x="78" y="26"/>
                    </a:lnTo>
                    <a:lnTo>
                      <a:pt x="69" y="26"/>
                    </a:lnTo>
                    <a:lnTo>
                      <a:pt x="45" y="0"/>
                    </a:lnTo>
                    <a:lnTo>
                      <a:pt x="42" y="10"/>
                    </a:lnTo>
                    <a:lnTo>
                      <a:pt x="35" y="38"/>
                    </a:lnTo>
                    <a:lnTo>
                      <a:pt x="25" y="80"/>
                    </a:lnTo>
                    <a:lnTo>
                      <a:pt x="16" y="135"/>
                    </a:lnTo>
                    <a:lnTo>
                      <a:pt x="7" y="200"/>
                    </a:lnTo>
                    <a:lnTo>
                      <a:pt x="1" y="268"/>
                    </a:lnTo>
                    <a:lnTo>
                      <a:pt x="0" y="340"/>
                    </a:lnTo>
                    <a:lnTo>
                      <a:pt x="7" y="411"/>
                    </a:lnTo>
                    <a:lnTo>
                      <a:pt x="28" y="403"/>
                    </a:lnTo>
                    <a:lnTo>
                      <a:pt x="25" y="378"/>
                    </a:lnTo>
                    <a:lnTo>
                      <a:pt x="22" y="317"/>
                    </a:lnTo>
                    <a:lnTo>
                      <a:pt x="24" y="245"/>
                    </a:lnTo>
                    <a:lnTo>
                      <a:pt x="35" y="186"/>
                    </a:lnTo>
                    <a:lnTo>
                      <a:pt x="34" y="190"/>
                    </a:lnTo>
                    <a:lnTo>
                      <a:pt x="33" y="200"/>
                    </a:lnTo>
                    <a:lnTo>
                      <a:pt x="31" y="217"/>
                    </a:lnTo>
                    <a:lnTo>
                      <a:pt x="30" y="241"/>
                    </a:lnTo>
                    <a:lnTo>
                      <a:pt x="31" y="271"/>
                    </a:lnTo>
                    <a:lnTo>
                      <a:pt x="35" y="305"/>
                    </a:lnTo>
                    <a:lnTo>
                      <a:pt x="43" y="347"/>
                    </a:lnTo>
                    <a:lnTo>
                      <a:pt x="56" y="394"/>
                    </a:lnTo>
                    <a:close/>
                  </a:path>
                </a:pathLst>
              </a:cu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6" name="Freeform 60"/>
              <p:cNvSpPr/>
              <p:nvPr/>
            </p:nvSpPr>
            <p:spPr bwMode="auto">
              <a:xfrm>
                <a:off x="1341" y="1249"/>
                <a:ext cx="24" cy="130"/>
              </a:xfrm>
              <a:custGeom>
                <a:avLst/>
                <a:gdLst>
                  <a:gd name="T0" fmla="*/ 72 w 72"/>
                  <a:gd name="T1" fmla="*/ 14 h 391"/>
                  <a:gd name="T2" fmla="*/ 69 w 72"/>
                  <a:gd name="T3" fmla="*/ 23 h 391"/>
                  <a:gd name="T4" fmla="*/ 62 w 72"/>
                  <a:gd name="T5" fmla="*/ 47 h 391"/>
                  <a:gd name="T6" fmla="*/ 54 w 72"/>
                  <a:gd name="T7" fmla="*/ 83 h 391"/>
                  <a:gd name="T8" fmla="*/ 44 w 72"/>
                  <a:gd name="T9" fmla="*/ 131 h 391"/>
                  <a:gd name="T10" fmla="*/ 36 w 72"/>
                  <a:gd name="T11" fmla="*/ 185 h 391"/>
                  <a:gd name="T12" fmla="*/ 32 w 72"/>
                  <a:gd name="T13" fmla="*/ 245 h 391"/>
                  <a:gd name="T14" fmla="*/ 33 w 72"/>
                  <a:gd name="T15" fmla="*/ 305 h 391"/>
                  <a:gd name="T16" fmla="*/ 42 w 72"/>
                  <a:gd name="T17" fmla="*/ 366 h 391"/>
                  <a:gd name="T18" fmla="*/ 41 w 72"/>
                  <a:gd name="T19" fmla="*/ 362 h 391"/>
                  <a:gd name="T20" fmla="*/ 37 w 72"/>
                  <a:gd name="T21" fmla="*/ 347 h 391"/>
                  <a:gd name="T22" fmla="*/ 34 w 72"/>
                  <a:gd name="T23" fmla="*/ 324 h 391"/>
                  <a:gd name="T24" fmla="*/ 31 w 72"/>
                  <a:gd name="T25" fmla="*/ 289 h 391"/>
                  <a:gd name="T26" fmla="*/ 30 w 72"/>
                  <a:gd name="T27" fmla="*/ 242 h 391"/>
                  <a:gd name="T28" fmla="*/ 32 w 72"/>
                  <a:gd name="T29" fmla="*/ 184 h 391"/>
                  <a:gd name="T30" fmla="*/ 39 w 72"/>
                  <a:gd name="T31" fmla="*/ 111 h 391"/>
                  <a:gd name="T32" fmla="*/ 50 w 72"/>
                  <a:gd name="T33" fmla="*/ 24 h 391"/>
                  <a:gd name="T34" fmla="*/ 48 w 72"/>
                  <a:gd name="T35" fmla="*/ 31 h 391"/>
                  <a:gd name="T36" fmla="*/ 42 w 72"/>
                  <a:gd name="T37" fmla="*/ 51 h 391"/>
                  <a:gd name="T38" fmla="*/ 32 w 72"/>
                  <a:gd name="T39" fmla="*/ 83 h 391"/>
                  <a:gd name="T40" fmla="*/ 23 w 72"/>
                  <a:gd name="T41" fmla="*/ 126 h 391"/>
                  <a:gd name="T42" fmla="*/ 15 w 72"/>
                  <a:gd name="T43" fmla="*/ 180 h 391"/>
                  <a:gd name="T44" fmla="*/ 9 w 72"/>
                  <a:gd name="T45" fmla="*/ 242 h 391"/>
                  <a:gd name="T46" fmla="*/ 8 w 72"/>
                  <a:gd name="T47" fmla="*/ 313 h 391"/>
                  <a:gd name="T48" fmla="*/ 14 w 72"/>
                  <a:gd name="T49" fmla="*/ 391 h 391"/>
                  <a:gd name="T50" fmla="*/ 11 w 72"/>
                  <a:gd name="T51" fmla="*/ 384 h 391"/>
                  <a:gd name="T52" fmla="*/ 8 w 72"/>
                  <a:gd name="T53" fmla="*/ 363 h 391"/>
                  <a:gd name="T54" fmla="*/ 4 w 72"/>
                  <a:gd name="T55" fmla="*/ 329 h 391"/>
                  <a:gd name="T56" fmla="*/ 0 w 72"/>
                  <a:gd name="T57" fmla="*/ 284 h 391"/>
                  <a:gd name="T58" fmla="*/ 2 w 72"/>
                  <a:gd name="T59" fmla="*/ 228 h 391"/>
                  <a:gd name="T60" fmla="*/ 8 w 72"/>
                  <a:gd name="T61" fmla="*/ 162 h 391"/>
                  <a:gd name="T62" fmla="*/ 22 w 72"/>
                  <a:gd name="T63" fmla="*/ 87 h 391"/>
                  <a:gd name="T64" fmla="*/ 45 w 72"/>
                  <a:gd name="T65" fmla="*/ 6 h 391"/>
                  <a:gd name="T66" fmla="*/ 48 w 72"/>
                  <a:gd name="T67" fmla="*/ 3 h 391"/>
                  <a:gd name="T68" fmla="*/ 55 w 72"/>
                  <a:gd name="T69" fmla="*/ 0 h 391"/>
                  <a:gd name="T70" fmla="*/ 64 w 72"/>
                  <a:gd name="T71" fmla="*/ 2 h 391"/>
                  <a:gd name="T72" fmla="*/ 72 w 72"/>
                  <a:gd name="T73" fmla="*/ 14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" h="391">
                    <a:moveTo>
                      <a:pt x="72" y="14"/>
                    </a:moveTo>
                    <a:lnTo>
                      <a:pt x="69" y="23"/>
                    </a:lnTo>
                    <a:lnTo>
                      <a:pt x="62" y="47"/>
                    </a:lnTo>
                    <a:lnTo>
                      <a:pt x="54" y="83"/>
                    </a:lnTo>
                    <a:lnTo>
                      <a:pt x="44" y="131"/>
                    </a:lnTo>
                    <a:lnTo>
                      <a:pt x="36" y="185"/>
                    </a:lnTo>
                    <a:lnTo>
                      <a:pt x="32" y="245"/>
                    </a:lnTo>
                    <a:lnTo>
                      <a:pt x="33" y="305"/>
                    </a:lnTo>
                    <a:lnTo>
                      <a:pt x="42" y="366"/>
                    </a:lnTo>
                    <a:lnTo>
                      <a:pt x="41" y="362"/>
                    </a:lnTo>
                    <a:lnTo>
                      <a:pt x="37" y="347"/>
                    </a:lnTo>
                    <a:lnTo>
                      <a:pt x="34" y="324"/>
                    </a:lnTo>
                    <a:lnTo>
                      <a:pt x="31" y="289"/>
                    </a:lnTo>
                    <a:lnTo>
                      <a:pt x="30" y="242"/>
                    </a:lnTo>
                    <a:lnTo>
                      <a:pt x="32" y="184"/>
                    </a:lnTo>
                    <a:lnTo>
                      <a:pt x="39" y="111"/>
                    </a:lnTo>
                    <a:lnTo>
                      <a:pt x="50" y="24"/>
                    </a:lnTo>
                    <a:lnTo>
                      <a:pt x="48" y="31"/>
                    </a:lnTo>
                    <a:lnTo>
                      <a:pt x="42" y="51"/>
                    </a:lnTo>
                    <a:lnTo>
                      <a:pt x="32" y="83"/>
                    </a:lnTo>
                    <a:lnTo>
                      <a:pt x="23" y="126"/>
                    </a:lnTo>
                    <a:lnTo>
                      <a:pt x="15" y="180"/>
                    </a:lnTo>
                    <a:lnTo>
                      <a:pt x="9" y="242"/>
                    </a:lnTo>
                    <a:lnTo>
                      <a:pt x="8" y="313"/>
                    </a:lnTo>
                    <a:lnTo>
                      <a:pt x="14" y="391"/>
                    </a:lnTo>
                    <a:lnTo>
                      <a:pt x="11" y="384"/>
                    </a:lnTo>
                    <a:lnTo>
                      <a:pt x="8" y="363"/>
                    </a:lnTo>
                    <a:lnTo>
                      <a:pt x="4" y="329"/>
                    </a:lnTo>
                    <a:lnTo>
                      <a:pt x="0" y="284"/>
                    </a:lnTo>
                    <a:lnTo>
                      <a:pt x="2" y="228"/>
                    </a:lnTo>
                    <a:lnTo>
                      <a:pt x="8" y="162"/>
                    </a:lnTo>
                    <a:lnTo>
                      <a:pt x="22" y="87"/>
                    </a:lnTo>
                    <a:lnTo>
                      <a:pt x="45" y="6"/>
                    </a:lnTo>
                    <a:lnTo>
                      <a:pt x="48" y="3"/>
                    </a:lnTo>
                    <a:lnTo>
                      <a:pt x="55" y="0"/>
                    </a:lnTo>
                    <a:lnTo>
                      <a:pt x="64" y="2"/>
                    </a:lnTo>
                    <a:lnTo>
                      <a:pt x="72" y="14"/>
                    </a:lnTo>
                    <a:close/>
                  </a:path>
                </a:pathLst>
              </a:custGeom>
              <a:solidFill>
                <a:srgbClr val="000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7" name="Freeform 61"/>
              <p:cNvSpPr/>
              <p:nvPr/>
            </p:nvSpPr>
            <p:spPr bwMode="auto">
              <a:xfrm>
                <a:off x="1293" y="1227"/>
                <a:ext cx="44" cy="149"/>
              </a:xfrm>
              <a:custGeom>
                <a:avLst/>
                <a:gdLst>
                  <a:gd name="T0" fmla="*/ 0 w 132"/>
                  <a:gd name="T1" fmla="*/ 441 h 449"/>
                  <a:gd name="T2" fmla="*/ 0 w 132"/>
                  <a:gd name="T3" fmla="*/ 429 h 449"/>
                  <a:gd name="T4" fmla="*/ 1 w 132"/>
                  <a:gd name="T5" fmla="*/ 396 h 449"/>
                  <a:gd name="T6" fmla="*/ 4 w 132"/>
                  <a:gd name="T7" fmla="*/ 348 h 449"/>
                  <a:gd name="T8" fmla="*/ 10 w 132"/>
                  <a:gd name="T9" fmla="*/ 287 h 449"/>
                  <a:gd name="T10" fmla="*/ 20 w 132"/>
                  <a:gd name="T11" fmla="*/ 218 h 449"/>
                  <a:gd name="T12" fmla="*/ 38 w 132"/>
                  <a:gd name="T13" fmla="*/ 145 h 449"/>
                  <a:gd name="T14" fmla="*/ 61 w 132"/>
                  <a:gd name="T15" fmla="*/ 70 h 449"/>
                  <a:gd name="T16" fmla="*/ 92 w 132"/>
                  <a:gd name="T17" fmla="*/ 0 h 449"/>
                  <a:gd name="T18" fmla="*/ 106 w 132"/>
                  <a:gd name="T19" fmla="*/ 12 h 449"/>
                  <a:gd name="T20" fmla="*/ 104 w 132"/>
                  <a:gd name="T21" fmla="*/ 18 h 449"/>
                  <a:gd name="T22" fmla="*/ 96 w 132"/>
                  <a:gd name="T23" fmla="*/ 35 h 449"/>
                  <a:gd name="T24" fmla="*/ 86 w 132"/>
                  <a:gd name="T25" fmla="*/ 62 h 449"/>
                  <a:gd name="T26" fmla="*/ 74 w 132"/>
                  <a:gd name="T27" fmla="*/ 98 h 449"/>
                  <a:gd name="T28" fmla="*/ 61 w 132"/>
                  <a:gd name="T29" fmla="*/ 145 h 449"/>
                  <a:gd name="T30" fmla="*/ 47 w 132"/>
                  <a:gd name="T31" fmla="*/ 198 h 449"/>
                  <a:gd name="T32" fmla="*/ 38 w 132"/>
                  <a:gd name="T33" fmla="*/ 261 h 449"/>
                  <a:gd name="T34" fmla="*/ 30 w 132"/>
                  <a:gd name="T35" fmla="*/ 331 h 449"/>
                  <a:gd name="T36" fmla="*/ 31 w 132"/>
                  <a:gd name="T37" fmla="*/ 322 h 449"/>
                  <a:gd name="T38" fmla="*/ 37 w 132"/>
                  <a:gd name="T39" fmla="*/ 297 h 449"/>
                  <a:gd name="T40" fmla="*/ 44 w 132"/>
                  <a:gd name="T41" fmla="*/ 261 h 449"/>
                  <a:gd name="T42" fmla="*/ 56 w 132"/>
                  <a:gd name="T43" fmla="*/ 217 h 449"/>
                  <a:gd name="T44" fmla="*/ 70 w 132"/>
                  <a:gd name="T45" fmla="*/ 168 h 449"/>
                  <a:gd name="T46" fmla="*/ 88 w 132"/>
                  <a:gd name="T47" fmla="*/ 118 h 449"/>
                  <a:gd name="T48" fmla="*/ 108 w 132"/>
                  <a:gd name="T49" fmla="*/ 71 h 449"/>
                  <a:gd name="T50" fmla="*/ 132 w 132"/>
                  <a:gd name="T51" fmla="*/ 30 h 449"/>
                  <a:gd name="T52" fmla="*/ 129 w 132"/>
                  <a:gd name="T53" fmla="*/ 39 h 449"/>
                  <a:gd name="T54" fmla="*/ 119 w 132"/>
                  <a:gd name="T55" fmla="*/ 67 h 449"/>
                  <a:gd name="T56" fmla="*/ 105 w 132"/>
                  <a:gd name="T57" fmla="*/ 109 h 449"/>
                  <a:gd name="T58" fmla="*/ 89 w 132"/>
                  <a:gd name="T59" fmla="*/ 162 h 449"/>
                  <a:gd name="T60" fmla="*/ 72 w 132"/>
                  <a:gd name="T61" fmla="*/ 225 h 449"/>
                  <a:gd name="T62" fmla="*/ 58 w 132"/>
                  <a:gd name="T63" fmla="*/ 293 h 449"/>
                  <a:gd name="T64" fmla="*/ 46 w 132"/>
                  <a:gd name="T65" fmla="*/ 363 h 449"/>
                  <a:gd name="T66" fmla="*/ 41 w 132"/>
                  <a:gd name="T67" fmla="*/ 433 h 449"/>
                  <a:gd name="T68" fmla="*/ 41 w 132"/>
                  <a:gd name="T69" fmla="*/ 449 h 449"/>
                  <a:gd name="T70" fmla="*/ 40 w 132"/>
                  <a:gd name="T71" fmla="*/ 449 h 449"/>
                  <a:gd name="T72" fmla="*/ 38 w 132"/>
                  <a:gd name="T73" fmla="*/ 447 h 449"/>
                  <a:gd name="T74" fmla="*/ 33 w 132"/>
                  <a:gd name="T75" fmla="*/ 445 h 449"/>
                  <a:gd name="T76" fmla="*/ 28 w 132"/>
                  <a:gd name="T77" fmla="*/ 443 h 449"/>
                  <a:gd name="T78" fmla="*/ 21 w 132"/>
                  <a:gd name="T79" fmla="*/ 442 h 449"/>
                  <a:gd name="T80" fmla="*/ 15 w 132"/>
                  <a:gd name="T81" fmla="*/ 441 h 449"/>
                  <a:gd name="T82" fmla="*/ 7 w 132"/>
                  <a:gd name="T83" fmla="*/ 439 h 449"/>
                  <a:gd name="T84" fmla="*/ 0 w 132"/>
                  <a:gd name="T85" fmla="*/ 44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2" h="449">
                    <a:moveTo>
                      <a:pt x="0" y="441"/>
                    </a:moveTo>
                    <a:lnTo>
                      <a:pt x="0" y="429"/>
                    </a:lnTo>
                    <a:lnTo>
                      <a:pt x="1" y="396"/>
                    </a:lnTo>
                    <a:lnTo>
                      <a:pt x="4" y="348"/>
                    </a:lnTo>
                    <a:lnTo>
                      <a:pt x="10" y="287"/>
                    </a:lnTo>
                    <a:lnTo>
                      <a:pt x="20" y="218"/>
                    </a:lnTo>
                    <a:lnTo>
                      <a:pt x="38" y="145"/>
                    </a:lnTo>
                    <a:lnTo>
                      <a:pt x="61" y="70"/>
                    </a:lnTo>
                    <a:lnTo>
                      <a:pt x="92" y="0"/>
                    </a:lnTo>
                    <a:lnTo>
                      <a:pt x="106" y="12"/>
                    </a:lnTo>
                    <a:lnTo>
                      <a:pt x="104" y="18"/>
                    </a:lnTo>
                    <a:lnTo>
                      <a:pt x="96" y="35"/>
                    </a:lnTo>
                    <a:lnTo>
                      <a:pt x="86" y="62"/>
                    </a:lnTo>
                    <a:lnTo>
                      <a:pt x="74" y="98"/>
                    </a:lnTo>
                    <a:lnTo>
                      <a:pt x="61" y="145"/>
                    </a:lnTo>
                    <a:lnTo>
                      <a:pt x="47" y="198"/>
                    </a:lnTo>
                    <a:lnTo>
                      <a:pt x="38" y="261"/>
                    </a:lnTo>
                    <a:lnTo>
                      <a:pt x="30" y="331"/>
                    </a:lnTo>
                    <a:lnTo>
                      <a:pt x="31" y="322"/>
                    </a:lnTo>
                    <a:lnTo>
                      <a:pt x="37" y="297"/>
                    </a:lnTo>
                    <a:lnTo>
                      <a:pt x="44" y="261"/>
                    </a:lnTo>
                    <a:lnTo>
                      <a:pt x="56" y="217"/>
                    </a:lnTo>
                    <a:lnTo>
                      <a:pt x="70" y="168"/>
                    </a:lnTo>
                    <a:lnTo>
                      <a:pt x="88" y="118"/>
                    </a:lnTo>
                    <a:lnTo>
                      <a:pt x="108" y="71"/>
                    </a:lnTo>
                    <a:lnTo>
                      <a:pt x="132" y="30"/>
                    </a:lnTo>
                    <a:lnTo>
                      <a:pt x="129" y="39"/>
                    </a:lnTo>
                    <a:lnTo>
                      <a:pt x="119" y="67"/>
                    </a:lnTo>
                    <a:lnTo>
                      <a:pt x="105" y="109"/>
                    </a:lnTo>
                    <a:lnTo>
                      <a:pt x="89" y="162"/>
                    </a:lnTo>
                    <a:lnTo>
                      <a:pt x="72" y="225"/>
                    </a:lnTo>
                    <a:lnTo>
                      <a:pt x="58" y="293"/>
                    </a:lnTo>
                    <a:lnTo>
                      <a:pt x="46" y="363"/>
                    </a:lnTo>
                    <a:lnTo>
                      <a:pt x="41" y="433"/>
                    </a:lnTo>
                    <a:lnTo>
                      <a:pt x="41" y="449"/>
                    </a:lnTo>
                    <a:lnTo>
                      <a:pt x="40" y="449"/>
                    </a:lnTo>
                    <a:lnTo>
                      <a:pt x="38" y="447"/>
                    </a:lnTo>
                    <a:lnTo>
                      <a:pt x="33" y="445"/>
                    </a:lnTo>
                    <a:lnTo>
                      <a:pt x="28" y="443"/>
                    </a:lnTo>
                    <a:lnTo>
                      <a:pt x="21" y="442"/>
                    </a:lnTo>
                    <a:lnTo>
                      <a:pt x="15" y="441"/>
                    </a:lnTo>
                    <a:lnTo>
                      <a:pt x="7" y="439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87B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8" name="Freeform 62"/>
              <p:cNvSpPr/>
              <p:nvPr/>
            </p:nvSpPr>
            <p:spPr bwMode="auto">
              <a:xfrm>
                <a:off x="1220" y="1847"/>
                <a:ext cx="271" cy="55"/>
              </a:xfrm>
              <a:custGeom>
                <a:avLst/>
                <a:gdLst>
                  <a:gd name="T0" fmla="*/ 1 w 813"/>
                  <a:gd name="T1" fmla="*/ 125 h 163"/>
                  <a:gd name="T2" fmla="*/ 13 w 813"/>
                  <a:gd name="T3" fmla="*/ 129 h 163"/>
                  <a:gd name="T4" fmla="*/ 37 w 813"/>
                  <a:gd name="T5" fmla="*/ 135 h 163"/>
                  <a:gd name="T6" fmla="*/ 70 w 813"/>
                  <a:gd name="T7" fmla="*/ 142 h 163"/>
                  <a:gd name="T8" fmla="*/ 113 w 813"/>
                  <a:gd name="T9" fmla="*/ 150 h 163"/>
                  <a:gd name="T10" fmla="*/ 164 w 813"/>
                  <a:gd name="T11" fmla="*/ 157 h 163"/>
                  <a:gd name="T12" fmla="*/ 224 w 813"/>
                  <a:gd name="T13" fmla="*/ 162 h 163"/>
                  <a:gd name="T14" fmla="*/ 289 w 813"/>
                  <a:gd name="T15" fmla="*/ 163 h 163"/>
                  <a:gd name="T16" fmla="*/ 345 w 813"/>
                  <a:gd name="T17" fmla="*/ 162 h 163"/>
                  <a:gd name="T18" fmla="*/ 386 w 813"/>
                  <a:gd name="T19" fmla="*/ 159 h 163"/>
                  <a:gd name="T20" fmla="*/ 429 w 813"/>
                  <a:gd name="T21" fmla="*/ 154 h 163"/>
                  <a:gd name="T22" fmla="*/ 472 w 813"/>
                  <a:gd name="T23" fmla="*/ 147 h 163"/>
                  <a:gd name="T24" fmla="*/ 513 w 813"/>
                  <a:gd name="T25" fmla="*/ 139 h 163"/>
                  <a:gd name="T26" fmla="*/ 553 w 813"/>
                  <a:gd name="T27" fmla="*/ 131 h 163"/>
                  <a:gd name="T28" fmla="*/ 591 w 813"/>
                  <a:gd name="T29" fmla="*/ 121 h 163"/>
                  <a:gd name="T30" fmla="*/ 631 w 813"/>
                  <a:gd name="T31" fmla="*/ 107 h 163"/>
                  <a:gd name="T32" fmla="*/ 670 w 813"/>
                  <a:gd name="T33" fmla="*/ 92 h 163"/>
                  <a:gd name="T34" fmla="*/ 710 w 813"/>
                  <a:gd name="T35" fmla="*/ 76 h 163"/>
                  <a:gd name="T36" fmla="*/ 752 w 813"/>
                  <a:gd name="T37" fmla="*/ 58 h 163"/>
                  <a:gd name="T38" fmla="*/ 792 w 813"/>
                  <a:gd name="T39" fmla="*/ 36 h 163"/>
                  <a:gd name="T40" fmla="*/ 813 w 813"/>
                  <a:gd name="T41" fmla="*/ 0 h 163"/>
                  <a:gd name="T42" fmla="*/ 808 w 813"/>
                  <a:gd name="T43" fmla="*/ 3 h 163"/>
                  <a:gd name="T44" fmla="*/ 797 w 813"/>
                  <a:gd name="T45" fmla="*/ 8 h 163"/>
                  <a:gd name="T46" fmla="*/ 779 w 813"/>
                  <a:gd name="T47" fmla="*/ 18 h 163"/>
                  <a:gd name="T48" fmla="*/ 753 w 813"/>
                  <a:gd name="T49" fmla="*/ 28 h 163"/>
                  <a:gd name="T50" fmla="*/ 720 w 813"/>
                  <a:gd name="T51" fmla="*/ 42 h 163"/>
                  <a:gd name="T52" fmla="*/ 681 w 813"/>
                  <a:gd name="T53" fmla="*/ 56 h 163"/>
                  <a:gd name="T54" fmla="*/ 636 w 813"/>
                  <a:gd name="T55" fmla="*/ 71 h 163"/>
                  <a:gd name="T56" fmla="*/ 585 w 813"/>
                  <a:gd name="T57" fmla="*/ 86 h 163"/>
                  <a:gd name="T58" fmla="*/ 529 w 813"/>
                  <a:gd name="T59" fmla="*/ 100 h 163"/>
                  <a:gd name="T60" fmla="*/ 467 w 813"/>
                  <a:gd name="T61" fmla="*/ 114 h 163"/>
                  <a:gd name="T62" fmla="*/ 400 w 813"/>
                  <a:gd name="T63" fmla="*/ 125 h 163"/>
                  <a:gd name="T64" fmla="*/ 328 w 813"/>
                  <a:gd name="T65" fmla="*/ 133 h 163"/>
                  <a:gd name="T66" fmla="*/ 252 w 813"/>
                  <a:gd name="T67" fmla="*/ 137 h 163"/>
                  <a:gd name="T68" fmla="*/ 172 w 813"/>
                  <a:gd name="T69" fmla="*/ 138 h 163"/>
                  <a:gd name="T70" fmla="*/ 88 w 813"/>
                  <a:gd name="T71" fmla="*/ 134 h 163"/>
                  <a:gd name="T72" fmla="*/ 0 w 813"/>
                  <a:gd name="T73" fmla="*/ 12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3" h="163">
                    <a:moveTo>
                      <a:pt x="0" y="125"/>
                    </a:moveTo>
                    <a:lnTo>
                      <a:pt x="1" y="125"/>
                    </a:lnTo>
                    <a:lnTo>
                      <a:pt x="6" y="126"/>
                    </a:lnTo>
                    <a:lnTo>
                      <a:pt x="13" y="129"/>
                    </a:lnTo>
                    <a:lnTo>
                      <a:pt x="24" y="131"/>
                    </a:lnTo>
                    <a:lnTo>
                      <a:pt x="37" y="135"/>
                    </a:lnTo>
                    <a:lnTo>
                      <a:pt x="52" y="138"/>
                    </a:lnTo>
                    <a:lnTo>
                      <a:pt x="70" y="142"/>
                    </a:lnTo>
                    <a:lnTo>
                      <a:pt x="90" y="146"/>
                    </a:lnTo>
                    <a:lnTo>
                      <a:pt x="113" y="150"/>
                    </a:lnTo>
                    <a:lnTo>
                      <a:pt x="138" y="154"/>
                    </a:lnTo>
                    <a:lnTo>
                      <a:pt x="164" y="157"/>
                    </a:lnTo>
                    <a:lnTo>
                      <a:pt x="194" y="161"/>
                    </a:lnTo>
                    <a:lnTo>
                      <a:pt x="224" y="162"/>
                    </a:lnTo>
                    <a:lnTo>
                      <a:pt x="256" y="163"/>
                    </a:lnTo>
                    <a:lnTo>
                      <a:pt x="289" y="163"/>
                    </a:lnTo>
                    <a:lnTo>
                      <a:pt x="325" y="163"/>
                    </a:lnTo>
                    <a:lnTo>
                      <a:pt x="345" y="162"/>
                    </a:lnTo>
                    <a:lnTo>
                      <a:pt x="365" y="161"/>
                    </a:lnTo>
                    <a:lnTo>
                      <a:pt x="386" y="159"/>
                    </a:lnTo>
                    <a:lnTo>
                      <a:pt x="407" y="157"/>
                    </a:lnTo>
                    <a:lnTo>
                      <a:pt x="429" y="154"/>
                    </a:lnTo>
                    <a:lnTo>
                      <a:pt x="450" y="151"/>
                    </a:lnTo>
                    <a:lnTo>
                      <a:pt x="472" y="147"/>
                    </a:lnTo>
                    <a:lnTo>
                      <a:pt x="495" y="143"/>
                    </a:lnTo>
                    <a:lnTo>
                      <a:pt x="513" y="139"/>
                    </a:lnTo>
                    <a:lnTo>
                      <a:pt x="533" y="135"/>
                    </a:lnTo>
                    <a:lnTo>
                      <a:pt x="553" y="131"/>
                    </a:lnTo>
                    <a:lnTo>
                      <a:pt x="571" y="126"/>
                    </a:lnTo>
                    <a:lnTo>
                      <a:pt x="591" y="121"/>
                    </a:lnTo>
                    <a:lnTo>
                      <a:pt x="610" y="114"/>
                    </a:lnTo>
                    <a:lnTo>
                      <a:pt x="631" y="107"/>
                    </a:lnTo>
                    <a:lnTo>
                      <a:pt x="650" y="100"/>
                    </a:lnTo>
                    <a:lnTo>
                      <a:pt x="670" y="92"/>
                    </a:lnTo>
                    <a:lnTo>
                      <a:pt x="691" y="84"/>
                    </a:lnTo>
                    <a:lnTo>
                      <a:pt x="710" y="76"/>
                    </a:lnTo>
                    <a:lnTo>
                      <a:pt x="731" y="67"/>
                    </a:lnTo>
                    <a:lnTo>
                      <a:pt x="752" y="58"/>
                    </a:lnTo>
                    <a:lnTo>
                      <a:pt x="772" y="47"/>
                    </a:lnTo>
                    <a:lnTo>
                      <a:pt x="792" y="36"/>
                    </a:lnTo>
                    <a:lnTo>
                      <a:pt x="813" y="26"/>
                    </a:lnTo>
                    <a:lnTo>
                      <a:pt x="813" y="0"/>
                    </a:lnTo>
                    <a:lnTo>
                      <a:pt x="811" y="0"/>
                    </a:lnTo>
                    <a:lnTo>
                      <a:pt x="808" y="3"/>
                    </a:lnTo>
                    <a:lnTo>
                      <a:pt x="804" y="4"/>
                    </a:lnTo>
                    <a:lnTo>
                      <a:pt x="797" y="8"/>
                    </a:lnTo>
                    <a:lnTo>
                      <a:pt x="789" y="12"/>
                    </a:lnTo>
                    <a:lnTo>
                      <a:pt x="779" y="18"/>
                    </a:lnTo>
                    <a:lnTo>
                      <a:pt x="767" y="23"/>
                    </a:lnTo>
                    <a:lnTo>
                      <a:pt x="753" y="28"/>
                    </a:lnTo>
                    <a:lnTo>
                      <a:pt x="738" y="35"/>
                    </a:lnTo>
                    <a:lnTo>
                      <a:pt x="720" y="42"/>
                    </a:lnTo>
                    <a:lnTo>
                      <a:pt x="702" y="50"/>
                    </a:lnTo>
                    <a:lnTo>
                      <a:pt x="681" y="56"/>
                    </a:lnTo>
                    <a:lnTo>
                      <a:pt x="659" y="64"/>
                    </a:lnTo>
                    <a:lnTo>
                      <a:pt x="636" y="71"/>
                    </a:lnTo>
                    <a:lnTo>
                      <a:pt x="611" y="79"/>
                    </a:lnTo>
                    <a:lnTo>
                      <a:pt x="585" y="86"/>
                    </a:lnTo>
                    <a:lnTo>
                      <a:pt x="558" y="94"/>
                    </a:lnTo>
                    <a:lnTo>
                      <a:pt x="529" y="100"/>
                    </a:lnTo>
                    <a:lnTo>
                      <a:pt x="498" y="107"/>
                    </a:lnTo>
                    <a:lnTo>
                      <a:pt x="467" y="114"/>
                    </a:lnTo>
                    <a:lnTo>
                      <a:pt x="434" y="119"/>
                    </a:lnTo>
                    <a:lnTo>
                      <a:pt x="400" y="125"/>
                    </a:lnTo>
                    <a:lnTo>
                      <a:pt x="364" y="129"/>
                    </a:lnTo>
                    <a:lnTo>
                      <a:pt x="328" y="133"/>
                    </a:lnTo>
                    <a:lnTo>
                      <a:pt x="290" y="135"/>
                    </a:lnTo>
                    <a:lnTo>
                      <a:pt x="252" y="137"/>
                    </a:lnTo>
                    <a:lnTo>
                      <a:pt x="213" y="138"/>
                    </a:lnTo>
                    <a:lnTo>
                      <a:pt x="172" y="138"/>
                    </a:lnTo>
                    <a:lnTo>
                      <a:pt x="130" y="137"/>
                    </a:lnTo>
                    <a:lnTo>
                      <a:pt x="88" y="134"/>
                    </a:lnTo>
                    <a:lnTo>
                      <a:pt x="45" y="13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9" name="Freeform 63"/>
              <p:cNvSpPr/>
              <p:nvPr/>
            </p:nvSpPr>
            <p:spPr bwMode="auto">
              <a:xfrm>
                <a:off x="1138" y="1444"/>
                <a:ext cx="97" cy="141"/>
              </a:xfrm>
              <a:custGeom>
                <a:avLst/>
                <a:gdLst>
                  <a:gd name="T0" fmla="*/ 220 w 291"/>
                  <a:gd name="T1" fmla="*/ 0 h 422"/>
                  <a:gd name="T2" fmla="*/ 218 w 291"/>
                  <a:gd name="T3" fmla="*/ 1 h 422"/>
                  <a:gd name="T4" fmla="*/ 211 w 291"/>
                  <a:gd name="T5" fmla="*/ 5 h 422"/>
                  <a:gd name="T6" fmla="*/ 201 w 291"/>
                  <a:gd name="T7" fmla="*/ 14 h 422"/>
                  <a:gd name="T8" fmla="*/ 188 w 291"/>
                  <a:gd name="T9" fmla="*/ 23 h 422"/>
                  <a:gd name="T10" fmla="*/ 173 w 291"/>
                  <a:gd name="T11" fmla="*/ 36 h 422"/>
                  <a:gd name="T12" fmla="*/ 156 w 291"/>
                  <a:gd name="T13" fmla="*/ 52 h 422"/>
                  <a:gd name="T14" fmla="*/ 137 w 291"/>
                  <a:gd name="T15" fmla="*/ 70 h 422"/>
                  <a:gd name="T16" fmla="*/ 118 w 291"/>
                  <a:gd name="T17" fmla="*/ 91 h 422"/>
                  <a:gd name="T18" fmla="*/ 98 w 291"/>
                  <a:gd name="T19" fmla="*/ 114 h 422"/>
                  <a:gd name="T20" fmla="*/ 78 w 291"/>
                  <a:gd name="T21" fmla="*/ 141 h 422"/>
                  <a:gd name="T22" fmla="*/ 60 w 291"/>
                  <a:gd name="T23" fmla="*/ 169 h 422"/>
                  <a:gd name="T24" fmla="*/ 44 w 291"/>
                  <a:gd name="T25" fmla="*/ 200 h 422"/>
                  <a:gd name="T26" fmla="*/ 28 w 291"/>
                  <a:gd name="T27" fmla="*/ 233 h 422"/>
                  <a:gd name="T28" fmla="*/ 15 w 291"/>
                  <a:gd name="T29" fmla="*/ 268 h 422"/>
                  <a:gd name="T30" fmla="*/ 6 w 291"/>
                  <a:gd name="T31" fmla="*/ 305 h 422"/>
                  <a:gd name="T32" fmla="*/ 0 w 291"/>
                  <a:gd name="T33" fmla="*/ 345 h 422"/>
                  <a:gd name="T34" fmla="*/ 14 w 291"/>
                  <a:gd name="T35" fmla="*/ 371 h 422"/>
                  <a:gd name="T36" fmla="*/ 15 w 291"/>
                  <a:gd name="T37" fmla="*/ 371 h 422"/>
                  <a:gd name="T38" fmla="*/ 21 w 291"/>
                  <a:gd name="T39" fmla="*/ 371 h 422"/>
                  <a:gd name="T40" fmla="*/ 27 w 291"/>
                  <a:gd name="T41" fmla="*/ 371 h 422"/>
                  <a:gd name="T42" fmla="*/ 38 w 291"/>
                  <a:gd name="T43" fmla="*/ 371 h 422"/>
                  <a:gd name="T44" fmla="*/ 50 w 291"/>
                  <a:gd name="T45" fmla="*/ 371 h 422"/>
                  <a:gd name="T46" fmla="*/ 65 w 291"/>
                  <a:gd name="T47" fmla="*/ 371 h 422"/>
                  <a:gd name="T48" fmla="*/ 82 w 291"/>
                  <a:gd name="T49" fmla="*/ 372 h 422"/>
                  <a:gd name="T50" fmla="*/ 100 w 291"/>
                  <a:gd name="T51" fmla="*/ 374 h 422"/>
                  <a:gd name="T52" fmla="*/ 120 w 291"/>
                  <a:gd name="T53" fmla="*/ 376 h 422"/>
                  <a:gd name="T54" fmla="*/ 141 w 291"/>
                  <a:gd name="T55" fmla="*/ 380 h 422"/>
                  <a:gd name="T56" fmla="*/ 164 w 291"/>
                  <a:gd name="T57" fmla="*/ 384 h 422"/>
                  <a:gd name="T58" fmla="*/ 188 w 291"/>
                  <a:gd name="T59" fmla="*/ 388 h 422"/>
                  <a:gd name="T60" fmla="*/ 212 w 291"/>
                  <a:gd name="T61" fmla="*/ 395 h 422"/>
                  <a:gd name="T62" fmla="*/ 238 w 291"/>
                  <a:gd name="T63" fmla="*/ 403 h 422"/>
                  <a:gd name="T64" fmla="*/ 263 w 291"/>
                  <a:gd name="T65" fmla="*/ 411 h 422"/>
                  <a:gd name="T66" fmla="*/ 289 w 291"/>
                  <a:gd name="T67" fmla="*/ 422 h 422"/>
                  <a:gd name="T68" fmla="*/ 289 w 291"/>
                  <a:gd name="T69" fmla="*/ 411 h 422"/>
                  <a:gd name="T70" fmla="*/ 291 w 291"/>
                  <a:gd name="T71" fmla="*/ 380 h 422"/>
                  <a:gd name="T72" fmla="*/ 289 w 291"/>
                  <a:gd name="T73" fmla="*/ 335 h 422"/>
                  <a:gd name="T74" fmla="*/ 285 w 291"/>
                  <a:gd name="T75" fmla="*/ 277 h 422"/>
                  <a:gd name="T76" fmla="*/ 277 w 291"/>
                  <a:gd name="T77" fmla="*/ 210 h 422"/>
                  <a:gd name="T78" fmla="*/ 266 w 291"/>
                  <a:gd name="T79" fmla="*/ 139 h 422"/>
                  <a:gd name="T80" fmla="*/ 246 w 291"/>
                  <a:gd name="T81" fmla="*/ 68 h 422"/>
                  <a:gd name="T82" fmla="*/ 220 w 291"/>
                  <a:gd name="T83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1" h="422">
                    <a:moveTo>
                      <a:pt x="220" y="0"/>
                    </a:moveTo>
                    <a:lnTo>
                      <a:pt x="218" y="1"/>
                    </a:lnTo>
                    <a:lnTo>
                      <a:pt x="211" y="5"/>
                    </a:lnTo>
                    <a:lnTo>
                      <a:pt x="201" y="14"/>
                    </a:lnTo>
                    <a:lnTo>
                      <a:pt x="188" y="23"/>
                    </a:lnTo>
                    <a:lnTo>
                      <a:pt x="173" y="36"/>
                    </a:lnTo>
                    <a:lnTo>
                      <a:pt x="156" y="52"/>
                    </a:lnTo>
                    <a:lnTo>
                      <a:pt x="137" y="70"/>
                    </a:lnTo>
                    <a:lnTo>
                      <a:pt x="118" y="91"/>
                    </a:lnTo>
                    <a:lnTo>
                      <a:pt x="98" y="114"/>
                    </a:lnTo>
                    <a:lnTo>
                      <a:pt x="78" y="141"/>
                    </a:lnTo>
                    <a:lnTo>
                      <a:pt x="60" y="169"/>
                    </a:lnTo>
                    <a:lnTo>
                      <a:pt x="44" y="200"/>
                    </a:lnTo>
                    <a:lnTo>
                      <a:pt x="28" y="233"/>
                    </a:lnTo>
                    <a:lnTo>
                      <a:pt x="15" y="268"/>
                    </a:lnTo>
                    <a:lnTo>
                      <a:pt x="6" y="305"/>
                    </a:lnTo>
                    <a:lnTo>
                      <a:pt x="0" y="345"/>
                    </a:lnTo>
                    <a:lnTo>
                      <a:pt x="14" y="371"/>
                    </a:lnTo>
                    <a:lnTo>
                      <a:pt x="15" y="371"/>
                    </a:lnTo>
                    <a:lnTo>
                      <a:pt x="21" y="371"/>
                    </a:lnTo>
                    <a:lnTo>
                      <a:pt x="27" y="371"/>
                    </a:lnTo>
                    <a:lnTo>
                      <a:pt x="38" y="371"/>
                    </a:lnTo>
                    <a:lnTo>
                      <a:pt x="50" y="371"/>
                    </a:lnTo>
                    <a:lnTo>
                      <a:pt x="65" y="371"/>
                    </a:lnTo>
                    <a:lnTo>
                      <a:pt x="82" y="372"/>
                    </a:lnTo>
                    <a:lnTo>
                      <a:pt x="100" y="374"/>
                    </a:lnTo>
                    <a:lnTo>
                      <a:pt x="120" y="376"/>
                    </a:lnTo>
                    <a:lnTo>
                      <a:pt x="141" y="380"/>
                    </a:lnTo>
                    <a:lnTo>
                      <a:pt x="164" y="384"/>
                    </a:lnTo>
                    <a:lnTo>
                      <a:pt x="188" y="388"/>
                    </a:lnTo>
                    <a:lnTo>
                      <a:pt x="212" y="395"/>
                    </a:lnTo>
                    <a:lnTo>
                      <a:pt x="238" y="403"/>
                    </a:lnTo>
                    <a:lnTo>
                      <a:pt x="263" y="411"/>
                    </a:lnTo>
                    <a:lnTo>
                      <a:pt x="289" y="422"/>
                    </a:lnTo>
                    <a:lnTo>
                      <a:pt x="289" y="411"/>
                    </a:lnTo>
                    <a:lnTo>
                      <a:pt x="291" y="380"/>
                    </a:lnTo>
                    <a:lnTo>
                      <a:pt x="289" y="335"/>
                    </a:lnTo>
                    <a:lnTo>
                      <a:pt x="285" y="277"/>
                    </a:lnTo>
                    <a:lnTo>
                      <a:pt x="277" y="210"/>
                    </a:lnTo>
                    <a:lnTo>
                      <a:pt x="266" y="139"/>
                    </a:lnTo>
                    <a:lnTo>
                      <a:pt x="246" y="68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0" name="Freeform 64"/>
              <p:cNvSpPr/>
              <p:nvPr/>
            </p:nvSpPr>
            <p:spPr bwMode="auto">
              <a:xfrm>
                <a:off x="1415" y="1450"/>
                <a:ext cx="101" cy="138"/>
              </a:xfrm>
              <a:custGeom>
                <a:avLst/>
                <a:gdLst>
                  <a:gd name="T0" fmla="*/ 0 w 304"/>
                  <a:gd name="T1" fmla="*/ 404 h 413"/>
                  <a:gd name="T2" fmla="*/ 1 w 304"/>
                  <a:gd name="T3" fmla="*/ 404 h 413"/>
                  <a:gd name="T4" fmla="*/ 5 w 304"/>
                  <a:gd name="T5" fmla="*/ 401 h 413"/>
                  <a:gd name="T6" fmla="*/ 11 w 304"/>
                  <a:gd name="T7" fmla="*/ 400 h 413"/>
                  <a:gd name="T8" fmla="*/ 18 w 304"/>
                  <a:gd name="T9" fmla="*/ 398 h 413"/>
                  <a:gd name="T10" fmla="*/ 26 w 304"/>
                  <a:gd name="T11" fmla="*/ 398 h 413"/>
                  <a:gd name="T12" fmla="*/ 35 w 304"/>
                  <a:gd name="T13" fmla="*/ 401 h 413"/>
                  <a:gd name="T14" fmla="*/ 46 w 304"/>
                  <a:gd name="T15" fmla="*/ 405 h 413"/>
                  <a:gd name="T16" fmla="*/ 56 w 304"/>
                  <a:gd name="T17" fmla="*/ 413 h 413"/>
                  <a:gd name="T18" fmla="*/ 57 w 304"/>
                  <a:gd name="T19" fmla="*/ 412 h 413"/>
                  <a:gd name="T20" fmla="*/ 62 w 304"/>
                  <a:gd name="T21" fmla="*/ 410 h 413"/>
                  <a:gd name="T22" fmla="*/ 69 w 304"/>
                  <a:gd name="T23" fmla="*/ 406 h 413"/>
                  <a:gd name="T24" fmla="*/ 79 w 304"/>
                  <a:gd name="T25" fmla="*/ 402 h 413"/>
                  <a:gd name="T26" fmla="*/ 90 w 304"/>
                  <a:gd name="T27" fmla="*/ 397 h 413"/>
                  <a:gd name="T28" fmla="*/ 105 w 304"/>
                  <a:gd name="T29" fmla="*/ 392 h 413"/>
                  <a:gd name="T30" fmla="*/ 121 w 304"/>
                  <a:gd name="T31" fmla="*/ 386 h 413"/>
                  <a:gd name="T32" fmla="*/ 138 w 304"/>
                  <a:gd name="T33" fmla="*/ 380 h 413"/>
                  <a:gd name="T34" fmla="*/ 157 w 304"/>
                  <a:gd name="T35" fmla="*/ 374 h 413"/>
                  <a:gd name="T36" fmla="*/ 176 w 304"/>
                  <a:gd name="T37" fmla="*/ 369 h 413"/>
                  <a:gd name="T38" fmla="*/ 197 w 304"/>
                  <a:gd name="T39" fmla="*/ 364 h 413"/>
                  <a:gd name="T40" fmla="*/ 218 w 304"/>
                  <a:gd name="T41" fmla="*/ 358 h 413"/>
                  <a:gd name="T42" fmla="*/ 240 w 304"/>
                  <a:gd name="T43" fmla="*/ 356 h 413"/>
                  <a:gd name="T44" fmla="*/ 261 w 304"/>
                  <a:gd name="T45" fmla="*/ 353 h 413"/>
                  <a:gd name="T46" fmla="*/ 283 w 304"/>
                  <a:gd name="T47" fmla="*/ 353 h 413"/>
                  <a:gd name="T48" fmla="*/ 304 w 304"/>
                  <a:gd name="T49" fmla="*/ 353 h 413"/>
                  <a:gd name="T50" fmla="*/ 304 w 304"/>
                  <a:gd name="T51" fmla="*/ 350 h 413"/>
                  <a:gd name="T52" fmla="*/ 302 w 304"/>
                  <a:gd name="T53" fmla="*/ 344 h 413"/>
                  <a:gd name="T54" fmla="*/ 299 w 304"/>
                  <a:gd name="T55" fmla="*/ 331 h 413"/>
                  <a:gd name="T56" fmla="*/ 295 w 304"/>
                  <a:gd name="T57" fmla="*/ 315 h 413"/>
                  <a:gd name="T58" fmla="*/ 290 w 304"/>
                  <a:gd name="T59" fmla="*/ 297 h 413"/>
                  <a:gd name="T60" fmla="*/ 283 w 304"/>
                  <a:gd name="T61" fmla="*/ 275 h 413"/>
                  <a:gd name="T62" fmla="*/ 273 w 304"/>
                  <a:gd name="T63" fmla="*/ 250 h 413"/>
                  <a:gd name="T64" fmla="*/ 262 w 304"/>
                  <a:gd name="T65" fmla="*/ 224 h 413"/>
                  <a:gd name="T66" fmla="*/ 249 w 304"/>
                  <a:gd name="T67" fmla="*/ 196 h 413"/>
                  <a:gd name="T68" fmla="*/ 233 w 304"/>
                  <a:gd name="T69" fmla="*/ 167 h 413"/>
                  <a:gd name="T70" fmla="*/ 215 w 304"/>
                  <a:gd name="T71" fmla="*/ 137 h 413"/>
                  <a:gd name="T72" fmla="*/ 193 w 304"/>
                  <a:gd name="T73" fmla="*/ 108 h 413"/>
                  <a:gd name="T74" fmla="*/ 169 w 304"/>
                  <a:gd name="T75" fmla="*/ 80 h 413"/>
                  <a:gd name="T76" fmla="*/ 142 w 304"/>
                  <a:gd name="T77" fmla="*/ 52 h 413"/>
                  <a:gd name="T78" fmla="*/ 111 w 304"/>
                  <a:gd name="T79" fmla="*/ 25 h 413"/>
                  <a:gd name="T80" fmla="*/ 76 w 304"/>
                  <a:gd name="T81" fmla="*/ 0 h 413"/>
                  <a:gd name="T82" fmla="*/ 73 w 304"/>
                  <a:gd name="T83" fmla="*/ 6 h 413"/>
                  <a:gd name="T84" fmla="*/ 62 w 304"/>
                  <a:gd name="T85" fmla="*/ 28 h 413"/>
                  <a:gd name="T86" fmla="*/ 49 w 304"/>
                  <a:gd name="T87" fmla="*/ 61 h 413"/>
                  <a:gd name="T88" fmla="*/ 34 w 304"/>
                  <a:gd name="T89" fmla="*/ 107 h 413"/>
                  <a:gd name="T90" fmla="*/ 19 w 304"/>
                  <a:gd name="T91" fmla="*/ 166 h 413"/>
                  <a:gd name="T92" fmla="*/ 7 w 304"/>
                  <a:gd name="T93" fmla="*/ 234 h 413"/>
                  <a:gd name="T94" fmla="*/ 0 w 304"/>
                  <a:gd name="T95" fmla="*/ 314 h 413"/>
                  <a:gd name="T96" fmla="*/ 0 w 304"/>
                  <a:gd name="T97" fmla="*/ 404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4" h="413">
                    <a:moveTo>
                      <a:pt x="0" y="404"/>
                    </a:moveTo>
                    <a:lnTo>
                      <a:pt x="1" y="404"/>
                    </a:lnTo>
                    <a:lnTo>
                      <a:pt x="5" y="401"/>
                    </a:lnTo>
                    <a:lnTo>
                      <a:pt x="11" y="400"/>
                    </a:lnTo>
                    <a:lnTo>
                      <a:pt x="18" y="398"/>
                    </a:lnTo>
                    <a:lnTo>
                      <a:pt x="26" y="398"/>
                    </a:lnTo>
                    <a:lnTo>
                      <a:pt x="35" y="401"/>
                    </a:lnTo>
                    <a:lnTo>
                      <a:pt x="46" y="405"/>
                    </a:lnTo>
                    <a:lnTo>
                      <a:pt x="56" y="413"/>
                    </a:lnTo>
                    <a:lnTo>
                      <a:pt x="57" y="412"/>
                    </a:lnTo>
                    <a:lnTo>
                      <a:pt x="62" y="410"/>
                    </a:lnTo>
                    <a:lnTo>
                      <a:pt x="69" y="406"/>
                    </a:lnTo>
                    <a:lnTo>
                      <a:pt x="79" y="402"/>
                    </a:lnTo>
                    <a:lnTo>
                      <a:pt x="90" y="397"/>
                    </a:lnTo>
                    <a:lnTo>
                      <a:pt x="105" y="392"/>
                    </a:lnTo>
                    <a:lnTo>
                      <a:pt x="121" y="386"/>
                    </a:lnTo>
                    <a:lnTo>
                      <a:pt x="138" y="380"/>
                    </a:lnTo>
                    <a:lnTo>
                      <a:pt x="157" y="374"/>
                    </a:lnTo>
                    <a:lnTo>
                      <a:pt x="176" y="369"/>
                    </a:lnTo>
                    <a:lnTo>
                      <a:pt x="197" y="364"/>
                    </a:lnTo>
                    <a:lnTo>
                      <a:pt x="218" y="358"/>
                    </a:lnTo>
                    <a:lnTo>
                      <a:pt x="240" y="356"/>
                    </a:lnTo>
                    <a:lnTo>
                      <a:pt x="261" y="353"/>
                    </a:lnTo>
                    <a:lnTo>
                      <a:pt x="283" y="353"/>
                    </a:lnTo>
                    <a:lnTo>
                      <a:pt x="304" y="353"/>
                    </a:lnTo>
                    <a:lnTo>
                      <a:pt x="304" y="350"/>
                    </a:lnTo>
                    <a:lnTo>
                      <a:pt x="302" y="344"/>
                    </a:lnTo>
                    <a:lnTo>
                      <a:pt x="299" y="331"/>
                    </a:lnTo>
                    <a:lnTo>
                      <a:pt x="295" y="315"/>
                    </a:lnTo>
                    <a:lnTo>
                      <a:pt x="290" y="297"/>
                    </a:lnTo>
                    <a:lnTo>
                      <a:pt x="283" y="275"/>
                    </a:lnTo>
                    <a:lnTo>
                      <a:pt x="273" y="250"/>
                    </a:lnTo>
                    <a:lnTo>
                      <a:pt x="262" y="224"/>
                    </a:lnTo>
                    <a:lnTo>
                      <a:pt x="249" y="196"/>
                    </a:lnTo>
                    <a:lnTo>
                      <a:pt x="233" y="167"/>
                    </a:lnTo>
                    <a:lnTo>
                      <a:pt x="215" y="137"/>
                    </a:lnTo>
                    <a:lnTo>
                      <a:pt x="193" y="108"/>
                    </a:lnTo>
                    <a:lnTo>
                      <a:pt x="169" y="80"/>
                    </a:lnTo>
                    <a:lnTo>
                      <a:pt x="142" y="52"/>
                    </a:lnTo>
                    <a:lnTo>
                      <a:pt x="111" y="25"/>
                    </a:lnTo>
                    <a:lnTo>
                      <a:pt x="76" y="0"/>
                    </a:lnTo>
                    <a:lnTo>
                      <a:pt x="73" y="6"/>
                    </a:lnTo>
                    <a:lnTo>
                      <a:pt x="62" y="28"/>
                    </a:lnTo>
                    <a:lnTo>
                      <a:pt x="49" y="61"/>
                    </a:lnTo>
                    <a:lnTo>
                      <a:pt x="34" y="107"/>
                    </a:lnTo>
                    <a:lnTo>
                      <a:pt x="19" y="166"/>
                    </a:lnTo>
                    <a:lnTo>
                      <a:pt x="7" y="234"/>
                    </a:lnTo>
                    <a:lnTo>
                      <a:pt x="0" y="31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1" name="Freeform 65"/>
              <p:cNvSpPr/>
              <p:nvPr/>
            </p:nvSpPr>
            <p:spPr bwMode="auto">
              <a:xfrm>
                <a:off x="1303" y="1571"/>
                <a:ext cx="64" cy="80"/>
              </a:xfrm>
              <a:custGeom>
                <a:avLst/>
                <a:gdLst>
                  <a:gd name="T0" fmla="*/ 89 w 192"/>
                  <a:gd name="T1" fmla="*/ 0 h 241"/>
                  <a:gd name="T2" fmla="*/ 86 w 192"/>
                  <a:gd name="T3" fmla="*/ 7 h 241"/>
                  <a:gd name="T4" fmla="*/ 77 w 192"/>
                  <a:gd name="T5" fmla="*/ 26 h 241"/>
                  <a:gd name="T6" fmla="*/ 64 w 192"/>
                  <a:gd name="T7" fmla="*/ 52 h 241"/>
                  <a:gd name="T8" fmla="*/ 50 w 192"/>
                  <a:gd name="T9" fmla="*/ 86 h 241"/>
                  <a:gd name="T10" fmla="*/ 35 w 192"/>
                  <a:gd name="T11" fmla="*/ 123 h 241"/>
                  <a:gd name="T12" fmla="*/ 20 w 192"/>
                  <a:gd name="T13" fmla="*/ 161 h 241"/>
                  <a:gd name="T14" fmla="*/ 8 w 192"/>
                  <a:gd name="T15" fmla="*/ 197 h 241"/>
                  <a:gd name="T16" fmla="*/ 0 w 192"/>
                  <a:gd name="T17" fmla="*/ 228 h 241"/>
                  <a:gd name="T18" fmla="*/ 1 w 192"/>
                  <a:gd name="T19" fmla="*/ 228 h 241"/>
                  <a:gd name="T20" fmla="*/ 4 w 192"/>
                  <a:gd name="T21" fmla="*/ 229 h 241"/>
                  <a:gd name="T22" fmla="*/ 10 w 192"/>
                  <a:gd name="T23" fmla="*/ 232 h 241"/>
                  <a:gd name="T24" fmla="*/ 16 w 192"/>
                  <a:gd name="T25" fmla="*/ 233 h 241"/>
                  <a:gd name="T26" fmla="*/ 25 w 192"/>
                  <a:gd name="T27" fmla="*/ 236 h 241"/>
                  <a:gd name="T28" fmla="*/ 35 w 192"/>
                  <a:gd name="T29" fmla="*/ 237 h 241"/>
                  <a:gd name="T30" fmla="*/ 47 w 192"/>
                  <a:gd name="T31" fmla="*/ 240 h 241"/>
                  <a:gd name="T32" fmla="*/ 60 w 192"/>
                  <a:gd name="T33" fmla="*/ 241 h 241"/>
                  <a:gd name="T34" fmla="*/ 74 w 192"/>
                  <a:gd name="T35" fmla="*/ 241 h 241"/>
                  <a:gd name="T36" fmla="*/ 89 w 192"/>
                  <a:gd name="T37" fmla="*/ 240 h 241"/>
                  <a:gd name="T38" fmla="*/ 104 w 192"/>
                  <a:gd name="T39" fmla="*/ 239 h 241"/>
                  <a:gd name="T40" fmla="*/ 121 w 192"/>
                  <a:gd name="T41" fmla="*/ 234 h 241"/>
                  <a:gd name="T42" fmla="*/ 138 w 192"/>
                  <a:gd name="T43" fmla="*/ 230 h 241"/>
                  <a:gd name="T44" fmla="*/ 156 w 192"/>
                  <a:gd name="T45" fmla="*/ 222 h 241"/>
                  <a:gd name="T46" fmla="*/ 174 w 192"/>
                  <a:gd name="T47" fmla="*/ 214 h 241"/>
                  <a:gd name="T48" fmla="*/ 192 w 192"/>
                  <a:gd name="T49" fmla="*/ 202 h 241"/>
                  <a:gd name="T50" fmla="*/ 188 w 192"/>
                  <a:gd name="T51" fmla="*/ 197 h 241"/>
                  <a:gd name="T52" fmla="*/ 182 w 192"/>
                  <a:gd name="T53" fmla="*/ 184 h 241"/>
                  <a:gd name="T54" fmla="*/ 170 w 192"/>
                  <a:gd name="T55" fmla="*/ 162 h 241"/>
                  <a:gd name="T56" fmla="*/ 156 w 192"/>
                  <a:gd name="T57" fmla="*/ 135 h 241"/>
                  <a:gd name="T58" fmla="*/ 139 w 192"/>
                  <a:gd name="T59" fmla="*/ 105 h 241"/>
                  <a:gd name="T60" fmla="*/ 122 w 192"/>
                  <a:gd name="T61" fmla="*/ 71 h 241"/>
                  <a:gd name="T62" fmla="*/ 106 w 192"/>
                  <a:gd name="T63" fmla="*/ 35 h 241"/>
                  <a:gd name="T64" fmla="*/ 89 w 192"/>
                  <a:gd name="T6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2" h="241">
                    <a:moveTo>
                      <a:pt x="89" y="0"/>
                    </a:moveTo>
                    <a:lnTo>
                      <a:pt x="86" y="7"/>
                    </a:lnTo>
                    <a:lnTo>
                      <a:pt x="77" y="26"/>
                    </a:lnTo>
                    <a:lnTo>
                      <a:pt x="64" y="52"/>
                    </a:lnTo>
                    <a:lnTo>
                      <a:pt x="50" y="86"/>
                    </a:lnTo>
                    <a:lnTo>
                      <a:pt x="35" y="123"/>
                    </a:lnTo>
                    <a:lnTo>
                      <a:pt x="20" y="161"/>
                    </a:lnTo>
                    <a:lnTo>
                      <a:pt x="8" y="197"/>
                    </a:lnTo>
                    <a:lnTo>
                      <a:pt x="0" y="228"/>
                    </a:lnTo>
                    <a:lnTo>
                      <a:pt x="1" y="228"/>
                    </a:lnTo>
                    <a:lnTo>
                      <a:pt x="4" y="229"/>
                    </a:lnTo>
                    <a:lnTo>
                      <a:pt x="10" y="232"/>
                    </a:lnTo>
                    <a:lnTo>
                      <a:pt x="16" y="233"/>
                    </a:lnTo>
                    <a:lnTo>
                      <a:pt x="25" y="236"/>
                    </a:lnTo>
                    <a:lnTo>
                      <a:pt x="35" y="237"/>
                    </a:lnTo>
                    <a:lnTo>
                      <a:pt x="47" y="240"/>
                    </a:lnTo>
                    <a:lnTo>
                      <a:pt x="60" y="241"/>
                    </a:lnTo>
                    <a:lnTo>
                      <a:pt x="74" y="241"/>
                    </a:lnTo>
                    <a:lnTo>
                      <a:pt x="89" y="240"/>
                    </a:lnTo>
                    <a:lnTo>
                      <a:pt x="104" y="239"/>
                    </a:lnTo>
                    <a:lnTo>
                      <a:pt x="121" y="234"/>
                    </a:lnTo>
                    <a:lnTo>
                      <a:pt x="138" y="230"/>
                    </a:lnTo>
                    <a:lnTo>
                      <a:pt x="156" y="222"/>
                    </a:lnTo>
                    <a:lnTo>
                      <a:pt x="174" y="214"/>
                    </a:lnTo>
                    <a:lnTo>
                      <a:pt x="192" y="202"/>
                    </a:lnTo>
                    <a:lnTo>
                      <a:pt x="188" y="197"/>
                    </a:lnTo>
                    <a:lnTo>
                      <a:pt x="182" y="184"/>
                    </a:lnTo>
                    <a:lnTo>
                      <a:pt x="170" y="162"/>
                    </a:lnTo>
                    <a:lnTo>
                      <a:pt x="156" y="135"/>
                    </a:lnTo>
                    <a:lnTo>
                      <a:pt x="139" y="105"/>
                    </a:lnTo>
                    <a:lnTo>
                      <a:pt x="122" y="71"/>
                    </a:lnTo>
                    <a:lnTo>
                      <a:pt x="106" y="3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2" name="Freeform 66"/>
              <p:cNvSpPr/>
              <p:nvPr/>
            </p:nvSpPr>
            <p:spPr bwMode="auto">
              <a:xfrm>
                <a:off x="1262" y="1722"/>
                <a:ext cx="152" cy="129"/>
              </a:xfrm>
              <a:custGeom>
                <a:avLst/>
                <a:gdLst>
                  <a:gd name="T0" fmla="*/ 259 w 458"/>
                  <a:gd name="T1" fmla="*/ 6 h 388"/>
                  <a:gd name="T2" fmla="*/ 241 w 458"/>
                  <a:gd name="T3" fmla="*/ 2 h 388"/>
                  <a:gd name="T4" fmla="*/ 209 w 458"/>
                  <a:gd name="T5" fmla="*/ 0 h 388"/>
                  <a:gd name="T6" fmla="*/ 169 w 458"/>
                  <a:gd name="T7" fmla="*/ 1 h 388"/>
                  <a:gd name="T8" fmla="*/ 124 w 458"/>
                  <a:gd name="T9" fmla="*/ 10 h 388"/>
                  <a:gd name="T10" fmla="*/ 80 w 458"/>
                  <a:gd name="T11" fmla="*/ 32 h 388"/>
                  <a:gd name="T12" fmla="*/ 40 w 458"/>
                  <a:gd name="T13" fmla="*/ 71 h 388"/>
                  <a:gd name="T14" fmla="*/ 11 w 458"/>
                  <a:gd name="T15" fmla="*/ 129 h 388"/>
                  <a:gd name="T16" fmla="*/ 1 w 458"/>
                  <a:gd name="T17" fmla="*/ 170 h 388"/>
                  <a:gd name="T18" fmla="*/ 0 w 458"/>
                  <a:gd name="T19" fmla="*/ 187 h 388"/>
                  <a:gd name="T20" fmla="*/ 1 w 458"/>
                  <a:gd name="T21" fmla="*/ 218 h 388"/>
                  <a:gd name="T22" fmla="*/ 11 w 458"/>
                  <a:gd name="T23" fmla="*/ 257 h 388"/>
                  <a:gd name="T24" fmla="*/ 31 w 458"/>
                  <a:gd name="T25" fmla="*/ 298 h 388"/>
                  <a:gd name="T26" fmla="*/ 66 w 458"/>
                  <a:gd name="T27" fmla="*/ 337 h 388"/>
                  <a:gd name="T28" fmla="*/ 121 w 458"/>
                  <a:gd name="T29" fmla="*/ 368 h 388"/>
                  <a:gd name="T30" fmla="*/ 199 w 458"/>
                  <a:gd name="T31" fmla="*/ 385 h 388"/>
                  <a:gd name="T32" fmla="*/ 253 w 458"/>
                  <a:gd name="T33" fmla="*/ 386 h 388"/>
                  <a:gd name="T34" fmla="*/ 286 w 458"/>
                  <a:gd name="T35" fmla="*/ 380 h 388"/>
                  <a:gd name="T36" fmla="*/ 336 w 458"/>
                  <a:gd name="T37" fmla="*/ 361 h 388"/>
                  <a:gd name="T38" fmla="*/ 391 w 458"/>
                  <a:gd name="T39" fmla="*/ 332 h 388"/>
                  <a:gd name="T40" fmla="*/ 415 w 458"/>
                  <a:gd name="T41" fmla="*/ 309 h 388"/>
                  <a:gd name="T42" fmla="*/ 424 w 458"/>
                  <a:gd name="T43" fmla="*/ 294 h 388"/>
                  <a:gd name="T44" fmla="*/ 439 w 458"/>
                  <a:gd name="T45" fmla="*/ 266 h 388"/>
                  <a:gd name="T46" fmla="*/ 450 w 458"/>
                  <a:gd name="T47" fmla="*/ 230 h 388"/>
                  <a:gd name="T48" fmla="*/ 458 w 458"/>
                  <a:gd name="T49" fmla="*/ 184 h 388"/>
                  <a:gd name="T50" fmla="*/ 454 w 458"/>
                  <a:gd name="T51" fmla="*/ 136 h 388"/>
                  <a:gd name="T52" fmla="*/ 432 w 458"/>
                  <a:gd name="T53" fmla="*/ 87 h 388"/>
                  <a:gd name="T54" fmla="*/ 390 w 458"/>
                  <a:gd name="T55" fmla="*/ 38 h 388"/>
                  <a:gd name="T56" fmla="*/ 356 w 458"/>
                  <a:gd name="T57" fmla="*/ 14 h 388"/>
                  <a:gd name="T58" fmla="*/ 341 w 458"/>
                  <a:gd name="T59" fmla="*/ 9 h 388"/>
                  <a:gd name="T60" fmla="*/ 313 w 458"/>
                  <a:gd name="T61" fmla="*/ 2 h 388"/>
                  <a:gd name="T62" fmla="*/ 280 w 458"/>
                  <a:gd name="T63" fmla="*/ 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8" h="388">
                    <a:moveTo>
                      <a:pt x="261" y="6"/>
                    </a:moveTo>
                    <a:lnTo>
                      <a:pt x="259" y="6"/>
                    </a:lnTo>
                    <a:lnTo>
                      <a:pt x="251" y="4"/>
                    </a:lnTo>
                    <a:lnTo>
                      <a:pt x="241" y="2"/>
                    </a:lnTo>
                    <a:lnTo>
                      <a:pt x="226" y="1"/>
                    </a:lnTo>
                    <a:lnTo>
                      <a:pt x="209" y="0"/>
                    </a:lnTo>
                    <a:lnTo>
                      <a:pt x="189" y="0"/>
                    </a:lnTo>
                    <a:lnTo>
                      <a:pt x="169" y="1"/>
                    </a:lnTo>
                    <a:lnTo>
                      <a:pt x="147" y="4"/>
                    </a:lnTo>
                    <a:lnTo>
                      <a:pt x="124" y="10"/>
                    </a:lnTo>
                    <a:lnTo>
                      <a:pt x="101" y="20"/>
                    </a:lnTo>
                    <a:lnTo>
                      <a:pt x="80" y="32"/>
                    </a:lnTo>
                    <a:lnTo>
                      <a:pt x="59" y="49"/>
                    </a:lnTo>
                    <a:lnTo>
                      <a:pt x="40" y="71"/>
                    </a:lnTo>
                    <a:lnTo>
                      <a:pt x="24" y="97"/>
                    </a:lnTo>
                    <a:lnTo>
                      <a:pt x="11" y="129"/>
                    </a:lnTo>
                    <a:lnTo>
                      <a:pt x="1" y="167"/>
                    </a:lnTo>
                    <a:lnTo>
                      <a:pt x="1" y="170"/>
                    </a:lnTo>
                    <a:lnTo>
                      <a:pt x="0" y="176"/>
                    </a:lnTo>
                    <a:lnTo>
                      <a:pt x="0" y="187"/>
                    </a:lnTo>
                    <a:lnTo>
                      <a:pt x="0" y="202"/>
                    </a:lnTo>
                    <a:lnTo>
                      <a:pt x="1" y="218"/>
                    </a:lnTo>
                    <a:lnTo>
                      <a:pt x="6" y="237"/>
                    </a:lnTo>
                    <a:lnTo>
                      <a:pt x="11" y="257"/>
                    </a:lnTo>
                    <a:lnTo>
                      <a:pt x="19" y="277"/>
                    </a:lnTo>
                    <a:lnTo>
                      <a:pt x="31" y="298"/>
                    </a:lnTo>
                    <a:lnTo>
                      <a:pt x="46" y="318"/>
                    </a:lnTo>
                    <a:lnTo>
                      <a:pt x="66" y="337"/>
                    </a:lnTo>
                    <a:lnTo>
                      <a:pt x="90" y="353"/>
                    </a:lnTo>
                    <a:lnTo>
                      <a:pt x="121" y="368"/>
                    </a:lnTo>
                    <a:lnTo>
                      <a:pt x="157" y="378"/>
                    </a:lnTo>
                    <a:lnTo>
                      <a:pt x="199" y="385"/>
                    </a:lnTo>
                    <a:lnTo>
                      <a:pt x="248" y="388"/>
                    </a:lnTo>
                    <a:lnTo>
                      <a:pt x="253" y="386"/>
                    </a:lnTo>
                    <a:lnTo>
                      <a:pt x="267" y="384"/>
                    </a:lnTo>
                    <a:lnTo>
                      <a:pt x="286" y="380"/>
                    </a:lnTo>
                    <a:lnTo>
                      <a:pt x="310" y="372"/>
                    </a:lnTo>
                    <a:lnTo>
                      <a:pt x="336" y="361"/>
                    </a:lnTo>
                    <a:lnTo>
                      <a:pt x="365" y="348"/>
                    </a:lnTo>
                    <a:lnTo>
                      <a:pt x="391" y="332"/>
                    </a:lnTo>
                    <a:lnTo>
                      <a:pt x="414" y="312"/>
                    </a:lnTo>
                    <a:lnTo>
                      <a:pt x="415" y="309"/>
                    </a:lnTo>
                    <a:lnTo>
                      <a:pt x="419" y="303"/>
                    </a:lnTo>
                    <a:lnTo>
                      <a:pt x="424" y="294"/>
                    </a:lnTo>
                    <a:lnTo>
                      <a:pt x="431" y="282"/>
                    </a:lnTo>
                    <a:lnTo>
                      <a:pt x="439" y="266"/>
                    </a:lnTo>
                    <a:lnTo>
                      <a:pt x="445" y="249"/>
                    </a:lnTo>
                    <a:lnTo>
                      <a:pt x="450" y="230"/>
                    </a:lnTo>
                    <a:lnTo>
                      <a:pt x="456" y="207"/>
                    </a:lnTo>
                    <a:lnTo>
                      <a:pt x="458" y="184"/>
                    </a:lnTo>
                    <a:lnTo>
                      <a:pt x="457" y="162"/>
                    </a:lnTo>
                    <a:lnTo>
                      <a:pt x="454" y="136"/>
                    </a:lnTo>
                    <a:lnTo>
                      <a:pt x="445" y="112"/>
                    </a:lnTo>
                    <a:lnTo>
                      <a:pt x="432" y="87"/>
                    </a:lnTo>
                    <a:lnTo>
                      <a:pt x="414" y="63"/>
                    </a:lnTo>
                    <a:lnTo>
                      <a:pt x="390" y="38"/>
                    </a:lnTo>
                    <a:lnTo>
                      <a:pt x="358" y="16"/>
                    </a:lnTo>
                    <a:lnTo>
                      <a:pt x="356" y="14"/>
                    </a:lnTo>
                    <a:lnTo>
                      <a:pt x="349" y="12"/>
                    </a:lnTo>
                    <a:lnTo>
                      <a:pt x="341" y="9"/>
                    </a:lnTo>
                    <a:lnTo>
                      <a:pt x="328" y="5"/>
                    </a:lnTo>
                    <a:lnTo>
                      <a:pt x="313" y="2"/>
                    </a:lnTo>
                    <a:lnTo>
                      <a:pt x="297" y="1"/>
                    </a:lnTo>
                    <a:lnTo>
                      <a:pt x="280" y="2"/>
                    </a:lnTo>
                    <a:lnTo>
                      <a:pt x="261" y="6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3" name="Freeform 67"/>
              <p:cNvSpPr/>
              <p:nvPr/>
            </p:nvSpPr>
            <p:spPr bwMode="auto">
              <a:xfrm>
                <a:off x="1312" y="1720"/>
                <a:ext cx="43" cy="39"/>
              </a:xfrm>
              <a:custGeom>
                <a:avLst/>
                <a:gdLst>
                  <a:gd name="T0" fmla="*/ 13 w 130"/>
                  <a:gd name="T1" fmla="*/ 0 h 117"/>
                  <a:gd name="T2" fmla="*/ 0 w 130"/>
                  <a:gd name="T3" fmla="*/ 117 h 117"/>
                  <a:gd name="T4" fmla="*/ 130 w 130"/>
                  <a:gd name="T5" fmla="*/ 109 h 117"/>
                  <a:gd name="T6" fmla="*/ 116 w 130"/>
                  <a:gd name="T7" fmla="*/ 0 h 117"/>
                  <a:gd name="T8" fmla="*/ 13 w 130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17">
                    <a:moveTo>
                      <a:pt x="13" y="0"/>
                    </a:moveTo>
                    <a:lnTo>
                      <a:pt x="0" y="117"/>
                    </a:lnTo>
                    <a:lnTo>
                      <a:pt x="130" y="109"/>
                    </a:lnTo>
                    <a:lnTo>
                      <a:pt x="11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4" name="Freeform 68"/>
              <p:cNvSpPr/>
              <p:nvPr/>
            </p:nvSpPr>
            <p:spPr bwMode="auto">
              <a:xfrm>
                <a:off x="1158" y="1467"/>
                <a:ext cx="70" cy="109"/>
              </a:xfrm>
              <a:custGeom>
                <a:avLst/>
                <a:gdLst>
                  <a:gd name="T0" fmla="*/ 0 w 209"/>
                  <a:gd name="T1" fmla="*/ 287 h 328"/>
                  <a:gd name="T2" fmla="*/ 0 w 209"/>
                  <a:gd name="T3" fmla="*/ 284 h 328"/>
                  <a:gd name="T4" fmla="*/ 1 w 209"/>
                  <a:gd name="T5" fmla="*/ 279 h 328"/>
                  <a:gd name="T6" fmla="*/ 3 w 209"/>
                  <a:gd name="T7" fmla="*/ 269 h 328"/>
                  <a:gd name="T8" fmla="*/ 7 w 209"/>
                  <a:gd name="T9" fmla="*/ 257 h 328"/>
                  <a:gd name="T10" fmla="*/ 11 w 209"/>
                  <a:gd name="T11" fmla="*/ 243 h 328"/>
                  <a:gd name="T12" fmla="*/ 16 w 209"/>
                  <a:gd name="T13" fmla="*/ 225 h 328"/>
                  <a:gd name="T14" fmla="*/ 24 w 209"/>
                  <a:gd name="T15" fmla="*/ 205 h 328"/>
                  <a:gd name="T16" fmla="*/ 33 w 209"/>
                  <a:gd name="T17" fmla="*/ 185 h 328"/>
                  <a:gd name="T18" fmla="*/ 44 w 209"/>
                  <a:gd name="T19" fmla="*/ 162 h 328"/>
                  <a:gd name="T20" fmla="*/ 56 w 209"/>
                  <a:gd name="T21" fmla="*/ 140 h 328"/>
                  <a:gd name="T22" fmla="*/ 70 w 209"/>
                  <a:gd name="T23" fmla="*/ 116 h 328"/>
                  <a:gd name="T24" fmla="*/ 87 w 209"/>
                  <a:gd name="T25" fmla="*/ 91 h 328"/>
                  <a:gd name="T26" fmla="*/ 106 w 209"/>
                  <a:gd name="T27" fmla="*/ 67 h 328"/>
                  <a:gd name="T28" fmla="*/ 127 w 209"/>
                  <a:gd name="T29" fmla="*/ 45 h 328"/>
                  <a:gd name="T30" fmla="*/ 151 w 209"/>
                  <a:gd name="T31" fmla="*/ 22 h 328"/>
                  <a:gd name="T32" fmla="*/ 178 w 209"/>
                  <a:gd name="T33" fmla="*/ 0 h 328"/>
                  <a:gd name="T34" fmla="*/ 181 w 209"/>
                  <a:gd name="T35" fmla="*/ 7 h 328"/>
                  <a:gd name="T36" fmla="*/ 185 w 209"/>
                  <a:gd name="T37" fmla="*/ 29 h 328"/>
                  <a:gd name="T38" fmla="*/ 190 w 209"/>
                  <a:gd name="T39" fmla="*/ 59 h 328"/>
                  <a:gd name="T40" fmla="*/ 198 w 209"/>
                  <a:gd name="T41" fmla="*/ 101 h 328"/>
                  <a:gd name="T42" fmla="*/ 204 w 209"/>
                  <a:gd name="T43" fmla="*/ 150 h 328"/>
                  <a:gd name="T44" fmla="*/ 208 w 209"/>
                  <a:gd name="T45" fmla="*/ 207 h 328"/>
                  <a:gd name="T46" fmla="*/ 209 w 209"/>
                  <a:gd name="T47" fmla="*/ 265 h 328"/>
                  <a:gd name="T48" fmla="*/ 207 w 209"/>
                  <a:gd name="T49" fmla="*/ 328 h 328"/>
                  <a:gd name="T50" fmla="*/ 205 w 209"/>
                  <a:gd name="T51" fmla="*/ 328 h 328"/>
                  <a:gd name="T52" fmla="*/ 200 w 209"/>
                  <a:gd name="T53" fmla="*/ 326 h 328"/>
                  <a:gd name="T54" fmla="*/ 192 w 209"/>
                  <a:gd name="T55" fmla="*/ 324 h 328"/>
                  <a:gd name="T56" fmla="*/ 182 w 209"/>
                  <a:gd name="T57" fmla="*/ 320 h 328"/>
                  <a:gd name="T58" fmla="*/ 169 w 209"/>
                  <a:gd name="T59" fmla="*/ 316 h 328"/>
                  <a:gd name="T60" fmla="*/ 153 w 209"/>
                  <a:gd name="T61" fmla="*/ 312 h 328"/>
                  <a:gd name="T62" fmla="*/ 138 w 209"/>
                  <a:gd name="T63" fmla="*/ 308 h 328"/>
                  <a:gd name="T64" fmla="*/ 122 w 209"/>
                  <a:gd name="T65" fmla="*/ 304 h 328"/>
                  <a:gd name="T66" fmla="*/ 105 w 209"/>
                  <a:gd name="T67" fmla="*/ 300 h 328"/>
                  <a:gd name="T68" fmla="*/ 86 w 209"/>
                  <a:gd name="T69" fmla="*/ 296 h 328"/>
                  <a:gd name="T70" fmla="*/ 70 w 209"/>
                  <a:gd name="T71" fmla="*/ 292 h 328"/>
                  <a:gd name="T72" fmla="*/ 52 w 209"/>
                  <a:gd name="T73" fmla="*/ 290 h 328"/>
                  <a:gd name="T74" fmla="*/ 37 w 209"/>
                  <a:gd name="T75" fmla="*/ 287 h 328"/>
                  <a:gd name="T76" fmla="*/ 23 w 209"/>
                  <a:gd name="T77" fmla="*/ 285 h 328"/>
                  <a:gd name="T78" fmla="*/ 10 w 209"/>
                  <a:gd name="T79" fmla="*/ 285 h 328"/>
                  <a:gd name="T80" fmla="*/ 0 w 209"/>
                  <a:gd name="T81" fmla="*/ 28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9" h="328">
                    <a:moveTo>
                      <a:pt x="0" y="287"/>
                    </a:moveTo>
                    <a:lnTo>
                      <a:pt x="0" y="284"/>
                    </a:lnTo>
                    <a:lnTo>
                      <a:pt x="1" y="279"/>
                    </a:lnTo>
                    <a:lnTo>
                      <a:pt x="3" y="269"/>
                    </a:lnTo>
                    <a:lnTo>
                      <a:pt x="7" y="257"/>
                    </a:lnTo>
                    <a:lnTo>
                      <a:pt x="11" y="243"/>
                    </a:lnTo>
                    <a:lnTo>
                      <a:pt x="16" y="225"/>
                    </a:lnTo>
                    <a:lnTo>
                      <a:pt x="24" y="205"/>
                    </a:lnTo>
                    <a:lnTo>
                      <a:pt x="33" y="185"/>
                    </a:lnTo>
                    <a:lnTo>
                      <a:pt x="44" y="162"/>
                    </a:lnTo>
                    <a:lnTo>
                      <a:pt x="56" y="140"/>
                    </a:lnTo>
                    <a:lnTo>
                      <a:pt x="70" y="116"/>
                    </a:lnTo>
                    <a:lnTo>
                      <a:pt x="87" y="91"/>
                    </a:lnTo>
                    <a:lnTo>
                      <a:pt x="106" y="67"/>
                    </a:lnTo>
                    <a:lnTo>
                      <a:pt x="127" y="45"/>
                    </a:lnTo>
                    <a:lnTo>
                      <a:pt x="151" y="22"/>
                    </a:lnTo>
                    <a:lnTo>
                      <a:pt x="178" y="0"/>
                    </a:lnTo>
                    <a:lnTo>
                      <a:pt x="181" y="7"/>
                    </a:lnTo>
                    <a:lnTo>
                      <a:pt x="185" y="29"/>
                    </a:lnTo>
                    <a:lnTo>
                      <a:pt x="190" y="59"/>
                    </a:lnTo>
                    <a:lnTo>
                      <a:pt x="198" y="101"/>
                    </a:lnTo>
                    <a:lnTo>
                      <a:pt x="204" y="150"/>
                    </a:lnTo>
                    <a:lnTo>
                      <a:pt x="208" y="207"/>
                    </a:lnTo>
                    <a:lnTo>
                      <a:pt x="209" y="265"/>
                    </a:lnTo>
                    <a:lnTo>
                      <a:pt x="207" y="328"/>
                    </a:lnTo>
                    <a:lnTo>
                      <a:pt x="205" y="328"/>
                    </a:lnTo>
                    <a:lnTo>
                      <a:pt x="200" y="326"/>
                    </a:lnTo>
                    <a:lnTo>
                      <a:pt x="192" y="324"/>
                    </a:lnTo>
                    <a:lnTo>
                      <a:pt x="182" y="320"/>
                    </a:lnTo>
                    <a:lnTo>
                      <a:pt x="169" y="316"/>
                    </a:lnTo>
                    <a:lnTo>
                      <a:pt x="153" y="312"/>
                    </a:lnTo>
                    <a:lnTo>
                      <a:pt x="138" y="308"/>
                    </a:lnTo>
                    <a:lnTo>
                      <a:pt x="122" y="304"/>
                    </a:lnTo>
                    <a:lnTo>
                      <a:pt x="105" y="300"/>
                    </a:lnTo>
                    <a:lnTo>
                      <a:pt x="86" y="296"/>
                    </a:lnTo>
                    <a:lnTo>
                      <a:pt x="70" y="292"/>
                    </a:lnTo>
                    <a:lnTo>
                      <a:pt x="52" y="290"/>
                    </a:lnTo>
                    <a:lnTo>
                      <a:pt x="37" y="287"/>
                    </a:lnTo>
                    <a:lnTo>
                      <a:pt x="23" y="285"/>
                    </a:lnTo>
                    <a:lnTo>
                      <a:pt x="10" y="285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DB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5" name="Freeform 69"/>
              <p:cNvSpPr/>
              <p:nvPr/>
            </p:nvSpPr>
            <p:spPr bwMode="auto">
              <a:xfrm>
                <a:off x="1422" y="1481"/>
                <a:ext cx="66" cy="95"/>
              </a:xfrm>
              <a:custGeom>
                <a:avLst/>
                <a:gdLst>
                  <a:gd name="T0" fmla="*/ 55 w 200"/>
                  <a:gd name="T1" fmla="*/ 0 h 286"/>
                  <a:gd name="T2" fmla="*/ 53 w 200"/>
                  <a:gd name="T3" fmla="*/ 7 h 286"/>
                  <a:gd name="T4" fmla="*/ 46 w 200"/>
                  <a:gd name="T5" fmla="*/ 25 h 286"/>
                  <a:gd name="T6" fmla="*/ 36 w 200"/>
                  <a:gd name="T7" fmla="*/ 55 h 286"/>
                  <a:gd name="T8" fmla="*/ 25 w 200"/>
                  <a:gd name="T9" fmla="*/ 92 h 286"/>
                  <a:gd name="T10" fmla="*/ 15 w 200"/>
                  <a:gd name="T11" fmla="*/ 136 h 286"/>
                  <a:gd name="T12" fmla="*/ 5 w 200"/>
                  <a:gd name="T13" fmla="*/ 185 h 286"/>
                  <a:gd name="T14" fmla="*/ 0 w 200"/>
                  <a:gd name="T15" fmla="*/ 235 h 286"/>
                  <a:gd name="T16" fmla="*/ 0 w 200"/>
                  <a:gd name="T17" fmla="*/ 286 h 286"/>
                  <a:gd name="T18" fmla="*/ 27 w 200"/>
                  <a:gd name="T19" fmla="*/ 286 h 286"/>
                  <a:gd name="T20" fmla="*/ 33 w 200"/>
                  <a:gd name="T21" fmla="*/ 285 h 286"/>
                  <a:gd name="T22" fmla="*/ 48 w 200"/>
                  <a:gd name="T23" fmla="*/ 280 h 286"/>
                  <a:gd name="T24" fmla="*/ 68 w 200"/>
                  <a:gd name="T25" fmla="*/ 273 h 286"/>
                  <a:gd name="T26" fmla="*/ 96 w 200"/>
                  <a:gd name="T27" fmla="*/ 265 h 286"/>
                  <a:gd name="T28" fmla="*/ 124 w 200"/>
                  <a:gd name="T29" fmla="*/ 256 h 286"/>
                  <a:gd name="T30" fmla="*/ 152 w 200"/>
                  <a:gd name="T31" fmla="*/ 248 h 286"/>
                  <a:gd name="T32" fmla="*/ 178 w 200"/>
                  <a:gd name="T33" fmla="*/ 241 h 286"/>
                  <a:gd name="T34" fmla="*/ 200 w 200"/>
                  <a:gd name="T35" fmla="*/ 235 h 286"/>
                  <a:gd name="T36" fmla="*/ 197 w 200"/>
                  <a:gd name="T37" fmla="*/ 227 h 286"/>
                  <a:gd name="T38" fmla="*/ 188 w 200"/>
                  <a:gd name="T39" fmla="*/ 205 h 286"/>
                  <a:gd name="T40" fmla="*/ 174 w 200"/>
                  <a:gd name="T41" fmla="*/ 173 h 286"/>
                  <a:gd name="T42" fmla="*/ 155 w 200"/>
                  <a:gd name="T43" fmla="*/ 134 h 286"/>
                  <a:gd name="T44" fmla="*/ 134 w 200"/>
                  <a:gd name="T45" fmla="*/ 94 h 286"/>
                  <a:gd name="T46" fmla="*/ 110 w 200"/>
                  <a:gd name="T47" fmla="*/ 55 h 286"/>
                  <a:gd name="T48" fmla="*/ 84 w 200"/>
                  <a:gd name="T49" fmla="*/ 23 h 286"/>
                  <a:gd name="T50" fmla="*/ 55 w 200"/>
                  <a:gd name="T5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" h="286">
                    <a:moveTo>
                      <a:pt x="55" y="0"/>
                    </a:moveTo>
                    <a:lnTo>
                      <a:pt x="53" y="7"/>
                    </a:lnTo>
                    <a:lnTo>
                      <a:pt x="46" y="25"/>
                    </a:lnTo>
                    <a:lnTo>
                      <a:pt x="36" y="55"/>
                    </a:lnTo>
                    <a:lnTo>
                      <a:pt x="25" y="92"/>
                    </a:lnTo>
                    <a:lnTo>
                      <a:pt x="15" y="136"/>
                    </a:lnTo>
                    <a:lnTo>
                      <a:pt x="5" y="185"/>
                    </a:lnTo>
                    <a:lnTo>
                      <a:pt x="0" y="235"/>
                    </a:lnTo>
                    <a:lnTo>
                      <a:pt x="0" y="286"/>
                    </a:lnTo>
                    <a:lnTo>
                      <a:pt x="27" y="286"/>
                    </a:lnTo>
                    <a:lnTo>
                      <a:pt x="33" y="285"/>
                    </a:lnTo>
                    <a:lnTo>
                      <a:pt x="48" y="280"/>
                    </a:lnTo>
                    <a:lnTo>
                      <a:pt x="68" y="273"/>
                    </a:lnTo>
                    <a:lnTo>
                      <a:pt x="96" y="265"/>
                    </a:lnTo>
                    <a:lnTo>
                      <a:pt x="124" y="256"/>
                    </a:lnTo>
                    <a:lnTo>
                      <a:pt x="152" y="248"/>
                    </a:lnTo>
                    <a:lnTo>
                      <a:pt x="178" y="241"/>
                    </a:lnTo>
                    <a:lnTo>
                      <a:pt x="200" y="235"/>
                    </a:lnTo>
                    <a:lnTo>
                      <a:pt x="197" y="227"/>
                    </a:lnTo>
                    <a:lnTo>
                      <a:pt x="188" y="205"/>
                    </a:lnTo>
                    <a:lnTo>
                      <a:pt x="174" y="173"/>
                    </a:lnTo>
                    <a:lnTo>
                      <a:pt x="155" y="134"/>
                    </a:lnTo>
                    <a:lnTo>
                      <a:pt x="134" y="94"/>
                    </a:lnTo>
                    <a:lnTo>
                      <a:pt x="110" y="55"/>
                    </a:lnTo>
                    <a:lnTo>
                      <a:pt x="84" y="2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B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6" name="Freeform 70"/>
              <p:cNvSpPr/>
              <p:nvPr/>
            </p:nvSpPr>
            <p:spPr bwMode="auto">
              <a:xfrm>
                <a:off x="1310" y="1587"/>
                <a:ext cx="47" cy="60"/>
              </a:xfrm>
              <a:custGeom>
                <a:avLst/>
                <a:gdLst>
                  <a:gd name="T0" fmla="*/ 68 w 143"/>
                  <a:gd name="T1" fmla="*/ 0 h 180"/>
                  <a:gd name="T2" fmla="*/ 0 w 143"/>
                  <a:gd name="T3" fmla="*/ 170 h 180"/>
                  <a:gd name="T4" fmla="*/ 3 w 143"/>
                  <a:gd name="T5" fmla="*/ 171 h 180"/>
                  <a:gd name="T6" fmla="*/ 11 w 143"/>
                  <a:gd name="T7" fmla="*/ 174 h 180"/>
                  <a:gd name="T8" fmla="*/ 24 w 143"/>
                  <a:gd name="T9" fmla="*/ 178 h 180"/>
                  <a:gd name="T10" fmla="*/ 41 w 143"/>
                  <a:gd name="T11" fmla="*/ 180 h 180"/>
                  <a:gd name="T12" fmla="*/ 62 w 143"/>
                  <a:gd name="T13" fmla="*/ 180 h 180"/>
                  <a:gd name="T14" fmla="*/ 86 w 143"/>
                  <a:gd name="T15" fmla="*/ 176 h 180"/>
                  <a:gd name="T16" fmla="*/ 114 w 143"/>
                  <a:gd name="T17" fmla="*/ 167 h 180"/>
                  <a:gd name="T18" fmla="*/ 143 w 143"/>
                  <a:gd name="T19" fmla="*/ 152 h 180"/>
                  <a:gd name="T20" fmla="*/ 68 w 143"/>
                  <a:gd name="T21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3" h="180">
                    <a:moveTo>
                      <a:pt x="68" y="0"/>
                    </a:moveTo>
                    <a:lnTo>
                      <a:pt x="0" y="170"/>
                    </a:lnTo>
                    <a:lnTo>
                      <a:pt x="3" y="171"/>
                    </a:lnTo>
                    <a:lnTo>
                      <a:pt x="11" y="174"/>
                    </a:lnTo>
                    <a:lnTo>
                      <a:pt x="24" y="178"/>
                    </a:lnTo>
                    <a:lnTo>
                      <a:pt x="41" y="180"/>
                    </a:lnTo>
                    <a:lnTo>
                      <a:pt x="62" y="180"/>
                    </a:lnTo>
                    <a:lnTo>
                      <a:pt x="86" y="176"/>
                    </a:lnTo>
                    <a:lnTo>
                      <a:pt x="114" y="167"/>
                    </a:lnTo>
                    <a:lnTo>
                      <a:pt x="143" y="1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DB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7" name="Freeform 71"/>
              <p:cNvSpPr/>
              <p:nvPr/>
            </p:nvSpPr>
            <p:spPr bwMode="auto">
              <a:xfrm>
                <a:off x="1278" y="1729"/>
                <a:ext cx="121" cy="88"/>
              </a:xfrm>
              <a:custGeom>
                <a:avLst/>
                <a:gdLst>
                  <a:gd name="T0" fmla="*/ 89 w 363"/>
                  <a:gd name="T1" fmla="*/ 8 h 264"/>
                  <a:gd name="T2" fmla="*/ 85 w 363"/>
                  <a:gd name="T3" fmla="*/ 8 h 264"/>
                  <a:gd name="T4" fmla="*/ 73 w 363"/>
                  <a:gd name="T5" fmla="*/ 8 h 264"/>
                  <a:gd name="T6" fmla="*/ 58 w 363"/>
                  <a:gd name="T7" fmla="*/ 11 h 264"/>
                  <a:gd name="T8" fmla="*/ 39 w 363"/>
                  <a:gd name="T9" fmla="*/ 19 h 264"/>
                  <a:gd name="T10" fmla="*/ 22 w 363"/>
                  <a:gd name="T11" fmla="*/ 34 h 264"/>
                  <a:gd name="T12" fmla="*/ 8 w 363"/>
                  <a:gd name="T13" fmla="*/ 59 h 264"/>
                  <a:gd name="T14" fmla="*/ 0 w 363"/>
                  <a:gd name="T15" fmla="*/ 94 h 264"/>
                  <a:gd name="T16" fmla="*/ 0 w 363"/>
                  <a:gd name="T17" fmla="*/ 143 h 264"/>
                  <a:gd name="T18" fmla="*/ 0 w 363"/>
                  <a:gd name="T19" fmla="*/ 145 h 264"/>
                  <a:gd name="T20" fmla="*/ 2 w 363"/>
                  <a:gd name="T21" fmla="*/ 149 h 264"/>
                  <a:gd name="T22" fmla="*/ 4 w 363"/>
                  <a:gd name="T23" fmla="*/ 155 h 264"/>
                  <a:gd name="T24" fmla="*/ 8 w 363"/>
                  <a:gd name="T25" fmla="*/ 165 h 264"/>
                  <a:gd name="T26" fmla="*/ 12 w 363"/>
                  <a:gd name="T27" fmla="*/ 174 h 264"/>
                  <a:gd name="T28" fmla="*/ 18 w 363"/>
                  <a:gd name="T29" fmla="*/ 186 h 264"/>
                  <a:gd name="T30" fmla="*/ 26 w 363"/>
                  <a:gd name="T31" fmla="*/ 197 h 264"/>
                  <a:gd name="T32" fmla="*/ 35 w 363"/>
                  <a:gd name="T33" fmla="*/ 209 h 264"/>
                  <a:gd name="T34" fmla="*/ 46 w 363"/>
                  <a:gd name="T35" fmla="*/ 221 h 264"/>
                  <a:gd name="T36" fmla="*/ 58 w 363"/>
                  <a:gd name="T37" fmla="*/ 233 h 264"/>
                  <a:gd name="T38" fmla="*/ 73 w 363"/>
                  <a:gd name="T39" fmla="*/ 242 h 264"/>
                  <a:gd name="T40" fmla="*/ 89 w 363"/>
                  <a:gd name="T41" fmla="*/ 252 h 264"/>
                  <a:gd name="T42" fmla="*/ 108 w 363"/>
                  <a:gd name="T43" fmla="*/ 258 h 264"/>
                  <a:gd name="T44" fmla="*/ 128 w 363"/>
                  <a:gd name="T45" fmla="*/ 262 h 264"/>
                  <a:gd name="T46" fmla="*/ 151 w 363"/>
                  <a:gd name="T47" fmla="*/ 264 h 264"/>
                  <a:gd name="T48" fmla="*/ 177 w 363"/>
                  <a:gd name="T49" fmla="*/ 262 h 264"/>
                  <a:gd name="T50" fmla="*/ 179 w 363"/>
                  <a:gd name="T51" fmla="*/ 262 h 264"/>
                  <a:gd name="T52" fmla="*/ 185 w 363"/>
                  <a:gd name="T53" fmla="*/ 264 h 264"/>
                  <a:gd name="T54" fmla="*/ 195 w 363"/>
                  <a:gd name="T55" fmla="*/ 264 h 264"/>
                  <a:gd name="T56" fmla="*/ 207 w 363"/>
                  <a:gd name="T57" fmla="*/ 264 h 264"/>
                  <a:gd name="T58" fmla="*/ 221 w 363"/>
                  <a:gd name="T59" fmla="*/ 264 h 264"/>
                  <a:gd name="T60" fmla="*/ 237 w 363"/>
                  <a:gd name="T61" fmla="*/ 264 h 264"/>
                  <a:gd name="T62" fmla="*/ 253 w 363"/>
                  <a:gd name="T63" fmla="*/ 261 h 264"/>
                  <a:gd name="T64" fmla="*/ 271 w 363"/>
                  <a:gd name="T65" fmla="*/ 257 h 264"/>
                  <a:gd name="T66" fmla="*/ 288 w 363"/>
                  <a:gd name="T67" fmla="*/ 252 h 264"/>
                  <a:gd name="T68" fmla="*/ 306 w 363"/>
                  <a:gd name="T69" fmla="*/ 244 h 264"/>
                  <a:gd name="T70" fmla="*/ 321 w 363"/>
                  <a:gd name="T71" fmla="*/ 233 h 264"/>
                  <a:gd name="T72" fmla="*/ 335 w 363"/>
                  <a:gd name="T73" fmla="*/ 221 h 264"/>
                  <a:gd name="T74" fmla="*/ 347 w 363"/>
                  <a:gd name="T75" fmla="*/ 205 h 264"/>
                  <a:gd name="T76" fmla="*/ 356 w 363"/>
                  <a:gd name="T77" fmla="*/ 185 h 264"/>
                  <a:gd name="T78" fmla="*/ 361 w 363"/>
                  <a:gd name="T79" fmla="*/ 162 h 264"/>
                  <a:gd name="T80" fmla="*/ 363 w 363"/>
                  <a:gd name="T81" fmla="*/ 135 h 264"/>
                  <a:gd name="T82" fmla="*/ 363 w 363"/>
                  <a:gd name="T83" fmla="*/ 130 h 264"/>
                  <a:gd name="T84" fmla="*/ 363 w 363"/>
                  <a:gd name="T85" fmla="*/ 118 h 264"/>
                  <a:gd name="T86" fmla="*/ 361 w 363"/>
                  <a:gd name="T87" fmla="*/ 99 h 264"/>
                  <a:gd name="T88" fmla="*/ 354 w 363"/>
                  <a:gd name="T89" fmla="*/ 78 h 264"/>
                  <a:gd name="T90" fmla="*/ 340 w 363"/>
                  <a:gd name="T91" fmla="*/ 54 h 264"/>
                  <a:gd name="T92" fmla="*/ 320 w 363"/>
                  <a:gd name="T93" fmla="*/ 32 h 264"/>
                  <a:gd name="T94" fmla="*/ 288 w 363"/>
                  <a:gd name="T95" fmla="*/ 13 h 264"/>
                  <a:gd name="T96" fmla="*/ 246 w 363"/>
                  <a:gd name="T97" fmla="*/ 0 h 264"/>
                  <a:gd name="T98" fmla="*/ 246 w 363"/>
                  <a:gd name="T99" fmla="*/ 135 h 264"/>
                  <a:gd name="T100" fmla="*/ 83 w 363"/>
                  <a:gd name="T101" fmla="*/ 127 h 264"/>
                  <a:gd name="T102" fmla="*/ 89 w 363"/>
                  <a:gd name="T103" fmla="*/ 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3" h="264">
                    <a:moveTo>
                      <a:pt x="89" y="8"/>
                    </a:moveTo>
                    <a:lnTo>
                      <a:pt x="85" y="8"/>
                    </a:lnTo>
                    <a:lnTo>
                      <a:pt x="73" y="8"/>
                    </a:lnTo>
                    <a:lnTo>
                      <a:pt x="58" y="11"/>
                    </a:lnTo>
                    <a:lnTo>
                      <a:pt x="39" y="19"/>
                    </a:lnTo>
                    <a:lnTo>
                      <a:pt x="22" y="34"/>
                    </a:lnTo>
                    <a:lnTo>
                      <a:pt x="8" y="59"/>
                    </a:lnTo>
                    <a:lnTo>
                      <a:pt x="0" y="94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4" y="155"/>
                    </a:lnTo>
                    <a:lnTo>
                      <a:pt x="8" y="165"/>
                    </a:lnTo>
                    <a:lnTo>
                      <a:pt x="12" y="174"/>
                    </a:lnTo>
                    <a:lnTo>
                      <a:pt x="18" y="186"/>
                    </a:lnTo>
                    <a:lnTo>
                      <a:pt x="26" y="197"/>
                    </a:lnTo>
                    <a:lnTo>
                      <a:pt x="35" y="209"/>
                    </a:lnTo>
                    <a:lnTo>
                      <a:pt x="46" y="221"/>
                    </a:lnTo>
                    <a:lnTo>
                      <a:pt x="58" y="233"/>
                    </a:lnTo>
                    <a:lnTo>
                      <a:pt x="73" y="242"/>
                    </a:lnTo>
                    <a:lnTo>
                      <a:pt x="89" y="252"/>
                    </a:lnTo>
                    <a:lnTo>
                      <a:pt x="108" y="258"/>
                    </a:lnTo>
                    <a:lnTo>
                      <a:pt x="128" y="262"/>
                    </a:lnTo>
                    <a:lnTo>
                      <a:pt x="151" y="264"/>
                    </a:lnTo>
                    <a:lnTo>
                      <a:pt x="177" y="262"/>
                    </a:lnTo>
                    <a:lnTo>
                      <a:pt x="179" y="262"/>
                    </a:lnTo>
                    <a:lnTo>
                      <a:pt x="185" y="264"/>
                    </a:lnTo>
                    <a:lnTo>
                      <a:pt x="195" y="264"/>
                    </a:lnTo>
                    <a:lnTo>
                      <a:pt x="207" y="264"/>
                    </a:lnTo>
                    <a:lnTo>
                      <a:pt x="221" y="264"/>
                    </a:lnTo>
                    <a:lnTo>
                      <a:pt x="237" y="264"/>
                    </a:lnTo>
                    <a:lnTo>
                      <a:pt x="253" y="261"/>
                    </a:lnTo>
                    <a:lnTo>
                      <a:pt x="271" y="257"/>
                    </a:lnTo>
                    <a:lnTo>
                      <a:pt x="288" y="252"/>
                    </a:lnTo>
                    <a:lnTo>
                      <a:pt x="306" y="244"/>
                    </a:lnTo>
                    <a:lnTo>
                      <a:pt x="321" y="233"/>
                    </a:lnTo>
                    <a:lnTo>
                      <a:pt x="335" y="221"/>
                    </a:lnTo>
                    <a:lnTo>
                      <a:pt x="347" y="205"/>
                    </a:lnTo>
                    <a:lnTo>
                      <a:pt x="356" y="185"/>
                    </a:lnTo>
                    <a:lnTo>
                      <a:pt x="361" y="162"/>
                    </a:lnTo>
                    <a:lnTo>
                      <a:pt x="363" y="135"/>
                    </a:lnTo>
                    <a:lnTo>
                      <a:pt x="363" y="130"/>
                    </a:lnTo>
                    <a:lnTo>
                      <a:pt x="363" y="118"/>
                    </a:lnTo>
                    <a:lnTo>
                      <a:pt x="361" y="99"/>
                    </a:lnTo>
                    <a:lnTo>
                      <a:pt x="354" y="78"/>
                    </a:lnTo>
                    <a:lnTo>
                      <a:pt x="340" y="54"/>
                    </a:lnTo>
                    <a:lnTo>
                      <a:pt x="320" y="32"/>
                    </a:lnTo>
                    <a:lnTo>
                      <a:pt x="288" y="13"/>
                    </a:lnTo>
                    <a:lnTo>
                      <a:pt x="246" y="0"/>
                    </a:lnTo>
                    <a:lnTo>
                      <a:pt x="246" y="135"/>
                    </a:lnTo>
                    <a:lnTo>
                      <a:pt x="83" y="127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FFDB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8" name="Freeform 72"/>
              <p:cNvSpPr/>
              <p:nvPr/>
            </p:nvSpPr>
            <p:spPr bwMode="auto">
              <a:xfrm>
                <a:off x="1145" y="1454"/>
                <a:ext cx="73" cy="108"/>
              </a:xfrm>
              <a:custGeom>
                <a:avLst/>
                <a:gdLst>
                  <a:gd name="T0" fmla="*/ 40 w 218"/>
                  <a:gd name="T1" fmla="*/ 325 h 325"/>
                  <a:gd name="T2" fmla="*/ 0 w 218"/>
                  <a:gd name="T3" fmla="*/ 322 h 325"/>
                  <a:gd name="T4" fmla="*/ 0 w 218"/>
                  <a:gd name="T5" fmla="*/ 319 h 325"/>
                  <a:gd name="T6" fmla="*/ 1 w 218"/>
                  <a:gd name="T7" fmla="*/ 313 h 325"/>
                  <a:gd name="T8" fmla="*/ 2 w 218"/>
                  <a:gd name="T9" fmla="*/ 302 h 325"/>
                  <a:gd name="T10" fmla="*/ 5 w 218"/>
                  <a:gd name="T11" fmla="*/ 287 h 325"/>
                  <a:gd name="T12" fmla="*/ 10 w 218"/>
                  <a:gd name="T13" fmla="*/ 269 h 325"/>
                  <a:gd name="T14" fmla="*/ 15 w 218"/>
                  <a:gd name="T15" fmla="*/ 249 h 325"/>
                  <a:gd name="T16" fmla="*/ 22 w 218"/>
                  <a:gd name="T17" fmla="*/ 226 h 325"/>
                  <a:gd name="T18" fmla="*/ 30 w 218"/>
                  <a:gd name="T19" fmla="*/ 202 h 325"/>
                  <a:gd name="T20" fmla="*/ 41 w 218"/>
                  <a:gd name="T21" fmla="*/ 176 h 325"/>
                  <a:gd name="T22" fmla="*/ 55 w 218"/>
                  <a:gd name="T23" fmla="*/ 149 h 325"/>
                  <a:gd name="T24" fmla="*/ 71 w 218"/>
                  <a:gd name="T25" fmla="*/ 123 h 325"/>
                  <a:gd name="T26" fmla="*/ 90 w 218"/>
                  <a:gd name="T27" fmla="*/ 96 h 325"/>
                  <a:gd name="T28" fmla="*/ 112 w 218"/>
                  <a:gd name="T29" fmla="*/ 69 h 325"/>
                  <a:gd name="T30" fmla="*/ 137 w 218"/>
                  <a:gd name="T31" fmla="*/ 45 h 325"/>
                  <a:gd name="T32" fmla="*/ 165 w 218"/>
                  <a:gd name="T33" fmla="*/ 21 h 325"/>
                  <a:gd name="T34" fmla="*/ 197 w 218"/>
                  <a:gd name="T35" fmla="*/ 0 h 325"/>
                  <a:gd name="T36" fmla="*/ 218 w 218"/>
                  <a:gd name="T37" fmla="*/ 38 h 325"/>
                  <a:gd name="T38" fmla="*/ 216 w 218"/>
                  <a:gd name="T39" fmla="*/ 40 h 325"/>
                  <a:gd name="T40" fmla="*/ 212 w 218"/>
                  <a:gd name="T41" fmla="*/ 41 h 325"/>
                  <a:gd name="T42" fmla="*/ 205 w 218"/>
                  <a:gd name="T43" fmla="*/ 46 h 325"/>
                  <a:gd name="T44" fmla="*/ 196 w 218"/>
                  <a:gd name="T45" fmla="*/ 52 h 325"/>
                  <a:gd name="T46" fmla="*/ 184 w 218"/>
                  <a:gd name="T47" fmla="*/ 61 h 325"/>
                  <a:gd name="T48" fmla="*/ 171 w 218"/>
                  <a:gd name="T49" fmla="*/ 71 h 325"/>
                  <a:gd name="T50" fmla="*/ 156 w 218"/>
                  <a:gd name="T51" fmla="*/ 84 h 325"/>
                  <a:gd name="T52" fmla="*/ 142 w 218"/>
                  <a:gd name="T53" fmla="*/ 99 h 325"/>
                  <a:gd name="T54" fmla="*/ 127 w 218"/>
                  <a:gd name="T55" fmla="*/ 117 h 325"/>
                  <a:gd name="T56" fmla="*/ 112 w 218"/>
                  <a:gd name="T57" fmla="*/ 137 h 325"/>
                  <a:gd name="T58" fmla="*/ 97 w 218"/>
                  <a:gd name="T59" fmla="*/ 162 h 325"/>
                  <a:gd name="T60" fmla="*/ 82 w 218"/>
                  <a:gd name="T61" fmla="*/ 187 h 325"/>
                  <a:gd name="T62" fmla="*/ 69 w 218"/>
                  <a:gd name="T63" fmla="*/ 216 h 325"/>
                  <a:gd name="T64" fmla="*/ 57 w 218"/>
                  <a:gd name="T65" fmla="*/ 250 h 325"/>
                  <a:gd name="T66" fmla="*/ 48 w 218"/>
                  <a:gd name="T67" fmla="*/ 286 h 325"/>
                  <a:gd name="T68" fmla="*/ 40 w 218"/>
                  <a:gd name="T6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8" h="325">
                    <a:moveTo>
                      <a:pt x="40" y="325"/>
                    </a:moveTo>
                    <a:lnTo>
                      <a:pt x="0" y="322"/>
                    </a:lnTo>
                    <a:lnTo>
                      <a:pt x="0" y="319"/>
                    </a:lnTo>
                    <a:lnTo>
                      <a:pt x="1" y="313"/>
                    </a:lnTo>
                    <a:lnTo>
                      <a:pt x="2" y="302"/>
                    </a:lnTo>
                    <a:lnTo>
                      <a:pt x="5" y="287"/>
                    </a:lnTo>
                    <a:lnTo>
                      <a:pt x="10" y="269"/>
                    </a:lnTo>
                    <a:lnTo>
                      <a:pt x="15" y="249"/>
                    </a:lnTo>
                    <a:lnTo>
                      <a:pt x="22" y="226"/>
                    </a:lnTo>
                    <a:lnTo>
                      <a:pt x="30" y="202"/>
                    </a:lnTo>
                    <a:lnTo>
                      <a:pt x="41" y="176"/>
                    </a:lnTo>
                    <a:lnTo>
                      <a:pt x="55" y="149"/>
                    </a:lnTo>
                    <a:lnTo>
                      <a:pt x="71" y="123"/>
                    </a:lnTo>
                    <a:lnTo>
                      <a:pt x="90" y="96"/>
                    </a:lnTo>
                    <a:lnTo>
                      <a:pt x="112" y="69"/>
                    </a:lnTo>
                    <a:lnTo>
                      <a:pt x="137" y="45"/>
                    </a:lnTo>
                    <a:lnTo>
                      <a:pt x="165" y="21"/>
                    </a:lnTo>
                    <a:lnTo>
                      <a:pt x="197" y="0"/>
                    </a:lnTo>
                    <a:lnTo>
                      <a:pt x="218" y="38"/>
                    </a:lnTo>
                    <a:lnTo>
                      <a:pt x="216" y="40"/>
                    </a:lnTo>
                    <a:lnTo>
                      <a:pt x="212" y="41"/>
                    </a:lnTo>
                    <a:lnTo>
                      <a:pt x="205" y="46"/>
                    </a:lnTo>
                    <a:lnTo>
                      <a:pt x="196" y="52"/>
                    </a:lnTo>
                    <a:lnTo>
                      <a:pt x="184" y="61"/>
                    </a:lnTo>
                    <a:lnTo>
                      <a:pt x="171" y="71"/>
                    </a:lnTo>
                    <a:lnTo>
                      <a:pt x="156" y="84"/>
                    </a:lnTo>
                    <a:lnTo>
                      <a:pt x="142" y="99"/>
                    </a:lnTo>
                    <a:lnTo>
                      <a:pt x="127" y="117"/>
                    </a:lnTo>
                    <a:lnTo>
                      <a:pt x="112" y="137"/>
                    </a:lnTo>
                    <a:lnTo>
                      <a:pt x="97" y="162"/>
                    </a:lnTo>
                    <a:lnTo>
                      <a:pt x="82" y="187"/>
                    </a:lnTo>
                    <a:lnTo>
                      <a:pt x="69" y="216"/>
                    </a:lnTo>
                    <a:lnTo>
                      <a:pt x="57" y="250"/>
                    </a:lnTo>
                    <a:lnTo>
                      <a:pt x="48" y="286"/>
                    </a:lnTo>
                    <a:lnTo>
                      <a:pt x="40" y="325"/>
                    </a:lnTo>
                    <a:close/>
                  </a:path>
                </a:pathLst>
              </a:custGeom>
              <a:solidFill>
                <a:srgbClr val="EAA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9" name="Freeform 73"/>
              <p:cNvSpPr/>
              <p:nvPr/>
            </p:nvSpPr>
            <p:spPr bwMode="auto">
              <a:xfrm>
                <a:off x="1440" y="1458"/>
                <a:ext cx="69" cy="101"/>
              </a:xfrm>
              <a:custGeom>
                <a:avLst/>
                <a:gdLst>
                  <a:gd name="T0" fmla="*/ 12 w 208"/>
                  <a:gd name="T1" fmla="*/ 0 h 302"/>
                  <a:gd name="T2" fmla="*/ 0 w 208"/>
                  <a:gd name="T3" fmla="*/ 67 h 302"/>
                  <a:gd name="T4" fmla="*/ 4 w 208"/>
                  <a:gd name="T5" fmla="*/ 70 h 302"/>
                  <a:gd name="T6" fmla="*/ 13 w 208"/>
                  <a:gd name="T7" fmla="*/ 78 h 302"/>
                  <a:gd name="T8" fmla="*/ 28 w 208"/>
                  <a:gd name="T9" fmla="*/ 92 h 302"/>
                  <a:gd name="T10" fmla="*/ 47 w 208"/>
                  <a:gd name="T11" fmla="*/ 114 h 302"/>
                  <a:gd name="T12" fmla="*/ 69 w 208"/>
                  <a:gd name="T13" fmla="*/ 145 h 302"/>
                  <a:gd name="T14" fmla="*/ 93 w 208"/>
                  <a:gd name="T15" fmla="*/ 186 h 302"/>
                  <a:gd name="T16" fmla="*/ 119 w 208"/>
                  <a:gd name="T17" fmla="*/ 238 h 302"/>
                  <a:gd name="T18" fmla="*/ 145 w 208"/>
                  <a:gd name="T19" fmla="*/ 302 h 302"/>
                  <a:gd name="T20" fmla="*/ 208 w 208"/>
                  <a:gd name="T21" fmla="*/ 297 h 302"/>
                  <a:gd name="T22" fmla="*/ 207 w 208"/>
                  <a:gd name="T23" fmla="*/ 294 h 302"/>
                  <a:gd name="T24" fmla="*/ 206 w 208"/>
                  <a:gd name="T25" fmla="*/ 289 h 302"/>
                  <a:gd name="T26" fmla="*/ 203 w 208"/>
                  <a:gd name="T27" fmla="*/ 278 h 302"/>
                  <a:gd name="T28" fmla="*/ 198 w 208"/>
                  <a:gd name="T29" fmla="*/ 266 h 302"/>
                  <a:gd name="T30" fmla="*/ 192 w 208"/>
                  <a:gd name="T31" fmla="*/ 250 h 302"/>
                  <a:gd name="T32" fmla="*/ 184 w 208"/>
                  <a:gd name="T33" fmla="*/ 232 h 302"/>
                  <a:gd name="T34" fmla="*/ 176 w 208"/>
                  <a:gd name="T35" fmla="*/ 211 h 302"/>
                  <a:gd name="T36" fmla="*/ 165 w 208"/>
                  <a:gd name="T37" fmla="*/ 189 h 302"/>
                  <a:gd name="T38" fmla="*/ 152 w 208"/>
                  <a:gd name="T39" fmla="*/ 166 h 302"/>
                  <a:gd name="T40" fmla="*/ 137 w 208"/>
                  <a:gd name="T41" fmla="*/ 141 h 302"/>
                  <a:gd name="T42" fmla="*/ 122 w 208"/>
                  <a:gd name="T43" fmla="*/ 116 h 302"/>
                  <a:gd name="T44" fmla="*/ 104 w 208"/>
                  <a:gd name="T45" fmla="*/ 91 h 302"/>
                  <a:gd name="T46" fmla="*/ 84 w 208"/>
                  <a:gd name="T47" fmla="*/ 67 h 302"/>
                  <a:gd name="T48" fmla="*/ 62 w 208"/>
                  <a:gd name="T49" fmla="*/ 44 h 302"/>
                  <a:gd name="T50" fmla="*/ 38 w 208"/>
                  <a:gd name="T51" fmla="*/ 21 h 302"/>
                  <a:gd name="T52" fmla="*/ 12 w 208"/>
                  <a:gd name="T53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8" h="302">
                    <a:moveTo>
                      <a:pt x="12" y="0"/>
                    </a:moveTo>
                    <a:lnTo>
                      <a:pt x="0" y="67"/>
                    </a:lnTo>
                    <a:lnTo>
                      <a:pt x="4" y="70"/>
                    </a:lnTo>
                    <a:lnTo>
                      <a:pt x="13" y="78"/>
                    </a:lnTo>
                    <a:lnTo>
                      <a:pt x="28" y="92"/>
                    </a:lnTo>
                    <a:lnTo>
                      <a:pt x="47" y="114"/>
                    </a:lnTo>
                    <a:lnTo>
                      <a:pt x="69" y="145"/>
                    </a:lnTo>
                    <a:lnTo>
                      <a:pt x="93" y="186"/>
                    </a:lnTo>
                    <a:lnTo>
                      <a:pt x="119" y="238"/>
                    </a:lnTo>
                    <a:lnTo>
                      <a:pt x="145" y="302"/>
                    </a:lnTo>
                    <a:lnTo>
                      <a:pt x="208" y="297"/>
                    </a:lnTo>
                    <a:lnTo>
                      <a:pt x="207" y="294"/>
                    </a:lnTo>
                    <a:lnTo>
                      <a:pt x="206" y="289"/>
                    </a:lnTo>
                    <a:lnTo>
                      <a:pt x="203" y="278"/>
                    </a:lnTo>
                    <a:lnTo>
                      <a:pt x="198" y="266"/>
                    </a:lnTo>
                    <a:lnTo>
                      <a:pt x="192" y="250"/>
                    </a:lnTo>
                    <a:lnTo>
                      <a:pt x="184" y="232"/>
                    </a:lnTo>
                    <a:lnTo>
                      <a:pt x="176" y="211"/>
                    </a:lnTo>
                    <a:lnTo>
                      <a:pt x="165" y="189"/>
                    </a:lnTo>
                    <a:lnTo>
                      <a:pt x="152" y="166"/>
                    </a:lnTo>
                    <a:lnTo>
                      <a:pt x="137" y="141"/>
                    </a:lnTo>
                    <a:lnTo>
                      <a:pt x="122" y="116"/>
                    </a:lnTo>
                    <a:lnTo>
                      <a:pt x="104" y="91"/>
                    </a:lnTo>
                    <a:lnTo>
                      <a:pt x="84" y="67"/>
                    </a:lnTo>
                    <a:lnTo>
                      <a:pt x="62" y="44"/>
                    </a:lnTo>
                    <a:lnTo>
                      <a:pt x="38" y="2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A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0" name="Freeform 74"/>
              <p:cNvSpPr/>
              <p:nvPr/>
            </p:nvSpPr>
            <p:spPr bwMode="auto">
              <a:xfrm>
                <a:off x="1271" y="1765"/>
                <a:ext cx="132" cy="74"/>
              </a:xfrm>
              <a:custGeom>
                <a:avLst/>
                <a:gdLst>
                  <a:gd name="T0" fmla="*/ 14 w 396"/>
                  <a:gd name="T1" fmla="*/ 2 h 223"/>
                  <a:gd name="T2" fmla="*/ 14 w 396"/>
                  <a:gd name="T3" fmla="*/ 14 h 223"/>
                  <a:gd name="T4" fmla="*/ 17 w 396"/>
                  <a:gd name="T5" fmla="*/ 33 h 223"/>
                  <a:gd name="T6" fmla="*/ 26 w 396"/>
                  <a:gd name="T7" fmla="*/ 58 h 223"/>
                  <a:gd name="T8" fmla="*/ 42 w 396"/>
                  <a:gd name="T9" fmla="*/ 86 h 223"/>
                  <a:gd name="T10" fmla="*/ 68 w 396"/>
                  <a:gd name="T11" fmla="*/ 112 h 223"/>
                  <a:gd name="T12" fmla="*/ 107 w 396"/>
                  <a:gd name="T13" fmla="*/ 134 h 223"/>
                  <a:gd name="T14" fmla="*/ 163 w 396"/>
                  <a:gd name="T15" fmla="*/ 150 h 223"/>
                  <a:gd name="T16" fmla="*/ 198 w 396"/>
                  <a:gd name="T17" fmla="*/ 154 h 223"/>
                  <a:gd name="T18" fmla="*/ 214 w 396"/>
                  <a:gd name="T19" fmla="*/ 157 h 223"/>
                  <a:gd name="T20" fmla="*/ 239 w 396"/>
                  <a:gd name="T21" fmla="*/ 158 h 223"/>
                  <a:gd name="T22" fmla="*/ 271 w 396"/>
                  <a:gd name="T23" fmla="*/ 156 h 223"/>
                  <a:gd name="T24" fmla="*/ 306 w 396"/>
                  <a:gd name="T25" fmla="*/ 146 h 223"/>
                  <a:gd name="T26" fmla="*/ 339 w 396"/>
                  <a:gd name="T27" fmla="*/ 128 h 223"/>
                  <a:gd name="T28" fmla="*/ 365 w 396"/>
                  <a:gd name="T29" fmla="*/ 94 h 223"/>
                  <a:gd name="T30" fmla="*/ 381 w 396"/>
                  <a:gd name="T31" fmla="*/ 45 h 223"/>
                  <a:gd name="T32" fmla="*/ 386 w 396"/>
                  <a:gd name="T33" fmla="*/ 15 h 223"/>
                  <a:gd name="T34" fmla="*/ 390 w 396"/>
                  <a:gd name="T35" fmla="*/ 31 h 223"/>
                  <a:gd name="T36" fmla="*/ 395 w 396"/>
                  <a:gd name="T37" fmla="*/ 61 h 223"/>
                  <a:gd name="T38" fmla="*/ 395 w 396"/>
                  <a:gd name="T39" fmla="*/ 98 h 223"/>
                  <a:gd name="T40" fmla="*/ 386 w 396"/>
                  <a:gd name="T41" fmla="*/ 137 h 223"/>
                  <a:gd name="T42" fmla="*/ 361 w 396"/>
                  <a:gd name="T43" fmla="*/ 174 h 223"/>
                  <a:gd name="T44" fmla="*/ 315 w 396"/>
                  <a:gd name="T45" fmla="*/ 204 h 223"/>
                  <a:gd name="T46" fmla="*/ 244 w 396"/>
                  <a:gd name="T47" fmla="*/ 220 h 223"/>
                  <a:gd name="T48" fmla="*/ 195 w 396"/>
                  <a:gd name="T49" fmla="*/ 223 h 223"/>
                  <a:gd name="T50" fmla="*/ 176 w 396"/>
                  <a:gd name="T51" fmla="*/ 223 h 223"/>
                  <a:gd name="T52" fmla="*/ 141 w 396"/>
                  <a:gd name="T53" fmla="*/ 220 h 223"/>
                  <a:gd name="T54" fmla="*/ 101 w 396"/>
                  <a:gd name="T55" fmla="*/ 211 h 223"/>
                  <a:gd name="T56" fmla="*/ 59 w 396"/>
                  <a:gd name="T57" fmla="*/ 191 h 223"/>
                  <a:gd name="T58" fmla="*/ 24 w 396"/>
                  <a:gd name="T59" fmla="*/ 158 h 223"/>
                  <a:gd name="T60" fmla="*/ 4 w 396"/>
                  <a:gd name="T61" fmla="*/ 110 h 223"/>
                  <a:gd name="T62" fmla="*/ 4 w 396"/>
                  <a:gd name="T63" fmla="*/ 4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6" h="223">
                    <a:moveTo>
                      <a:pt x="14" y="0"/>
                    </a:moveTo>
                    <a:lnTo>
                      <a:pt x="14" y="2"/>
                    </a:lnTo>
                    <a:lnTo>
                      <a:pt x="14" y="6"/>
                    </a:lnTo>
                    <a:lnTo>
                      <a:pt x="14" y="14"/>
                    </a:lnTo>
                    <a:lnTo>
                      <a:pt x="15" y="22"/>
                    </a:lnTo>
                    <a:lnTo>
                      <a:pt x="17" y="33"/>
                    </a:lnTo>
                    <a:lnTo>
                      <a:pt x="20" y="45"/>
                    </a:lnTo>
                    <a:lnTo>
                      <a:pt x="26" y="58"/>
                    </a:lnTo>
                    <a:lnTo>
                      <a:pt x="32" y="71"/>
                    </a:lnTo>
                    <a:lnTo>
                      <a:pt x="42" y="86"/>
                    </a:lnTo>
                    <a:lnTo>
                      <a:pt x="54" y="100"/>
                    </a:lnTo>
                    <a:lnTo>
                      <a:pt x="68" y="112"/>
                    </a:lnTo>
                    <a:lnTo>
                      <a:pt x="86" y="124"/>
                    </a:lnTo>
                    <a:lnTo>
                      <a:pt x="107" y="134"/>
                    </a:lnTo>
                    <a:lnTo>
                      <a:pt x="133" y="144"/>
                    </a:lnTo>
                    <a:lnTo>
                      <a:pt x="163" y="150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204" y="156"/>
                    </a:lnTo>
                    <a:lnTo>
                      <a:pt x="214" y="157"/>
                    </a:lnTo>
                    <a:lnTo>
                      <a:pt x="225" y="158"/>
                    </a:lnTo>
                    <a:lnTo>
                      <a:pt x="239" y="158"/>
                    </a:lnTo>
                    <a:lnTo>
                      <a:pt x="254" y="158"/>
                    </a:lnTo>
                    <a:lnTo>
                      <a:pt x="271" y="156"/>
                    </a:lnTo>
                    <a:lnTo>
                      <a:pt x="289" y="153"/>
                    </a:lnTo>
                    <a:lnTo>
                      <a:pt x="306" y="146"/>
                    </a:lnTo>
                    <a:lnTo>
                      <a:pt x="323" y="138"/>
                    </a:lnTo>
                    <a:lnTo>
                      <a:pt x="339" y="128"/>
                    </a:lnTo>
                    <a:lnTo>
                      <a:pt x="353" y="113"/>
                    </a:lnTo>
                    <a:lnTo>
                      <a:pt x="365" y="94"/>
                    </a:lnTo>
                    <a:lnTo>
                      <a:pt x="375" y="71"/>
                    </a:lnTo>
                    <a:lnTo>
                      <a:pt x="381" y="45"/>
                    </a:lnTo>
                    <a:lnTo>
                      <a:pt x="385" y="13"/>
                    </a:lnTo>
                    <a:lnTo>
                      <a:pt x="386" y="15"/>
                    </a:lnTo>
                    <a:lnTo>
                      <a:pt x="388" y="22"/>
                    </a:lnTo>
                    <a:lnTo>
                      <a:pt x="390" y="31"/>
                    </a:lnTo>
                    <a:lnTo>
                      <a:pt x="393" y="46"/>
                    </a:lnTo>
                    <a:lnTo>
                      <a:pt x="395" y="61"/>
                    </a:lnTo>
                    <a:lnTo>
                      <a:pt x="396" y="79"/>
                    </a:lnTo>
                    <a:lnTo>
                      <a:pt x="395" y="98"/>
                    </a:lnTo>
                    <a:lnTo>
                      <a:pt x="392" y="117"/>
                    </a:lnTo>
                    <a:lnTo>
                      <a:pt x="386" y="137"/>
                    </a:lnTo>
                    <a:lnTo>
                      <a:pt x="375" y="156"/>
                    </a:lnTo>
                    <a:lnTo>
                      <a:pt x="361" y="174"/>
                    </a:lnTo>
                    <a:lnTo>
                      <a:pt x="341" y="189"/>
                    </a:lnTo>
                    <a:lnTo>
                      <a:pt x="315" y="204"/>
                    </a:lnTo>
                    <a:lnTo>
                      <a:pt x="283" y="213"/>
                    </a:lnTo>
                    <a:lnTo>
                      <a:pt x="244" y="220"/>
                    </a:lnTo>
                    <a:lnTo>
                      <a:pt x="198" y="223"/>
                    </a:lnTo>
                    <a:lnTo>
                      <a:pt x="195" y="223"/>
                    </a:lnTo>
                    <a:lnTo>
                      <a:pt x="188" y="223"/>
                    </a:lnTo>
                    <a:lnTo>
                      <a:pt x="176" y="223"/>
                    </a:lnTo>
                    <a:lnTo>
                      <a:pt x="159" y="221"/>
                    </a:lnTo>
                    <a:lnTo>
                      <a:pt x="141" y="220"/>
                    </a:lnTo>
                    <a:lnTo>
                      <a:pt x="121" y="216"/>
                    </a:lnTo>
                    <a:lnTo>
                      <a:pt x="101" y="211"/>
                    </a:lnTo>
                    <a:lnTo>
                      <a:pt x="79" y="201"/>
                    </a:lnTo>
                    <a:lnTo>
                      <a:pt x="59" y="191"/>
                    </a:lnTo>
                    <a:lnTo>
                      <a:pt x="41" y="177"/>
                    </a:lnTo>
                    <a:lnTo>
                      <a:pt x="24" y="158"/>
                    </a:lnTo>
                    <a:lnTo>
                      <a:pt x="12" y="137"/>
                    </a:lnTo>
                    <a:lnTo>
                      <a:pt x="4" y="110"/>
                    </a:lnTo>
                    <a:lnTo>
                      <a:pt x="0" y="79"/>
                    </a:lnTo>
                    <a:lnTo>
                      <a:pt x="4" y="4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A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1" name="Freeform 75"/>
              <p:cNvSpPr/>
              <p:nvPr/>
            </p:nvSpPr>
            <p:spPr bwMode="auto">
              <a:xfrm>
                <a:off x="1211" y="1444"/>
                <a:ext cx="24" cy="141"/>
              </a:xfrm>
              <a:custGeom>
                <a:avLst/>
                <a:gdLst>
                  <a:gd name="T0" fmla="*/ 50 w 74"/>
                  <a:gd name="T1" fmla="*/ 396 h 422"/>
                  <a:gd name="T2" fmla="*/ 51 w 74"/>
                  <a:gd name="T3" fmla="*/ 390 h 422"/>
                  <a:gd name="T4" fmla="*/ 52 w 74"/>
                  <a:gd name="T5" fmla="*/ 370 h 422"/>
                  <a:gd name="T6" fmla="*/ 53 w 74"/>
                  <a:gd name="T7" fmla="*/ 339 h 422"/>
                  <a:gd name="T8" fmla="*/ 52 w 74"/>
                  <a:gd name="T9" fmla="*/ 296 h 422"/>
                  <a:gd name="T10" fmla="*/ 48 w 74"/>
                  <a:gd name="T11" fmla="*/ 242 h 422"/>
                  <a:gd name="T12" fmla="*/ 38 w 74"/>
                  <a:gd name="T13" fmla="*/ 179 h 422"/>
                  <a:gd name="T14" fmla="*/ 23 w 74"/>
                  <a:gd name="T15" fmla="*/ 109 h 422"/>
                  <a:gd name="T16" fmla="*/ 0 w 74"/>
                  <a:gd name="T17" fmla="*/ 30 h 422"/>
                  <a:gd name="T18" fmla="*/ 1 w 74"/>
                  <a:gd name="T19" fmla="*/ 0 h 422"/>
                  <a:gd name="T20" fmla="*/ 5 w 74"/>
                  <a:gd name="T21" fmla="*/ 8 h 422"/>
                  <a:gd name="T22" fmla="*/ 15 w 74"/>
                  <a:gd name="T23" fmla="*/ 31 h 422"/>
                  <a:gd name="T24" fmla="*/ 29 w 74"/>
                  <a:gd name="T25" fmla="*/ 68 h 422"/>
                  <a:gd name="T26" fmla="*/ 44 w 74"/>
                  <a:gd name="T27" fmla="*/ 118 h 422"/>
                  <a:gd name="T28" fmla="*/ 58 w 74"/>
                  <a:gd name="T29" fmla="*/ 179 h 422"/>
                  <a:gd name="T30" fmla="*/ 68 w 74"/>
                  <a:gd name="T31" fmla="*/ 252 h 422"/>
                  <a:gd name="T32" fmla="*/ 74 w 74"/>
                  <a:gd name="T33" fmla="*/ 333 h 422"/>
                  <a:gd name="T34" fmla="*/ 70 w 74"/>
                  <a:gd name="T35" fmla="*/ 422 h 422"/>
                  <a:gd name="T36" fmla="*/ 50 w 74"/>
                  <a:gd name="T37" fmla="*/ 39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" h="422">
                    <a:moveTo>
                      <a:pt x="50" y="396"/>
                    </a:moveTo>
                    <a:lnTo>
                      <a:pt x="51" y="390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2" y="296"/>
                    </a:lnTo>
                    <a:lnTo>
                      <a:pt x="48" y="242"/>
                    </a:lnTo>
                    <a:lnTo>
                      <a:pt x="38" y="179"/>
                    </a:lnTo>
                    <a:lnTo>
                      <a:pt x="23" y="109"/>
                    </a:lnTo>
                    <a:lnTo>
                      <a:pt x="0" y="30"/>
                    </a:lnTo>
                    <a:lnTo>
                      <a:pt x="1" y="0"/>
                    </a:lnTo>
                    <a:lnTo>
                      <a:pt x="5" y="8"/>
                    </a:lnTo>
                    <a:lnTo>
                      <a:pt x="15" y="31"/>
                    </a:lnTo>
                    <a:lnTo>
                      <a:pt x="29" y="68"/>
                    </a:lnTo>
                    <a:lnTo>
                      <a:pt x="44" y="118"/>
                    </a:lnTo>
                    <a:lnTo>
                      <a:pt x="58" y="179"/>
                    </a:lnTo>
                    <a:lnTo>
                      <a:pt x="68" y="252"/>
                    </a:lnTo>
                    <a:lnTo>
                      <a:pt x="74" y="333"/>
                    </a:lnTo>
                    <a:lnTo>
                      <a:pt x="70" y="422"/>
                    </a:lnTo>
                    <a:lnTo>
                      <a:pt x="50" y="396"/>
                    </a:lnTo>
                    <a:close/>
                  </a:path>
                </a:pathLst>
              </a:custGeom>
              <a:solidFill>
                <a:srgbClr val="FFC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2" name="Freeform 76"/>
              <p:cNvSpPr/>
              <p:nvPr/>
            </p:nvSpPr>
            <p:spPr bwMode="auto">
              <a:xfrm>
                <a:off x="1440" y="1450"/>
                <a:ext cx="76" cy="118"/>
              </a:xfrm>
              <a:custGeom>
                <a:avLst/>
                <a:gdLst>
                  <a:gd name="T0" fmla="*/ 12 w 228"/>
                  <a:gd name="T1" fmla="*/ 25 h 353"/>
                  <a:gd name="T2" fmla="*/ 13 w 228"/>
                  <a:gd name="T3" fmla="*/ 25 h 353"/>
                  <a:gd name="T4" fmla="*/ 17 w 228"/>
                  <a:gd name="T5" fmla="*/ 26 h 353"/>
                  <a:gd name="T6" fmla="*/ 21 w 228"/>
                  <a:gd name="T7" fmla="*/ 29 h 353"/>
                  <a:gd name="T8" fmla="*/ 29 w 228"/>
                  <a:gd name="T9" fmla="*/ 34 h 353"/>
                  <a:gd name="T10" fmla="*/ 37 w 228"/>
                  <a:gd name="T11" fmla="*/ 40 h 353"/>
                  <a:gd name="T12" fmla="*/ 47 w 228"/>
                  <a:gd name="T13" fmla="*/ 49 h 353"/>
                  <a:gd name="T14" fmla="*/ 59 w 228"/>
                  <a:gd name="T15" fmla="*/ 60 h 353"/>
                  <a:gd name="T16" fmla="*/ 71 w 228"/>
                  <a:gd name="T17" fmla="*/ 73 h 353"/>
                  <a:gd name="T18" fmla="*/ 85 w 228"/>
                  <a:gd name="T19" fmla="*/ 91 h 353"/>
                  <a:gd name="T20" fmla="*/ 100 w 228"/>
                  <a:gd name="T21" fmla="*/ 111 h 353"/>
                  <a:gd name="T22" fmla="*/ 117 w 228"/>
                  <a:gd name="T23" fmla="*/ 135 h 353"/>
                  <a:gd name="T24" fmla="*/ 134 w 228"/>
                  <a:gd name="T25" fmla="*/ 163 h 353"/>
                  <a:gd name="T26" fmla="*/ 152 w 228"/>
                  <a:gd name="T27" fmla="*/ 196 h 353"/>
                  <a:gd name="T28" fmla="*/ 170 w 228"/>
                  <a:gd name="T29" fmla="*/ 232 h 353"/>
                  <a:gd name="T30" fmla="*/ 189 w 228"/>
                  <a:gd name="T31" fmla="*/ 275 h 353"/>
                  <a:gd name="T32" fmla="*/ 208 w 228"/>
                  <a:gd name="T33" fmla="*/ 322 h 353"/>
                  <a:gd name="T34" fmla="*/ 228 w 228"/>
                  <a:gd name="T35" fmla="*/ 353 h 353"/>
                  <a:gd name="T36" fmla="*/ 228 w 228"/>
                  <a:gd name="T37" fmla="*/ 350 h 353"/>
                  <a:gd name="T38" fmla="*/ 226 w 228"/>
                  <a:gd name="T39" fmla="*/ 342 h 353"/>
                  <a:gd name="T40" fmla="*/ 223 w 228"/>
                  <a:gd name="T41" fmla="*/ 329 h 353"/>
                  <a:gd name="T42" fmla="*/ 220 w 228"/>
                  <a:gd name="T43" fmla="*/ 313 h 353"/>
                  <a:gd name="T44" fmla="*/ 215 w 228"/>
                  <a:gd name="T45" fmla="*/ 293 h 353"/>
                  <a:gd name="T46" fmla="*/ 208 w 228"/>
                  <a:gd name="T47" fmla="*/ 270 h 353"/>
                  <a:gd name="T48" fmla="*/ 199 w 228"/>
                  <a:gd name="T49" fmla="*/ 243 h 353"/>
                  <a:gd name="T50" fmla="*/ 189 w 228"/>
                  <a:gd name="T51" fmla="*/ 216 h 353"/>
                  <a:gd name="T52" fmla="*/ 176 w 228"/>
                  <a:gd name="T53" fmla="*/ 188 h 353"/>
                  <a:gd name="T54" fmla="*/ 159 w 228"/>
                  <a:gd name="T55" fmla="*/ 159 h 353"/>
                  <a:gd name="T56" fmla="*/ 141 w 228"/>
                  <a:gd name="T57" fmla="*/ 129 h 353"/>
                  <a:gd name="T58" fmla="*/ 119 w 228"/>
                  <a:gd name="T59" fmla="*/ 100 h 353"/>
                  <a:gd name="T60" fmla="*/ 95 w 228"/>
                  <a:gd name="T61" fmla="*/ 72 h 353"/>
                  <a:gd name="T62" fmla="*/ 67 w 228"/>
                  <a:gd name="T63" fmla="*/ 45 h 353"/>
                  <a:gd name="T64" fmla="*/ 35 w 228"/>
                  <a:gd name="T65" fmla="*/ 21 h 353"/>
                  <a:gd name="T66" fmla="*/ 0 w 228"/>
                  <a:gd name="T67" fmla="*/ 0 h 353"/>
                  <a:gd name="T68" fmla="*/ 12 w 228"/>
                  <a:gd name="T69" fmla="*/ 2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8" h="353">
                    <a:moveTo>
                      <a:pt x="12" y="25"/>
                    </a:moveTo>
                    <a:lnTo>
                      <a:pt x="13" y="25"/>
                    </a:lnTo>
                    <a:lnTo>
                      <a:pt x="17" y="26"/>
                    </a:lnTo>
                    <a:lnTo>
                      <a:pt x="21" y="29"/>
                    </a:lnTo>
                    <a:lnTo>
                      <a:pt x="29" y="34"/>
                    </a:lnTo>
                    <a:lnTo>
                      <a:pt x="37" y="40"/>
                    </a:lnTo>
                    <a:lnTo>
                      <a:pt x="47" y="49"/>
                    </a:lnTo>
                    <a:lnTo>
                      <a:pt x="59" y="60"/>
                    </a:lnTo>
                    <a:lnTo>
                      <a:pt x="71" y="73"/>
                    </a:lnTo>
                    <a:lnTo>
                      <a:pt x="85" y="91"/>
                    </a:lnTo>
                    <a:lnTo>
                      <a:pt x="100" y="111"/>
                    </a:lnTo>
                    <a:lnTo>
                      <a:pt x="117" y="135"/>
                    </a:lnTo>
                    <a:lnTo>
                      <a:pt x="134" y="163"/>
                    </a:lnTo>
                    <a:lnTo>
                      <a:pt x="152" y="196"/>
                    </a:lnTo>
                    <a:lnTo>
                      <a:pt x="170" y="232"/>
                    </a:lnTo>
                    <a:lnTo>
                      <a:pt x="189" y="275"/>
                    </a:lnTo>
                    <a:lnTo>
                      <a:pt x="208" y="322"/>
                    </a:lnTo>
                    <a:lnTo>
                      <a:pt x="228" y="353"/>
                    </a:lnTo>
                    <a:lnTo>
                      <a:pt x="228" y="350"/>
                    </a:lnTo>
                    <a:lnTo>
                      <a:pt x="226" y="342"/>
                    </a:lnTo>
                    <a:lnTo>
                      <a:pt x="223" y="329"/>
                    </a:lnTo>
                    <a:lnTo>
                      <a:pt x="220" y="313"/>
                    </a:lnTo>
                    <a:lnTo>
                      <a:pt x="215" y="293"/>
                    </a:lnTo>
                    <a:lnTo>
                      <a:pt x="208" y="270"/>
                    </a:lnTo>
                    <a:lnTo>
                      <a:pt x="199" y="243"/>
                    </a:lnTo>
                    <a:lnTo>
                      <a:pt x="189" y="216"/>
                    </a:lnTo>
                    <a:lnTo>
                      <a:pt x="176" y="188"/>
                    </a:lnTo>
                    <a:lnTo>
                      <a:pt x="159" y="159"/>
                    </a:lnTo>
                    <a:lnTo>
                      <a:pt x="141" y="129"/>
                    </a:lnTo>
                    <a:lnTo>
                      <a:pt x="119" y="100"/>
                    </a:lnTo>
                    <a:lnTo>
                      <a:pt x="95" y="72"/>
                    </a:lnTo>
                    <a:lnTo>
                      <a:pt x="67" y="45"/>
                    </a:lnTo>
                    <a:lnTo>
                      <a:pt x="35" y="21"/>
                    </a:lnTo>
                    <a:lnTo>
                      <a:pt x="0" y="0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FFC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3" name="Freeform 77"/>
              <p:cNvSpPr/>
              <p:nvPr/>
            </p:nvSpPr>
            <p:spPr bwMode="auto">
              <a:xfrm>
                <a:off x="1329" y="1571"/>
                <a:ext cx="38" cy="67"/>
              </a:xfrm>
              <a:custGeom>
                <a:avLst/>
                <a:gdLst>
                  <a:gd name="T0" fmla="*/ 0 w 114"/>
                  <a:gd name="T1" fmla="*/ 24 h 202"/>
                  <a:gd name="T2" fmla="*/ 86 w 114"/>
                  <a:gd name="T3" fmla="*/ 202 h 202"/>
                  <a:gd name="T4" fmla="*/ 114 w 114"/>
                  <a:gd name="T5" fmla="*/ 202 h 202"/>
                  <a:gd name="T6" fmla="*/ 11 w 114"/>
                  <a:gd name="T7" fmla="*/ 0 h 202"/>
                  <a:gd name="T8" fmla="*/ 0 w 114"/>
                  <a:gd name="T9" fmla="*/ 2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2">
                    <a:moveTo>
                      <a:pt x="0" y="24"/>
                    </a:moveTo>
                    <a:lnTo>
                      <a:pt x="86" y="202"/>
                    </a:lnTo>
                    <a:lnTo>
                      <a:pt x="114" y="202"/>
                    </a:lnTo>
                    <a:lnTo>
                      <a:pt x="1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4" name="Freeform 78"/>
              <p:cNvSpPr/>
              <p:nvPr/>
            </p:nvSpPr>
            <p:spPr bwMode="auto">
              <a:xfrm>
                <a:off x="1188" y="1509"/>
                <a:ext cx="38" cy="59"/>
              </a:xfrm>
              <a:custGeom>
                <a:avLst/>
                <a:gdLst>
                  <a:gd name="T0" fmla="*/ 0 w 113"/>
                  <a:gd name="T1" fmla="*/ 144 h 175"/>
                  <a:gd name="T2" fmla="*/ 1 w 113"/>
                  <a:gd name="T3" fmla="*/ 140 h 175"/>
                  <a:gd name="T4" fmla="*/ 5 w 113"/>
                  <a:gd name="T5" fmla="*/ 129 h 175"/>
                  <a:gd name="T6" fmla="*/ 11 w 113"/>
                  <a:gd name="T7" fmla="*/ 113 h 175"/>
                  <a:gd name="T8" fmla="*/ 20 w 113"/>
                  <a:gd name="T9" fmla="*/ 92 h 175"/>
                  <a:gd name="T10" fmla="*/ 33 w 113"/>
                  <a:gd name="T11" fmla="*/ 69 h 175"/>
                  <a:gd name="T12" fmla="*/ 50 w 113"/>
                  <a:gd name="T13" fmla="*/ 45 h 175"/>
                  <a:gd name="T14" fmla="*/ 72 w 113"/>
                  <a:gd name="T15" fmla="*/ 21 h 175"/>
                  <a:gd name="T16" fmla="*/ 98 w 113"/>
                  <a:gd name="T17" fmla="*/ 0 h 175"/>
                  <a:gd name="T18" fmla="*/ 103 w 113"/>
                  <a:gd name="T19" fmla="*/ 20 h 175"/>
                  <a:gd name="T20" fmla="*/ 109 w 113"/>
                  <a:gd name="T21" fmla="*/ 68 h 175"/>
                  <a:gd name="T22" fmla="*/ 113 w 113"/>
                  <a:gd name="T23" fmla="*/ 125 h 175"/>
                  <a:gd name="T24" fmla="*/ 109 w 113"/>
                  <a:gd name="T25" fmla="*/ 175 h 175"/>
                  <a:gd name="T26" fmla="*/ 105 w 113"/>
                  <a:gd name="T27" fmla="*/ 175 h 175"/>
                  <a:gd name="T28" fmla="*/ 95 w 113"/>
                  <a:gd name="T29" fmla="*/ 174 h 175"/>
                  <a:gd name="T30" fmla="*/ 80 w 113"/>
                  <a:gd name="T31" fmla="*/ 172 h 175"/>
                  <a:gd name="T32" fmla="*/ 62 w 113"/>
                  <a:gd name="T33" fmla="*/ 170 h 175"/>
                  <a:gd name="T34" fmla="*/ 44 w 113"/>
                  <a:gd name="T35" fmla="*/ 166 h 175"/>
                  <a:gd name="T36" fmla="*/ 26 w 113"/>
                  <a:gd name="T37" fmla="*/ 160 h 175"/>
                  <a:gd name="T38" fmla="*/ 11 w 113"/>
                  <a:gd name="T39" fmla="*/ 152 h 175"/>
                  <a:gd name="T40" fmla="*/ 0 w 113"/>
                  <a:gd name="T41" fmla="*/ 14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175">
                    <a:moveTo>
                      <a:pt x="0" y="144"/>
                    </a:moveTo>
                    <a:lnTo>
                      <a:pt x="1" y="140"/>
                    </a:lnTo>
                    <a:lnTo>
                      <a:pt x="5" y="129"/>
                    </a:lnTo>
                    <a:lnTo>
                      <a:pt x="11" y="113"/>
                    </a:lnTo>
                    <a:lnTo>
                      <a:pt x="20" y="92"/>
                    </a:lnTo>
                    <a:lnTo>
                      <a:pt x="33" y="69"/>
                    </a:lnTo>
                    <a:lnTo>
                      <a:pt x="50" y="45"/>
                    </a:lnTo>
                    <a:lnTo>
                      <a:pt x="72" y="21"/>
                    </a:lnTo>
                    <a:lnTo>
                      <a:pt x="98" y="0"/>
                    </a:lnTo>
                    <a:lnTo>
                      <a:pt x="103" y="20"/>
                    </a:lnTo>
                    <a:lnTo>
                      <a:pt x="109" y="68"/>
                    </a:lnTo>
                    <a:lnTo>
                      <a:pt x="113" y="125"/>
                    </a:lnTo>
                    <a:lnTo>
                      <a:pt x="109" y="175"/>
                    </a:lnTo>
                    <a:lnTo>
                      <a:pt x="105" y="175"/>
                    </a:lnTo>
                    <a:lnTo>
                      <a:pt x="95" y="174"/>
                    </a:lnTo>
                    <a:lnTo>
                      <a:pt x="80" y="172"/>
                    </a:lnTo>
                    <a:lnTo>
                      <a:pt x="62" y="170"/>
                    </a:lnTo>
                    <a:lnTo>
                      <a:pt x="44" y="166"/>
                    </a:lnTo>
                    <a:lnTo>
                      <a:pt x="26" y="160"/>
                    </a:lnTo>
                    <a:lnTo>
                      <a:pt x="11" y="1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5" name="Freeform 79"/>
              <p:cNvSpPr/>
              <p:nvPr/>
            </p:nvSpPr>
            <p:spPr bwMode="auto">
              <a:xfrm>
                <a:off x="1421" y="1501"/>
                <a:ext cx="52" cy="75"/>
              </a:xfrm>
              <a:custGeom>
                <a:avLst/>
                <a:gdLst>
                  <a:gd name="T0" fmla="*/ 37 w 156"/>
                  <a:gd name="T1" fmla="*/ 0 h 226"/>
                  <a:gd name="T2" fmla="*/ 35 w 156"/>
                  <a:gd name="T3" fmla="*/ 7 h 226"/>
                  <a:gd name="T4" fmla="*/ 30 w 156"/>
                  <a:gd name="T5" fmla="*/ 27 h 226"/>
                  <a:gd name="T6" fmla="*/ 23 w 156"/>
                  <a:gd name="T7" fmla="*/ 55 h 226"/>
                  <a:gd name="T8" fmla="*/ 15 w 156"/>
                  <a:gd name="T9" fmla="*/ 90 h 226"/>
                  <a:gd name="T10" fmla="*/ 7 w 156"/>
                  <a:gd name="T11" fmla="*/ 127 h 226"/>
                  <a:gd name="T12" fmla="*/ 2 w 156"/>
                  <a:gd name="T13" fmla="*/ 165 h 226"/>
                  <a:gd name="T14" fmla="*/ 0 w 156"/>
                  <a:gd name="T15" fmla="*/ 198 h 226"/>
                  <a:gd name="T16" fmla="*/ 1 w 156"/>
                  <a:gd name="T17" fmla="*/ 226 h 226"/>
                  <a:gd name="T18" fmla="*/ 28 w 156"/>
                  <a:gd name="T19" fmla="*/ 226 h 226"/>
                  <a:gd name="T20" fmla="*/ 156 w 156"/>
                  <a:gd name="T21" fmla="*/ 182 h 226"/>
                  <a:gd name="T22" fmla="*/ 154 w 156"/>
                  <a:gd name="T23" fmla="*/ 175 h 226"/>
                  <a:gd name="T24" fmla="*/ 148 w 156"/>
                  <a:gd name="T25" fmla="*/ 155 h 226"/>
                  <a:gd name="T26" fmla="*/ 137 w 156"/>
                  <a:gd name="T27" fmla="*/ 127 h 226"/>
                  <a:gd name="T28" fmla="*/ 122 w 156"/>
                  <a:gd name="T29" fmla="*/ 95 h 226"/>
                  <a:gd name="T30" fmla="*/ 104 w 156"/>
                  <a:gd name="T31" fmla="*/ 63 h 226"/>
                  <a:gd name="T32" fmla="*/ 84 w 156"/>
                  <a:gd name="T33" fmla="*/ 34 h 226"/>
                  <a:gd name="T34" fmla="*/ 62 w 156"/>
                  <a:gd name="T35" fmla="*/ 11 h 226"/>
                  <a:gd name="T36" fmla="*/ 37 w 156"/>
                  <a:gd name="T37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226">
                    <a:moveTo>
                      <a:pt x="37" y="0"/>
                    </a:moveTo>
                    <a:lnTo>
                      <a:pt x="35" y="7"/>
                    </a:lnTo>
                    <a:lnTo>
                      <a:pt x="30" y="27"/>
                    </a:lnTo>
                    <a:lnTo>
                      <a:pt x="23" y="55"/>
                    </a:lnTo>
                    <a:lnTo>
                      <a:pt x="15" y="90"/>
                    </a:lnTo>
                    <a:lnTo>
                      <a:pt x="7" y="127"/>
                    </a:lnTo>
                    <a:lnTo>
                      <a:pt x="2" y="165"/>
                    </a:lnTo>
                    <a:lnTo>
                      <a:pt x="0" y="198"/>
                    </a:lnTo>
                    <a:lnTo>
                      <a:pt x="1" y="226"/>
                    </a:lnTo>
                    <a:lnTo>
                      <a:pt x="28" y="226"/>
                    </a:lnTo>
                    <a:lnTo>
                      <a:pt x="156" y="182"/>
                    </a:lnTo>
                    <a:lnTo>
                      <a:pt x="154" y="175"/>
                    </a:lnTo>
                    <a:lnTo>
                      <a:pt x="148" y="155"/>
                    </a:lnTo>
                    <a:lnTo>
                      <a:pt x="137" y="127"/>
                    </a:lnTo>
                    <a:lnTo>
                      <a:pt x="122" y="95"/>
                    </a:lnTo>
                    <a:lnTo>
                      <a:pt x="104" y="63"/>
                    </a:lnTo>
                    <a:lnTo>
                      <a:pt x="84" y="34"/>
                    </a:lnTo>
                    <a:lnTo>
                      <a:pt x="62" y="1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416" name="Text Box 80"/>
            <p:cNvSpPr txBox="1">
              <a:spLocks noChangeArrowheads="1"/>
            </p:cNvSpPr>
            <p:nvPr/>
          </p:nvSpPr>
          <p:spPr bwMode="auto">
            <a:xfrm>
              <a:off x="847" y="1357"/>
              <a:ext cx="53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400" b="1"/>
                <a:t>空</a:t>
              </a:r>
              <a:endParaRPr lang="zh-CN" altLang="en-US" sz="4400" b="1"/>
            </a:p>
          </p:txBody>
        </p:sp>
      </p:grpSp>
      <p:grpSp>
        <p:nvGrpSpPr>
          <p:cNvPr id="14417" name="Group 81"/>
          <p:cNvGrpSpPr/>
          <p:nvPr/>
        </p:nvGrpSpPr>
        <p:grpSpPr bwMode="auto">
          <a:xfrm>
            <a:off x="1371600" y="3429000"/>
            <a:ext cx="1203325" cy="1150938"/>
            <a:chOff x="864" y="2160"/>
            <a:chExt cx="758" cy="725"/>
          </a:xfrm>
        </p:grpSpPr>
        <p:pic>
          <p:nvPicPr>
            <p:cNvPr id="14418" name="Picture 82" descr="j030549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64" y="2160"/>
              <a:ext cx="718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419" name="Text Box 83"/>
            <p:cNvSpPr txBox="1">
              <a:spLocks noChangeArrowheads="1"/>
            </p:cNvSpPr>
            <p:nvPr/>
          </p:nvSpPr>
          <p:spPr bwMode="auto">
            <a:xfrm>
              <a:off x="884" y="2341"/>
              <a:ext cx="73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/>
                <a:t>问</a:t>
              </a:r>
              <a:endParaRPr lang="zh-CN" altLang="en-US" sz="4400" b="1"/>
            </a:p>
          </p:txBody>
        </p:sp>
      </p:grpSp>
      <p:grpSp>
        <p:nvGrpSpPr>
          <p:cNvPr id="14420" name="Group 84"/>
          <p:cNvGrpSpPr/>
          <p:nvPr/>
        </p:nvGrpSpPr>
        <p:grpSpPr bwMode="auto">
          <a:xfrm>
            <a:off x="6172200" y="1143000"/>
            <a:ext cx="1306513" cy="1150938"/>
            <a:chOff x="5042" y="1344"/>
            <a:chExt cx="823" cy="725"/>
          </a:xfrm>
        </p:grpSpPr>
        <p:grpSp>
          <p:nvGrpSpPr>
            <p:cNvPr id="14421" name="Group 85"/>
            <p:cNvGrpSpPr>
              <a:grpSpLocks noChangeAspect="1"/>
            </p:cNvGrpSpPr>
            <p:nvPr/>
          </p:nvGrpSpPr>
          <p:grpSpPr bwMode="auto">
            <a:xfrm>
              <a:off x="5042" y="1344"/>
              <a:ext cx="718" cy="725"/>
              <a:chOff x="3550" y="330"/>
              <a:chExt cx="718" cy="725"/>
            </a:xfrm>
          </p:grpSpPr>
          <p:sp>
            <p:nvSpPr>
              <p:cNvPr id="14422" name="AutoShape 86"/>
              <p:cNvSpPr>
                <a:spLocks noChangeAspect="1" noChangeArrowheads="1" noTextEdit="1"/>
              </p:cNvSpPr>
              <p:nvPr/>
            </p:nvSpPr>
            <p:spPr bwMode="auto">
              <a:xfrm>
                <a:off x="3550" y="330"/>
                <a:ext cx="718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3" name="Freeform 87"/>
              <p:cNvSpPr/>
              <p:nvPr/>
            </p:nvSpPr>
            <p:spPr bwMode="auto">
              <a:xfrm>
                <a:off x="3556" y="330"/>
                <a:ext cx="703" cy="723"/>
              </a:xfrm>
              <a:custGeom>
                <a:avLst/>
                <a:gdLst>
                  <a:gd name="T0" fmla="*/ 2100 w 2108"/>
                  <a:gd name="T1" fmla="*/ 1028 h 2170"/>
                  <a:gd name="T2" fmla="*/ 2051 w 2108"/>
                  <a:gd name="T3" fmla="*/ 854 h 2170"/>
                  <a:gd name="T4" fmla="*/ 1989 w 2108"/>
                  <a:gd name="T5" fmla="*/ 717 h 2170"/>
                  <a:gd name="T6" fmla="*/ 1894 w 2108"/>
                  <a:gd name="T7" fmla="*/ 584 h 2170"/>
                  <a:gd name="T8" fmla="*/ 1807 w 2108"/>
                  <a:gd name="T9" fmla="*/ 502 h 2170"/>
                  <a:gd name="T10" fmla="*/ 1772 w 2108"/>
                  <a:gd name="T11" fmla="*/ 476 h 2170"/>
                  <a:gd name="T12" fmla="*/ 1750 w 2108"/>
                  <a:gd name="T13" fmla="*/ 458 h 2170"/>
                  <a:gd name="T14" fmla="*/ 1729 w 2108"/>
                  <a:gd name="T15" fmla="*/ 444 h 2170"/>
                  <a:gd name="T16" fmla="*/ 1696 w 2108"/>
                  <a:gd name="T17" fmla="*/ 430 h 2170"/>
                  <a:gd name="T18" fmla="*/ 1682 w 2108"/>
                  <a:gd name="T19" fmla="*/ 420 h 2170"/>
                  <a:gd name="T20" fmla="*/ 1619 w 2108"/>
                  <a:gd name="T21" fmla="*/ 398 h 2170"/>
                  <a:gd name="T22" fmla="*/ 1554 w 2108"/>
                  <a:gd name="T23" fmla="*/ 395 h 2170"/>
                  <a:gd name="T24" fmla="*/ 1505 w 2108"/>
                  <a:gd name="T25" fmla="*/ 399 h 2170"/>
                  <a:gd name="T26" fmla="*/ 1452 w 2108"/>
                  <a:gd name="T27" fmla="*/ 400 h 2170"/>
                  <a:gd name="T28" fmla="*/ 1397 w 2108"/>
                  <a:gd name="T29" fmla="*/ 404 h 2170"/>
                  <a:gd name="T30" fmla="*/ 1342 w 2108"/>
                  <a:gd name="T31" fmla="*/ 414 h 2170"/>
                  <a:gd name="T32" fmla="*/ 1311 w 2108"/>
                  <a:gd name="T33" fmla="*/ 423 h 2170"/>
                  <a:gd name="T34" fmla="*/ 1242 w 2108"/>
                  <a:gd name="T35" fmla="*/ 448 h 2170"/>
                  <a:gd name="T36" fmla="*/ 1235 w 2108"/>
                  <a:gd name="T37" fmla="*/ 284 h 2170"/>
                  <a:gd name="T38" fmla="*/ 1236 w 2108"/>
                  <a:gd name="T39" fmla="*/ 280 h 2170"/>
                  <a:gd name="T40" fmla="*/ 1221 w 2108"/>
                  <a:gd name="T41" fmla="*/ 68 h 2170"/>
                  <a:gd name="T42" fmla="*/ 1162 w 2108"/>
                  <a:gd name="T43" fmla="*/ 25 h 2170"/>
                  <a:gd name="T44" fmla="*/ 1112 w 2108"/>
                  <a:gd name="T45" fmla="*/ 9 h 2170"/>
                  <a:gd name="T46" fmla="*/ 1080 w 2108"/>
                  <a:gd name="T47" fmla="*/ 0 h 2170"/>
                  <a:gd name="T48" fmla="*/ 957 w 2108"/>
                  <a:gd name="T49" fmla="*/ 175 h 2170"/>
                  <a:gd name="T50" fmla="*/ 901 w 2108"/>
                  <a:gd name="T51" fmla="*/ 472 h 2170"/>
                  <a:gd name="T52" fmla="*/ 796 w 2108"/>
                  <a:gd name="T53" fmla="*/ 456 h 2170"/>
                  <a:gd name="T54" fmla="*/ 716 w 2108"/>
                  <a:gd name="T55" fmla="*/ 439 h 2170"/>
                  <a:gd name="T56" fmla="*/ 597 w 2108"/>
                  <a:gd name="T57" fmla="*/ 435 h 2170"/>
                  <a:gd name="T58" fmla="*/ 393 w 2108"/>
                  <a:gd name="T59" fmla="*/ 499 h 2170"/>
                  <a:gd name="T60" fmla="*/ 195 w 2108"/>
                  <a:gd name="T61" fmla="*/ 655 h 2170"/>
                  <a:gd name="T62" fmla="*/ 117 w 2108"/>
                  <a:gd name="T63" fmla="*/ 768 h 2170"/>
                  <a:gd name="T64" fmla="*/ 16 w 2108"/>
                  <a:gd name="T65" fmla="*/ 1048 h 2170"/>
                  <a:gd name="T66" fmla="*/ 18 w 2108"/>
                  <a:gd name="T67" fmla="*/ 1389 h 2170"/>
                  <a:gd name="T68" fmla="*/ 59 w 2108"/>
                  <a:gd name="T69" fmla="*/ 1537 h 2170"/>
                  <a:gd name="T70" fmla="*/ 126 w 2108"/>
                  <a:gd name="T71" fmla="*/ 1684 h 2170"/>
                  <a:gd name="T72" fmla="*/ 215 w 2108"/>
                  <a:gd name="T73" fmla="*/ 1828 h 2170"/>
                  <a:gd name="T74" fmla="*/ 254 w 2108"/>
                  <a:gd name="T75" fmla="*/ 1875 h 2170"/>
                  <a:gd name="T76" fmla="*/ 352 w 2108"/>
                  <a:gd name="T77" fmla="*/ 1950 h 2170"/>
                  <a:gd name="T78" fmla="*/ 540 w 2108"/>
                  <a:gd name="T79" fmla="*/ 2056 h 2170"/>
                  <a:gd name="T80" fmla="*/ 752 w 2108"/>
                  <a:gd name="T81" fmla="*/ 2129 h 2170"/>
                  <a:gd name="T82" fmla="*/ 811 w 2108"/>
                  <a:gd name="T83" fmla="*/ 2144 h 2170"/>
                  <a:gd name="T84" fmla="*/ 926 w 2108"/>
                  <a:gd name="T85" fmla="*/ 2163 h 2170"/>
                  <a:gd name="T86" fmla="*/ 1087 w 2108"/>
                  <a:gd name="T87" fmla="*/ 2168 h 2170"/>
                  <a:gd name="T88" fmla="*/ 1143 w 2108"/>
                  <a:gd name="T89" fmla="*/ 2166 h 2170"/>
                  <a:gd name="T90" fmla="*/ 1198 w 2108"/>
                  <a:gd name="T91" fmla="*/ 2159 h 2170"/>
                  <a:gd name="T92" fmla="*/ 1254 w 2108"/>
                  <a:gd name="T93" fmla="*/ 2151 h 2170"/>
                  <a:gd name="T94" fmla="*/ 1331 w 2108"/>
                  <a:gd name="T95" fmla="*/ 2134 h 2170"/>
                  <a:gd name="T96" fmla="*/ 1414 w 2108"/>
                  <a:gd name="T97" fmla="*/ 2108 h 2170"/>
                  <a:gd name="T98" fmla="*/ 1494 w 2108"/>
                  <a:gd name="T99" fmla="*/ 2075 h 2170"/>
                  <a:gd name="T100" fmla="*/ 1588 w 2108"/>
                  <a:gd name="T101" fmla="*/ 2037 h 2170"/>
                  <a:gd name="T102" fmla="*/ 1633 w 2108"/>
                  <a:gd name="T103" fmla="*/ 2017 h 2170"/>
                  <a:gd name="T104" fmla="*/ 1739 w 2108"/>
                  <a:gd name="T105" fmla="*/ 1951 h 2170"/>
                  <a:gd name="T106" fmla="*/ 1800 w 2108"/>
                  <a:gd name="T107" fmla="*/ 1902 h 2170"/>
                  <a:gd name="T108" fmla="*/ 1807 w 2108"/>
                  <a:gd name="T109" fmla="*/ 1895 h 2170"/>
                  <a:gd name="T110" fmla="*/ 1912 w 2108"/>
                  <a:gd name="T111" fmla="*/ 1779 h 2170"/>
                  <a:gd name="T112" fmla="*/ 2051 w 2108"/>
                  <a:gd name="T113" fmla="*/ 1506 h 2170"/>
                  <a:gd name="T114" fmla="*/ 2107 w 2108"/>
                  <a:gd name="T115" fmla="*/ 1073 h 2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08" h="2170">
                    <a:moveTo>
                      <a:pt x="2107" y="1073"/>
                    </a:moveTo>
                    <a:lnTo>
                      <a:pt x="2107" y="1071"/>
                    </a:lnTo>
                    <a:lnTo>
                      <a:pt x="2107" y="1068"/>
                    </a:lnTo>
                    <a:lnTo>
                      <a:pt x="2104" y="1057"/>
                    </a:lnTo>
                    <a:lnTo>
                      <a:pt x="2100" y="1028"/>
                    </a:lnTo>
                    <a:lnTo>
                      <a:pt x="2090" y="985"/>
                    </a:lnTo>
                    <a:lnTo>
                      <a:pt x="2076" y="930"/>
                    </a:lnTo>
                    <a:lnTo>
                      <a:pt x="2069" y="906"/>
                    </a:lnTo>
                    <a:lnTo>
                      <a:pt x="2061" y="881"/>
                    </a:lnTo>
                    <a:lnTo>
                      <a:pt x="2051" y="854"/>
                    </a:lnTo>
                    <a:lnTo>
                      <a:pt x="2041" y="827"/>
                    </a:lnTo>
                    <a:lnTo>
                      <a:pt x="2029" y="800"/>
                    </a:lnTo>
                    <a:lnTo>
                      <a:pt x="2017" y="772"/>
                    </a:lnTo>
                    <a:lnTo>
                      <a:pt x="2003" y="744"/>
                    </a:lnTo>
                    <a:lnTo>
                      <a:pt x="1989" y="717"/>
                    </a:lnTo>
                    <a:lnTo>
                      <a:pt x="1973" y="689"/>
                    </a:lnTo>
                    <a:lnTo>
                      <a:pt x="1955" y="661"/>
                    </a:lnTo>
                    <a:lnTo>
                      <a:pt x="1937" y="634"/>
                    </a:lnTo>
                    <a:lnTo>
                      <a:pt x="1916" y="609"/>
                    </a:lnTo>
                    <a:lnTo>
                      <a:pt x="1894" y="584"/>
                    </a:lnTo>
                    <a:lnTo>
                      <a:pt x="1872" y="558"/>
                    </a:lnTo>
                    <a:lnTo>
                      <a:pt x="1847" y="535"/>
                    </a:lnTo>
                    <a:lnTo>
                      <a:pt x="1821" y="513"/>
                    </a:lnTo>
                    <a:lnTo>
                      <a:pt x="1814" y="507"/>
                    </a:lnTo>
                    <a:lnTo>
                      <a:pt x="1807" y="502"/>
                    </a:lnTo>
                    <a:lnTo>
                      <a:pt x="1800" y="497"/>
                    </a:lnTo>
                    <a:lnTo>
                      <a:pt x="1793" y="491"/>
                    </a:lnTo>
                    <a:lnTo>
                      <a:pt x="1786" y="487"/>
                    </a:lnTo>
                    <a:lnTo>
                      <a:pt x="1778" y="482"/>
                    </a:lnTo>
                    <a:lnTo>
                      <a:pt x="1772" y="476"/>
                    </a:lnTo>
                    <a:lnTo>
                      <a:pt x="1764" y="472"/>
                    </a:lnTo>
                    <a:lnTo>
                      <a:pt x="1760" y="468"/>
                    </a:lnTo>
                    <a:lnTo>
                      <a:pt x="1756" y="464"/>
                    </a:lnTo>
                    <a:lnTo>
                      <a:pt x="1753" y="460"/>
                    </a:lnTo>
                    <a:lnTo>
                      <a:pt x="1750" y="458"/>
                    </a:lnTo>
                    <a:lnTo>
                      <a:pt x="1743" y="451"/>
                    </a:lnTo>
                    <a:lnTo>
                      <a:pt x="1736" y="447"/>
                    </a:lnTo>
                    <a:lnTo>
                      <a:pt x="1735" y="447"/>
                    </a:lnTo>
                    <a:lnTo>
                      <a:pt x="1732" y="446"/>
                    </a:lnTo>
                    <a:lnTo>
                      <a:pt x="1729" y="444"/>
                    </a:lnTo>
                    <a:lnTo>
                      <a:pt x="1725" y="442"/>
                    </a:lnTo>
                    <a:lnTo>
                      <a:pt x="1719" y="439"/>
                    </a:lnTo>
                    <a:lnTo>
                      <a:pt x="1713" y="436"/>
                    </a:lnTo>
                    <a:lnTo>
                      <a:pt x="1705" y="434"/>
                    </a:lnTo>
                    <a:lnTo>
                      <a:pt x="1696" y="430"/>
                    </a:lnTo>
                    <a:lnTo>
                      <a:pt x="1694" y="428"/>
                    </a:lnTo>
                    <a:lnTo>
                      <a:pt x="1692" y="426"/>
                    </a:lnTo>
                    <a:lnTo>
                      <a:pt x="1690" y="424"/>
                    </a:lnTo>
                    <a:lnTo>
                      <a:pt x="1688" y="423"/>
                    </a:lnTo>
                    <a:lnTo>
                      <a:pt x="1682" y="420"/>
                    </a:lnTo>
                    <a:lnTo>
                      <a:pt x="1674" y="415"/>
                    </a:lnTo>
                    <a:lnTo>
                      <a:pt x="1663" y="410"/>
                    </a:lnTo>
                    <a:lnTo>
                      <a:pt x="1650" y="406"/>
                    </a:lnTo>
                    <a:lnTo>
                      <a:pt x="1636" y="400"/>
                    </a:lnTo>
                    <a:lnTo>
                      <a:pt x="1619" y="398"/>
                    </a:lnTo>
                    <a:lnTo>
                      <a:pt x="1603" y="396"/>
                    </a:lnTo>
                    <a:lnTo>
                      <a:pt x="1586" y="398"/>
                    </a:lnTo>
                    <a:lnTo>
                      <a:pt x="1575" y="396"/>
                    </a:lnTo>
                    <a:lnTo>
                      <a:pt x="1564" y="395"/>
                    </a:lnTo>
                    <a:lnTo>
                      <a:pt x="1554" y="395"/>
                    </a:lnTo>
                    <a:lnTo>
                      <a:pt x="1543" y="395"/>
                    </a:lnTo>
                    <a:lnTo>
                      <a:pt x="1533" y="395"/>
                    </a:lnTo>
                    <a:lnTo>
                      <a:pt x="1524" y="396"/>
                    </a:lnTo>
                    <a:lnTo>
                      <a:pt x="1514" y="398"/>
                    </a:lnTo>
                    <a:lnTo>
                      <a:pt x="1505" y="399"/>
                    </a:lnTo>
                    <a:lnTo>
                      <a:pt x="1494" y="399"/>
                    </a:lnTo>
                    <a:lnTo>
                      <a:pt x="1484" y="399"/>
                    </a:lnTo>
                    <a:lnTo>
                      <a:pt x="1473" y="399"/>
                    </a:lnTo>
                    <a:lnTo>
                      <a:pt x="1463" y="399"/>
                    </a:lnTo>
                    <a:lnTo>
                      <a:pt x="1452" y="400"/>
                    </a:lnTo>
                    <a:lnTo>
                      <a:pt x="1441" y="400"/>
                    </a:lnTo>
                    <a:lnTo>
                      <a:pt x="1431" y="402"/>
                    </a:lnTo>
                    <a:lnTo>
                      <a:pt x="1420" y="402"/>
                    </a:lnTo>
                    <a:lnTo>
                      <a:pt x="1408" y="403"/>
                    </a:lnTo>
                    <a:lnTo>
                      <a:pt x="1397" y="404"/>
                    </a:lnTo>
                    <a:lnTo>
                      <a:pt x="1386" y="406"/>
                    </a:lnTo>
                    <a:lnTo>
                      <a:pt x="1376" y="408"/>
                    </a:lnTo>
                    <a:lnTo>
                      <a:pt x="1365" y="410"/>
                    </a:lnTo>
                    <a:lnTo>
                      <a:pt x="1354" y="412"/>
                    </a:lnTo>
                    <a:lnTo>
                      <a:pt x="1342" y="414"/>
                    </a:lnTo>
                    <a:lnTo>
                      <a:pt x="1331" y="416"/>
                    </a:lnTo>
                    <a:lnTo>
                      <a:pt x="1324" y="418"/>
                    </a:lnTo>
                    <a:lnTo>
                      <a:pt x="1318" y="420"/>
                    </a:lnTo>
                    <a:lnTo>
                      <a:pt x="1317" y="422"/>
                    </a:lnTo>
                    <a:lnTo>
                      <a:pt x="1311" y="423"/>
                    </a:lnTo>
                    <a:lnTo>
                      <a:pt x="1304" y="427"/>
                    </a:lnTo>
                    <a:lnTo>
                      <a:pt x="1293" y="431"/>
                    </a:lnTo>
                    <a:lnTo>
                      <a:pt x="1279" y="436"/>
                    </a:lnTo>
                    <a:lnTo>
                      <a:pt x="1261" y="443"/>
                    </a:lnTo>
                    <a:lnTo>
                      <a:pt x="1242" y="448"/>
                    </a:lnTo>
                    <a:lnTo>
                      <a:pt x="1219" y="455"/>
                    </a:lnTo>
                    <a:lnTo>
                      <a:pt x="1217" y="392"/>
                    </a:lnTo>
                    <a:lnTo>
                      <a:pt x="1222" y="337"/>
                    </a:lnTo>
                    <a:lnTo>
                      <a:pt x="1231" y="298"/>
                    </a:lnTo>
                    <a:lnTo>
                      <a:pt x="1235" y="284"/>
                    </a:lnTo>
                    <a:lnTo>
                      <a:pt x="1236" y="282"/>
                    </a:lnTo>
                    <a:lnTo>
                      <a:pt x="1236" y="281"/>
                    </a:lnTo>
                    <a:lnTo>
                      <a:pt x="1236" y="281"/>
                    </a:lnTo>
                    <a:lnTo>
                      <a:pt x="1236" y="280"/>
                    </a:lnTo>
                    <a:lnTo>
                      <a:pt x="1236" y="280"/>
                    </a:lnTo>
                    <a:lnTo>
                      <a:pt x="1265" y="186"/>
                    </a:lnTo>
                    <a:lnTo>
                      <a:pt x="1273" y="154"/>
                    </a:lnTo>
                    <a:lnTo>
                      <a:pt x="1257" y="127"/>
                    </a:lnTo>
                    <a:lnTo>
                      <a:pt x="1236" y="92"/>
                    </a:lnTo>
                    <a:lnTo>
                      <a:pt x="1221" y="68"/>
                    </a:lnTo>
                    <a:lnTo>
                      <a:pt x="1211" y="68"/>
                    </a:lnTo>
                    <a:lnTo>
                      <a:pt x="1211" y="66"/>
                    </a:lnTo>
                    <a:lnTo>
                      <a:pt x="1196" y="54"/>
                    </a:lnTo>
                    <a:lnTo>
                      <a:pt x="1175" y="36"/>
                    </a:lnTo>
                    <a:lnTo>
                      <a:pt x="1162" y="25"/>
                    </a:lnTo>
                    <a:lnTo>
                      <a:pt x="1147" y="25"/>
                    </a:lnTo>
                    <a:lnTo>
                      <a:pt x="1132" y="25"/>
                    </a:lnTo>
                    <a:lnTo>
                      <a:pt x="1125" y="19"/>
                    </a:lnTo>
                    <a:lnTo>
                      <a:pt x="1119" y="15"/>
                    </a:lnTo>
                    <a:lnTo>
                      <a:pt x="1112" y="9"/>
                    </a:lnTo>
                    <a:lnTo>
                      <a:pt x="1106" y="7"/>
                    </a:lnTo>
                    <a:lnTo>
                      <a:pt x="1099" y="4"/>
                    </a:lnTo>
                    <a:lnTo>
                      <a:pt x="1093" y="1"/>
                    </a:lnTo>
                    <a:lnTo>
                      <a:pt x="1086" y="0"/>
                    </a:lnTo>
                    <a:lnTo>
                      <a:pt x="1080" y="0"/>
                    </a:lnTo>
                    <a:lnTo>
                      <a:pt x="1059" y="0"/>
                    </a:lnTo>
                    <a:lnTo>
                      <a:pt x="1045" y="16"/>
                    </a:lnTo>
                    <a:lnTo>
                      <a:pt x="1009" y="63"/>
                    </a:lnTo>
                    <a:lnTo>
                      <a:pt x="980" y="116"/>
                    </a:lnTo>
                    <a:lnTo>
                      <a:pt x="957" y="175"/>
                    </a:lnTo>
                    <a:lnTo>
                      <a:pt x="937" y="238"/>
                    </a:lnTo>
                    <a:lnTo>
                      <a:pt x="923" y="300"/>
                    </a:lnTo>
                    <a:lnTo>
                      <a:pt x="913" y="361"/>
                    </a:lnTo>
                    <a:lnTo>
                      <a:pt x="906" y="420"/>
                    </a:lnTo>
                    <a:lnTo>
                      <a:pt x="901" y="472"/>
                    </a:lnTo>
                    <a:lnTo>
                      <a:pt x="881" y="470"/>
                    </a:lnTo>
                    <a:lnTo>
                      <a:pt x="860" y="467"/>
                    </a:lnTo>
                    <a:lnTo>
                      <a:pt x="838" y="464"/>
                    </a:lnTo>
                    <a:lnTo>
                      <a:pt x="817" y="460"/>
                    </a:lnTo>
                    <a:lnTo>
                      <a:pt x="796" y="456"/>
                    </a:lnTo>
                    <a:lnTo>
                      <a:pt x="775" y="452"/>
                    </a:lnTo>
                    <a:lnTo>
                      <a:pt x="753" y="447"/>
                    </a:lnTo>
                    <a:lnTo>
                      <a:pt x="732" y="442"/>
                    </a:lnTo>
                    <a:lnTo>
                      <a:pt x="727" y="440"/>
                    </a:lnTo>
                    <a:lnTo>
                      <a:pt x="716" y="439"/>
                    </a:lnTo>
                    <a:lnTo>
                      <a:pt x="701" y="436"/>
                    </a:lnTo>
                    <a:lnTo>
                      <a:pt x="682" y="434"/>
                    </a:lnTo>
                    <a:lnTo>
                      <a:pt x="658" y="432"/>
                    </a:lnTo>
                    <a:lnTo>
                      <a:pt x="628" y="432"/>
                    </a:lnTo>
                    <a:lnTo>
                      <a:pt x="597" y="435"/>
                    </a:lnTo>
                    <a:lnTo>
                      <a:pt x="561" y="439"/>
                    </a:lnTo>
                    <a:lnTo>
                      <a:pt x="523" y="448"/>
                    </a:lnTo>
                    <a:lnTo>
                      <a:pt x="481" y="460"/>
                    </a:lnTo>
                    <a:lnTo>
                      <a:pt x="438" y="476"/>
                    </a:lnTo>
                    <a:lnTo>
                      <a:pt x="393" y="499"/>
                    </a:lnTo>
                    <a:lnTo>
                      <a:pt x="346" y="526"/>
                    </a:lnTo>
                    <a:lnTo>
                      <a:pt x="297" y="561"/>
                    </a:lnTo>
                    <a:lnTo>
                      <a:pt x="249" y="602"/>
                    </a:lnTo>
                    <a:lnTo>
                      <a:pt x="200" y="650"/>
                    </a:lnTo>
                    <a:lnTo>
                      <a:pt x="195" y="655"/>
                    </a:lnTo>
                    <a:lnTo>
                      <a:pt x="187" y="667"/>
                    </a:lnTo>
                    <a:lnTo>
                      <a:pt x="172" y="683"/>
                    </a:lnTo>
                    <a:lnTo>
                      <a:pt x="156" y="705"/>
                    </a:lnTo>
                    <a:lnTo>
                      <a:pt x="138" y="735"/>
                    </a:lnTo>
                    <a:lnTo>
                      <a:pt x="117" y="768"/>
                    </a:lnTo>
                    <a:lnTo>
                      <a:pt x="96" y="808"/>
                    </a:lnTo>
                    <a:lnTo>
                      <a:pt x="76" y="853"/>
                    </a:lnTo>
                    <a:lnTo>
                      <a:pt x="51" y="916"/>
                    </a:lnTo>
                    <a:lnTo>
                      <a:pt x="30" y="981"/>
                    </a:lnTo>
                    <a:lnTo>
                      <a:pt x="16" y="1048"/>
                    </a:lnTo>
                    <a:lnTo>
                      <a:pt x="6" y="1115"/>
                    </a:lnTo>
                    <a:lnTo>
                      <a:pt x="0" y="1183"/>
                    </a:lnTo>
                    <a:lnTo>
                      <a:pt x="2" y="1251"/>
                    </a:lnTo>
                    <a:lnTo>
                      <a:pt x="7" y="1321"/>
                    </a:lnTo>
                    <a:lnTo>
                      <a:pt x="18" y="1389"/>
                    </a:lnTo>
                    <a:lnTo>
                      <a:pt x="24" y="1419"/>
                    </a:lnTo>
                    <a:lnTo>
                      <a:pt x="32" y="1448"/>
                    </a:lnTo>
                    <a:lnTo>
                      <a:pt x="40" y="1478"/>
                    </a:lnTo>
                    <a:lnTo>
                      <a:pt x="49" y="1507"/>
                    </a:lnTo>
                    <a:lnTo>
                      <a:pt x="59" y="1537"/>
                    </a:lnTo>
                    <a:lnTo>
                      <a:pt x="71" y="1566"/>
                    </a:lnTo>
                    <a:lnTo>
                      <a:pt x="83" y="1595"/>
                    </a:lnTo>
                    <a:lnTo>
                      <a:pt x="96" y="1625"/>
                    </a:lnTo>
                    <a:lnTo>
                      <a:pt x="110" y="1654"/>
                    </a:lnTo>
                    <a:lnTo>
                      <a:pt x="126" y="1684"/>
                    </a:lnTo>
                    <a:lnTo>
                      <a:pt x="142" y="1713"/>
                    </a:lnTo>
                    <a:lnTo>
                      <a:pt x="158" y="1741"/>
                    </a:lnTo>
                    <a:lnTo>
                      <a:pt x="177" y="1771"/>
                    </a:lnTo>
                    <a:lnTo>
                      <a:pt x="195" y="1800"/>
                    </a:lnTo>
                    <a:lnTo>
                      <a:pt x="215" y="1828"/>
                    </a:lnTo>
                    <a:lnTo>
                      <a:pt x="235" y="1858"/>
                    </a:lnTo>
                    <a:lnTo>
                      <a:pt x="239" y="1862"/>
                    </a:lnTo>
                    <a:lnTo>
                      <a:pt x="242" y="1864"/>
                    </a:lnTo>
                    <a:lnTo>
                      <a:pt x="245" y="1868"/>
                    </a:lnTo>
                    <a:lnTo>
                      <a:pt x="254" y="1875"/>
                    </a:lnTo>
                    <a:lnTo>
                      <a:pt x="266" y="1885"/>
                    </a:lnTo>
                    <a:lnTo>
                      <a:pt x="281" y="1898"/>
                    </a:lnTo>
                    <a:lnTo>
                      <a:pt x="301" y="1914"/>
                    </a:lnTo>
                    <a:lnTo>
                      <a:pt x="325" y="1931"/>
                    </a:lnTo>
                    <a:lnTo>
                      <a:pt x="352" y="1950"/>
                    </a:lnTo>
                    <a:lnTo>
                      <a:pt x="382" y="1970"/>
                    </a:lnTo>
                    <a:lnTo>
                      <a:pt x="417" y="1992"/>
                    </a:lnTo>
                    <a:lnTo>
                      <a:pt x="454" y="2013"/>
                    </a:lnTo>
                    <a:lnTo>
                      <a:pt x="495" y="2034"/>
                    </a:lnTo>
                    <a:lnTo>
                      <a:pt x="540" y="2056"/>
                    </a:lnTo>
                    <a:lnTo>
                      <a:pt x="587" y="2076"/>
                    </a:lnTo>
                    <a:lnTo>
                      <a:pt x="638" y="2095"/>
                    </a:lnTo>
                    <a:lnTo>
                      <a:pt x="691" y="2112"/>
                    </a:lnTo>
                    <a:lnTo>
                      <a:pt x="748" y="2128"/>
                    </a:lnTo>
                    <a:lnTo>
                      <a:pt x="752" y="2129"/>
                    </a:lnTo>
                    <a:lnTo>
                      <a:pt x="759" y="2131"/>
                    </a:lnTo>
                    <a:lnTo>
                      <a:pt x="767" y="2134"/>
                    </a:lnTo>
                    <a:lnTo>
                      <a:pt x="779" y="2138"/>
                    </a:lnTo>
                    <a:lnTo>
                      <a:pt x="794" y="2140"/>
                    </a:lnTo>
                    <a:lnTo>
                      <a:pt x="811" y="2144"/>
                    </a:lnTo>
                    <a:lnTo>
                      <a:pt x="829" y="2148"/>
                    </a:lnTo>
                    <a:lnTo>
                      <a:pt x="851" y="2152"/>
                    </a:lnTo>
                    <a:lnTo>
                      <a:pt x="874" y="2156"/>
                    </a:lnTo>
                    <a:lnTo>
                      <a:pt x="899" y="2159"/>
                    </a:lnTo>
                    <a:lnTo>
                      <a:pt x="926" y="2163"/>
                    </a:lnTo>
                    <a:lnTo>
                      <a:pt x="956" y="2166"/>
                    </a:lnTo>
                    <a:lnTo>
                      <a:pt x="986" y="2167"/>
                    </a:lnTo>
                    <a:lnTo>
                      <a:pt x="1019" y="2168"/>
                    </a:lnTo>
                    <a:lnTo>
                      <a:pt x="1052" y="2170"/>
                    </a:lnTo>
                    <a:lnTo>
                      <a:pt x="1087" y="2168"/>
                    </a:lnTo>
                    <a:lnTo>
                      <a:pt x="1098" y="2168"/>
                    </a:lnTo>
                    <a:lnTo>
                      <a:pt x="1109" y="2167"/>
                    </a:lnTo>
                    <a:lnTo>
                      <a:pt x="1120" y="2167"/>
                    </a:lnTo>
                    <a:lnTo>
                      <a:pt x="1132" y="2166"/>
                    </a:lnTo>
                    <a:lnTo>
                      <a:pt x="1143" y="2166"/>
                    </a:lnTo>
                    <a:lnTo>
                      <a:pt x="1154" y="2164"/>
                    </a:lnTo>
                    <a:lnTo>
                      <a:pt x="1165" y="2163"/>
                    </a:lnTo>
                    <a:lnTo>
                      <a:pt x="1176" y="2162"/>
                    </a:lnTo>
                    <a:lnTo>
                      <a:pt x="1187" y="2162"/>
                    </a:lnTo>
                    <a:lnTo>
                      <a:pt x="1198" y="2159"/>
                    </a:lnTo>
                    <a:lnTo>
                      <a:pt x="1209" y="2158"/>
                    </a:lnTo>
                    <a:lnTo>
                      <a:pt x="1220" y="2156"/>
                    </a:lnTo>
                    <a:lnTo>
                      <a:pt x="1232" y="2155"/>
                    </a:lnTo>
                    <a:lnTo>
                      <a:pt x="1243" y="2152"/>
                    </a:lnTo>
                    <a:lnTo>
                      <a:pt x="1254" y="2151"/>
                    </a:lnTo>
                    <a:lnTo>
                      <a:pt x="1265" y="2148"/>
                    </a:lnTo>
                    <a:lnTo>
                      <a:pt x="1281" y="2144"/>
                    </a:lnTo>
                    <a:lnTo>
                      <a:pt x="1298" y="2142"/>
                    </a:lnTo>
                    <a:lnTo>
                      <a:pt x="1315" y="2138"/>
                    </a:lnTo>
                    <a:lnTo>
                      <a:pt x="1331" y="2134"/>
                    </a:lnTo>
                    <a:lnTo>
                      <a:pt x="1347" y="2128"/>
                    </a:lnTo>
                    <a:lnTo>
                      <a:pt x="1365" y="2124"/>
                    </a:lnTo>
                    <a:lnTo>
                      <a:pt x="1381" y="2119"/>
                    </a:lnTo>
                    <a:lnTo>
                      <a:pt x="1397" y="2113"/>
                    </a:lnTo>
                    <a:lnTo>
                      <a:pt x="1414" y="2108"/>
                    </a:lnTo>
                    <a:lnTo>
                      <a:pt x="1430" y="2101"/>
                    </a:lnTo>
                    <a:lnTo>
                      <a:pt x="1446" y="2095"/>
                    </a:lnTo>
                    <a:lnTo>
                      <a:pt x="1463" y="2089"/>
                    </a:lnTo>
                    <a:lnTo>
                      <a:pt x="1478" y="2081"/>
                    </a:lnTo>
                    <a:lnTo>
                      <a:pt x="1494" y="2075"/>
                    </a:lnTo>
                    <a:lnTo>
                      <a:pt x="1510" y="2068"/>
                    </a:lnTo>
                    <a:lnTo>
                      <a:pt x="1526" y="2060"/>
                    </a:lnTo>
                    <a:lnTo>
                      <a:pt x="1549" y="2052"/>
                    </a:lnTo>
                    <a:lnTo>
                      <a:pt x="1570" y="2044"/>
                    </a:lnTo>
                    <a:lnTo>
                      <a:pt x="1588" y="2037"/>
                    </a:lnTo>
                    <a:lnTo>
                      <a:pt x="1603" y="2030"/>
                    </a:lnTo>
                    <a:lnTo>
                      <a:pt x="1616" y="2025"/>
                    </a:lnTo>
                    <a:lnTo>
                      <a:pt x="1625" y="2021"/>
                    </a:lnTo>
                    <a:lnTo>
                      <a:pt x="1631" y="2018"/>
                    </a:lnTo>
                    <a:lnTo>
                      <a:pt x="1633" y="2017"/>
                    </a:lnTo>
                    <a:lnTo>
                      <a:pt x="1655" y="2005"/>
                    </a:lnTo>
                    <a:lnTo>
                      <a:pt x="1677" y="1993"/>
                    </a:lnTo>
                    <a:lnTo>
                      <a:pt x="1698" y="1980"/>
                    </a:lnTo>
                    <a:lnTo>
                      <a:pt x="1718" y="1966"/>
                    </a:lnTo>
                    <a:lnTo>
                      <a:pt x="1739" y="1951"/>
                    </a:lnTo>
                    <a:lnTo>
                      <a:pt x="1757" y="1937"/>
                    </a:lnTo>
                    <a:lnTo>
                      <a:pt x="1777" y="1922"/>
                    </a:lnTo>
                    <a:lnTo>
                      <a:pt x="1795" y="1906"/>
                    </a:lnTo>
                    <a:lnTo>
                      <a:pt x="1798" y="1903"/>
                    </a:lnTo>
                    <a:lnTo>
                      <a:pt x="1800" y="1902"/>
                    </a:lnTo>
                    <a:lnTo>
                      <a:pt x="1800" y="1902"/>
                    </a:lnTo>
                    <a:lnTo>
                      <a:pt x="1801" y="1902"/>
                    </a:lnTo>
                    <a:lnTo>
                      <a:pt x="1802" y="1901"/>
                    </a:lnTo>
                    <a:lnTo>
                      <a:pt x="1802" y="1901"/>
                    </a:lnTo>
                    <a:lnTo>
                      <a:pt x="1807" y="1895"/>
                    </a:lnTo>
                    <a:lnTo>
                      <a:pt x="1821" y="1885"/>
                    </a:lnTo>
                    <a:lnTo>
                      <a:pt x="1838" y="1867"/>
                    </a:lnTo>
                    <a:lnTo>
                      <a:pt x="1860" y="1844"/>
                    </a:lnTo>
                    <a:lnTo>
                      <a:pt x="1885" y="1814"/>
                    </a:lnTo>
                    <a:lnTo>
                      <a:pt x="1912" y="1779"/>
                    </a:lnTo>
                    <a:lnTo>
                      <a:pt x="1941" y="1736"/>
                    </a:lnTo>
                    <a:lnTo>
                      <a:pt x="1971" y="1688"/>
                    </a:lnTo>
                    <a:lnTo>
                      <a:pt x="1999" y="1634"/>
                    </a:lnTo>
                    <a:lnTo>
                      <a:pt x="2026" y="1573"/>
                    </a:lnTo>
                    <a:lnTo>
                      <a:pt x="2051" y="1506"/>
                    </a:lnTo>
                    <a:lnTo>
                      <a:pt x="2073" y="1432"/>
                    </a:lnTo>
                    <a:lnTo>
                      <a:pt x="2090" y="1352"/>
                    </a:lnTo>
                    <a:lnTo>
                      <a:pt x="2102" y="1266"/>
                    </a:lnTo>
                    <a:lnTo>
                      <a:pt x="2108" y="1172"/>
                    </a:lnTo>
                    <a:lnTo>
                      <a:pt x="2107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4" name="Freeform 88"/>
              <p:cNvSpPr/>
              <p:nvPr/>
            </p:nvSpPr>
            <p:spPr bwMode="auto">
              <a:xfrm>
                <a:off x="4089" y="466"/>
                <a:ext cx="5" cy="17"/>
              </a:xfrm>
              <a:custGeom>
                <a:avLst/>
                <a:gdLst>
                  <a:gd name="T0" fmla="*/ 7 w 15"/>
                  <a:gd name="T1" fmla="*/ 53 h 53"/>
                  <a:gd name="T2" fmla="*/ 5 w 15"/>
                  <a:gd name="T3" fmla="*/ 53 h 53"/>
                  <a:gd name="T4" fmla="*/ 4 w 15"/>
                  <a:gd name="T5" fmla="*/ 53 h 53"/>
                  <a:gd name="T6" fmla="*/ 2 w 15"/>
                  <a:gd name="T7" fmla="*/ 53 h 53"/>
                  <a:gd name="T8" fmla="*/ 0 w 15"/>
                  <a:gd name="T9" fmla="*/ 53 h 53"/>
                  <a:gd name="T10" fmla="*/ 15 w 15"/>
                  <a:gd name="T11" fmla="*/ 0 h 53"/>
                  <a:gd name="T12" fmla="*/ 7 w 1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3">
                    <a:moveTo>
                      <a:pt x="7" y="53"/>
                    </a:moveTo>
                    <a:lnTo>
                      <a:pt x="5" y="53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15" y="0"/>
                    </a:lnTo>
                    <a:lnTo>
                      <a:pt x="7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5" name="Freeform 89"/>
              <p:cNvSpPr/>
              <p:nvPr/>
            </p:nvSpPr>
            <p:spPr bwMode="auto">
              <a:xfrm>
                <a:off x="3573" y="484"/>
                <a:ext cx="638" cy="535"/>
              </a:xfrm>
              <a:custGeom>
                <a:avLst/>
                <a:gdLst>
                  <a:gd name="T0" fmla="*/ 767 w 1913"/>
                  <a:gd name="T1" fmla="*/ 1587 h 1605"/>
                  <a:gd name="T2" fmla="*/ 841 w 1913"/>
                  <a:gd name="T3" fmla="*/ 1582 h 1605"/>
                  <a:gd name="T4" fmla="*/ 882 w 1913"/>
                  <a:gd name="T5" fmla="*/ 1589 h 1605"/>
                  <a:gd name="T6" fmla="*/ 985 w 1913"/>
                  <a:gd name="T7" fmla="*/ 1590 h 1605"/>
                  <a:gd name="T8" fmla="*/ 1029 w 1913"/>
                  <a:gd name="T9" fmla="*/ 1578 h 1605"/>
                  <a:gd name="T10" fmla="*/ 1062 w 1913"/>
                  <a:gd name="T11" fmla="*/ 1591 h 1605"/>
                  <a:gd name="T12" fmla="*/ 1118 w 1913"/>
                  <a:gd name="T13" fmla="*/ 1597 h 1605"/>
                  <a:gd name="T14" fmla="*/ 1191 w 1913"/>
                  <a:gd name="T15" fmla="*/ 1575 h 1605"/>
                  <a:gd name="T16" fmla="*/ 1265 w 1913"/>
                  <a:gd name="T17" fmla="*/ 1516 h 1605"/>
                  <a:gd name="T18" fmla="*/ 1288 w 1913"/>
                  <a:gd name="T19" fmla="*/ 1551 h 1605"/>
                  <a:gd name="T20" fmla="*/ 1399 w 1913"/>
                  <a:gd name="T21" fmla="*/ 1506 h 1605"/>
                  <a:gd name="T22" fmla="*/ 1488 w 1913"/>
                  <a:gd name="T23" fmla="*/ 1447 h 1605"/>
                  <a:gd name="T24" fmla="*/ 1577 w 1913"/>
                  <a:gd name="T25" fmla="*/ 1404 h 1605"/>
                  <a:gd name="T26" fmla="*/ 1602 w 1913"/>
                  <a:gd name="T27" fmla="*/ 1413 h 1605"/>
                  <a:gd name="T28" fmla="*/ 1714 w 1913"/>
                  <a:gd name="T29" fmla="*/ 1302 h 1605"/>
                  <a:gd name="T30" fmla="*/ 1787 w 1913"/>
                  <a:gd name="T31" fmla="*/ 1127 h 1605"/>
                  <a:gd name="T32" fmla="*/ 1845 w 1913"/>
                  <a:gd name="T33" fmla="*/ 590 h 1605"/>
                  <a:gd name="T34" fmla="*/ 1860 w 1913"/>
                  <a:gd name="T35" fmla="*/ 791 h 1605"/>
                  <a:gd name="T36" fmla="*/ 1859 w 1913"/>
                  <a:gd name="T37" fmla="*/ 1081 h 1605"/>
                  <a:gd name="T38" fmla="*/ 1879 w 1913"/>
                  <a:gd name="T39" fmla="*/ 1014 h 1605"/>
                  <a:gd name="T40" fmla="*/ 1910 w 1913"/>
                  <a:gd name="T41" fmla="*/ 831 h 1605"/>
                  <a:gd name="T42" fmla="*/ 1902 w 1913"/>
                  <a:gd name="T43" fmla="*/ 557 h 1605"/>
                  <a:gd name="T44" fmla="*/ 1811 w 1913"/>
                  <a:gd name="T45" fmla="*/ 219 h 1605"/>
                  <a:gd name="T46" fmla="*/ 1792 w 1913"/>
                  <a:gd name="T47" fmla="*/ 183 h 1605"/>
                  <a:gd name="T48" fmla="*/ 1740 w 1913"/>
                  <a:gd name="T49" fmla="*/ 104 h 1605"/>
                  <a:gd name="T50" fmla="*/ 1654 w 1913"/>
                  <a:gd name="T51" fmla="*/ 49 h 1605"/>
                  <a:gd name="T52" fmla="*/ 1551 w 1913"/>
                  <a:gd name="T53" fmla="*/ 12 h 1605"/>
                  <a:gd name="T54" fmla="*/ 1429 w 1913"/>
                  <a:gd name="T55" fmla="*/ 0 h 1605"/>
                  <a:gd name="T56" fmla="*/ 1288 w 1913"/>
                  <a:gd name="T57" fmla="*/ 16 h 1605"/>
                  <a:gd name="T58" fmla="*/ 1246 w 1913"/>
                  <a:gd name="T59" fmla="*/ 35 h 1605"/>
                  <a:gd name="T60" fmla="*/ 1126 w 1913"/>
                  <a:gd name="T61" fmla="*/ 67 h 1605"/>
                  <a:gd name="T62" fmla="*/ 931 w 1913"/>
                  <a:gd name="T63" fmla="*/ 80 h 1605"/>
                  <a:gd name="T64" fmla="*/ 670 w 1913"/>
                  <a:gd name="T65" fmla="*/ 41 h 1605"/>
                  <a:gd name="T66" fmla="*/ 628 w 1913"/>
                  <a:gd name="T67" fmla="*/ 35 h 1605"/>
                  <a:gd name="T68" fmla="*/ 519 w 1913"/>
                  <a:gd name="T69" fmla="*/ 40 h 1605"/>
                  <a:gd name="T70" fmla="*/ 362 w 1913"/>
                  <a:gd name="T71" fmla="*/ 95 h 1605"/>
                  <a:gd name="T72" fmla="*/ 181 w 1913"/>
                  <a:gd name="T73" fmla="*/ 237 h 1605"/>
                  <a:gd name="T74" fmla="*/ 144 w 1913"/>
                  <a:gd name="T75" fmla="*/ 285 h 1605"/>
                  <a:gd name="T76" fmla="*/ 68 w 1913"/>
                  <a:gd name="T77" fmla="*/ 420 h 1605"/>
                  <a:gd name="T78" fmla="*/ 8 w 1913"/>
                  <a:gd name="T79" fmla="*/ 633 h 1605"/>
                  <a:gd name="T80" fmla="*/ 16 w 1913"/>
                  <a:gd name="T81" fmla="*/ 913 h 1605"/>
                  <a:gd name="T82" fmla="*/ 43 w 1913"/>
                  <a:gd name="T83" fmla="*/ 1014 h 1605"/>
                  <a:gd name="T84" fmla="*/ 86 w 1913"/>
                  <a:gd name="T85" fmla="*/ 1123 h 1605"/>
                  <a:gd name="T86" fmla="*/ 144 w 1913"/>
                  <a:gd name="T87" fmla="*/ 1235 h 1605"/>
                  <a:gd name="T88" fmla="*/ 223 w 1913"/>
                  <a:gd name="T89" fmla="*/ 1353 h 1605"/>
                  <a:gd name="T90" fmla="*/ 256 w 1913"/>
                  <a:gd name="T91" fmla="*/ 1381 h 1605"/>
                  <a:gd name="T92" fmla="*/ 352 w 1913"/>
                  <a:gd name="T93" fmla="*/ 1451 h 1605"/>
                  <a:gd name="T94" fmla="*/ 505 w 1913"/>
                  <a:gd name="T95" fmla="*/ 1534 h 1605"/>
                  <a:gd name="T96" fmla="*/ 709 w 1913"/>
                  <a:gd name="T97" fmla="*/ 1605 h 1605"/>
                  <a:gd name="T98" fmla="*/ 738 w 1913"/>
                  <a:gd name="T99" fmla="*/ 1580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13" h="1605">
                    <a:moveTo>
                      <a:pt x="738" y="1580"/>
                    </a:moveTo>
                    <a:lnTo>
                      <a:pt x="742" y="1582"/>
                    </a:lnTo>
                    <a:lnTo>
                      <a:pt x="751" y="1585"/>
                    </a:lnTo>
                    <a:lnTo>
                      <a:pt x="767" y="1587"/>
                    </a:lnTo>
                    <a:lnTo>
                      <a:pt x="784" y="1589"/>
                    </a:lnTo>
                    <a:lnTo>
                      <a:pt x="804" y="1590"/>
                    </a:lnTo>
                    <a:lnTo>
                      <a:pt x="822" y="1587"/>
                    </a:lnTo>
                    <a:lnTo>
                      <a:pt x="841" y="1582"/>
                    </a:lnTo>
                    <a:lnTo>
                      <a:pt x="855" y="1572"/>
                    </a:lnTo>
                    <a:lnTo>
                      <a:pt x="858" y="1575"/>
                    </a:lnTo>
                    <a:lnTo>
                      <a:pt x="867" y="1580"/>
                    </a:lnTo>
                    <a:lnTo>
                      <a:pt x="882" y="1589"/>
                    </a:lnTo>
                    <a:lnTo>
                      <a:pt x="901" y="1594"/>
                    </a:lnTo>
                    <a:lnTo>
                      <a:pt x="925" y="1598"/>
                    </a:lnTo>
                    <a:lnTo>
                      <a:pt x="954" y="1598"/>
                    </a:lnTo>
                    <a:lnTo>
                      <a:pt x="985" y="1590"/>
                    </a:lnTo>
                    <a:lnTo>
                      <a:pt x="1020" y="1572"/>
                    </a:lnTo>
                    <a:lnTo>
                      <a:pt x="1021" y="1572"/>
                    </a:lnTo>
                    <a:lnTo>
                      <a:pt x="1023" y="1575"/>
                    </a:lnTo>
                    <a:lnTo>
                      <a:pt x="1029" y="1578"/>
                    </a:lnTo>
                    <a:lnTo>
                      <a:pt x="1034" y="1580"/>
                    </a:lnTo>
                    <a:lnTo>
                      <a:pt x="1042" y="1585"/>
                    </a:lnTo>
                    <a:lnTo>
                      <a:pt x="1052" y="1587"/>
                    </a:lnTo>
                    <a:lnTo>
                      <a:pt x="1062" y="1591"/>
                    </a:lnTo>
                    <a:lnTo>
                      <a:pt x="1074" y="1594"/>
                    </a:lnTo>
                    <a:lnTo>
                      <a:pt x="1088" y="1595"/>
                    </a:lnTo>
                    <a:lnTo>
                      <a:pt x="1103" y="1597"/>
                    </a:lnTo>
                    <a:lnTo>
                      <a:pt x="1118" y="1597"/>
                    </a:lnTo>
                    <a:lnTo>
                      <a:pt x="1135" y="1594"/>
                    </a:lnTo>
                    <a:lnTo>
                      <a:pt x="1153" y="1590"/>
                    </a:lnTo>
                    <a:lnTo>
                      <a:pt x="1171" y="1585"/>
                    </a:lnTo>
                    <a:lnTo>
                      <a:pt x="1191" y="1575"/>
                    </a:lnTo>
                    <a:lnTo>
                      <a:pt x="1212" y="1564"/>
                    </a:lnTo>
                    <a:lnTo>
                      <a:pt x="1267" y="1506"/>
                    </a:lnTo>
                    <a:lnTo>
                      <a:pt x="1266" y="1508"/>
                    </a:lnTo>
                    <a:lnTo>
                      <a:pt x="1265" y="1516"/>
                    </a:lnTo>
                    <a:lnTo>
                      <a:pt x="1265" y="1527"/>
                    </a:lnTo>
                    <a:lnTo>
                      <a:pt x="1268" y="1538"/>
                    </a:lnTo>
                    <a:lnTo>
                      <a:pt x="1275" y="1547"/>
                    </a:lnTo>
                    <a:lnTo>
                      <a:pt x="1288" y="1551"/>
                    </a:lnTo>
                    <a:lnTo>
                      <a:pt x="1307" y="1550"/>
                    </a:lnTo>
                    <a:lnTo>
                      <a:pt x="1336" y="1539"/>
                    </a:lnTo>
                    <a:lnTo>
                      <a:pt x="1368" y="1523"/>
                    </a:lnTo>
                    <a:lnTo>
                      <a:pt x="1399" y="1506"/>
                    </a:lnTo>
                    <a:lnTo>
                      <a:pt x="1427" y="1488"/>
                    </a:lnTo>
                    <a:lnTo>
                      <a:pt x="1452" y="1472"/>
                    </a:lnTo>
                    <a:lnTo>
                      <a:pt x="1473" y="1459"/>
                    </a:lnTo>
                    <a:lnTo>
                      <a:pt x="1488" y="1447"/>
                    </a:lnTo>
                    <a:lnTo>
                      <a:pt x="1498" y="1440"/>
                    </a:lnTo>
                    <a:lnTo>
                      <a:pt x="1501" y="1437"/>
                    </a:lnTo>
                    <a:lnTo>
                      <a:pt x="1604" y="1293"/>
                    </a:lnTo>
                    <a:lnTo>
                      <a:pt x="1577" y="1404"/>
                    </a:lnTo>
                    <a:lnTo>
                      <a:pt x="1578" y="1406"/>
                    </a:lnTo>
                    <a:lnTo>
                      <a:pt x="1582" y="1411"/>
                    </a:lnTo>
                    <a:lnTo>
                      <a:pt x="1590" y="1415"/>
                    </a:lnTo>
                    <a:lnTo>
                      <a:pt x="1602" y="1413"/>
                    </a:lnTo>
                    <a:lnTo>
                      <a:pt x="1619" y="1405"/>
                    </a:lnTo>
                    <a:lnTo>
                      <a:pt x="1643" y="1385"/>
                    </a:lnTo>
                    <a:lnTo>
                      <a:pt x="1675" y="1353"/>
                    </a:lnTo>
                    <a:lnTo>
                      <a:pt x="1714" y="1302"/>
                    </a:lnTo>
                    <a:lnTo>
                      <a:pt x="1721" y="1291"/>
                    </a:lnTo>
                    <a:lnTo>
                      <a:pt x="1737" y="1259"/>
                    </a:lnTo>
                    <a:lnTo>
                      <a:pt x="1761" y="1204"/>
                    </a:lnTo>
                    <a:lnTo>
                      <a:pt x="1787" y="1127"/>
                    </a:lnTo>
                    <a:lnTo>
                      <a:pt x="1812" y="1028"/>
                    </a:lnTo>
                    <a:lnTo>
                      <a:pt x="1833" y="905"/>
                    </a:lnTo>
                    <a:lnTo>
                      <a:pt x="1845" y="760"/>
                    </a:lnTo>
                    <a:lnTo>
                      <a:pt x="1845" y="590"/>
                    </a:lnTo>
                    <a:lnTo>
                      <a:pt x="1846" y="606"/>
                    </a:lnTo>
                    <a:lnTo>
                      <a:pt x="1850" y="650"/>
                    </a:lnTo>
                    <a:lnTo>
                      <a:pt x="1854" y="715"/>
                    </a:lnTo>
                    <a:lnTo>
                      <a:pt x="1860" y="791"/>
                    </a:lnTo>
                    <a:lnTo>
                      <a:pt x="1863" y="874"/>
                    </a:lnTo>
                    <a:lnTo>
                      <a:pt x="1865" y="955"/>
                    </a:lnTo>
                    <a:lnTo>
                      <a:pt x="1864" y="1026"/>
                    </a:lnTo>
                    <a:lnTo>
                      <a:pt x="1859" y="1081"/>
                    </a:lnTo>
                    <a:lnTo>
                      <a:pt x="1861" y="1077"/>
                    </a:lnTo>
                    <a:lnTo>
                      <a:pt x="1865" y="1064"/>
                    </a:lnTo>
                    <a:lnTo>
                      <a:pt x="1872" y="1042"/>
                    </a:lnTo>
                    <a:lnTo>
                      <a:pt x="1879" y="1014"/>
                    </a:lnTo>
                    <a:lnTo>
                      <a:pt x="1888" y="978"/>
                    </a:lnTo>
                    <a:lnTo>
                      <a:pt x="1896" y="935"/>
                    </a:lnTo>
                    <a:lnTo>
                      <a:pt x="1903" y="886"/>
                    </a:lnTo>
                    <a:lnTo>
                      <a:pt x="1910" y="831"/>
                    </a:lnTo>
                    <a:lnTo>
                      <a:pt x="1913" y="769"/>
                    </a:lnTo>
                    <a:lnTo>
                      <a:pt x="1913" y="704"/>
                    </a:lnTo>
                    <a:lnTo>
                      <a:pt x="1910" y="633"/>
                    </a:lnTo>
                    <a:lnTo>
                      <a:pt x="1902" y="557"/>
                    </a:lnTo>
                    <a:lnTo>
                      <a:pt x="1889" y="478"/>
                    </a:lnTo>
                    <a:lnTo>
                      <a:pt x="1870" y="395"/>
                    </a:lnTo>
                    <a:lnTo>
                      <a:pt x="1845" y="309"/>
                    </a:lnTo>
                    <a:lnTo>
                      <a:pt x="1811" y="219"/>
                    </a:lnTo>
                    <a:lnTo>
                      <a:pt x="1810" y="217"/>
                    </a:lnTo>
                    <a:lnTo>
                      <a:pt x="1807" y="210"/>
                    </a:lnTo>
                    <a:lnTo>
                      <a:pt x="1800" y="198"/>
                    </a:lnTo>
                    <a:lnTo>
                      <a:pt x="1792" y="183"/>
                    </a:lnTo>
                    <a:lnTo>
                      <a:pt x="1783" y="167"/>
                    </a:lnTo>
                    <a:lnTo>
                      <a:pt x="1770" y="147"/>
                    </a:lnTo>
                    <a:lnTo>
                      <a:pt x="1757" y="126"/>
                    </a:lnTo>
                    <a:lnTo>
                      <a:pt x="1740" y="104"/>
                    </a:lnTo>
                    <a:lnTo>
                      <a:pt x="1721" y="89"/>
                    </a:lnTo>
                    <a:lnTo>
                      <a:pt x="1699" y="75"/>
                    </a:lnTo>
                    <a:lnTo>
                      <a:pt x="1677" y="61"/>
                    </a:lnTo>
                    <a:lnTo>
                      <a:pt x="1654" y="49"/>
                    </a:lnTo>
                    <a:lnTo>
                      <a:pt x="1629" y="37"/>
                    </a:lnTo>
                    <a:lnTo>
                      <a:pt x="1604" y="28"/>
                    </a:lnTo>
                    <a:lnTo>
                      <a:pt x="1578" y="20"/>
                    </a:lnTo>
                    <a:lnTo>
                      <a:pt x="1551" y="12"/>
                    </a:lnTo>
                    <a:lnTo>
                      <a:pt x="1522" y="6"/>
                    </a:lnTo>
                    <a:lnTo>
                      <a:pt x="1492" y="2"/>
                    </a:lnTo>
                    <a:lnTo>
                      <a:pt x="1462" y="0"/>
                    </a:lnTo>
                    <a:lnTo>
                      <a:pt x="1429" y="0"/>
                    </a:lnTo>
                    <a:lnTo>
                      <a:pt x="1395" y="1"/>
                    </a:lnTo>
                    <a:lnTo>
                      <a:pt x="1361" y="4"/>
                    </a:lnTo>
                    <a:lnTo>
                      <a:pt x="1325" y="9"/>
                    </a:lnTo>
                    <a:lnTo>
                      <a:pt x="1288" y="16"/>
                    </a:lnTo>
                    <a:lnTo>
                      <a:pt x="1285" y="17"/>
                    </a:lnTo>
                    <a:lnTo>
                      <a:pt x="1277" y="21"/>
                    </a:lnTo>
                    <a:lnTo>
                      <a:pt x="1264" y="27"/>
                    </a:lnTo>
                    <a:lnTo>
                      <a:pt x="1246" y="35"/>
                    </a:lnTo>
                    <a:lnTo>
                      <a:pt x="1223" y="43"/>
                    </a:lnTo>
                    <a:lnTo>
                      <a:pt x="1195" y="51"/>
                    </a:lnTo>
                    <a:lnTo>
                      <a:pt x="1163" y="59"/>
                    </a:lnTo>
                    <a:lnTo>
                      <a:pt x="1126" y="67"/>
                    </a:lnTo>
                    <a:lnTo>
                      <a:pt x="1083" y="73"/>
                    </a:lnTo>
                    <a:lnTo>
                      <a:pt x="1036" y="77"/>
                    </a:lnTo>
                    <a:lnTo>
                      <a:pt x="986" y="80"/>
                    </a:lnTo>
                    <a:lnTo>
                      <a:pt x="931" y="80"/>
                    </a:lnTo>
                    <a:lnTo>
                      <a:pt x="872" y="76"/>
                    </a:lnTo>
                    <a:lnTo>
                      <a:pt x="808" y="69"/>
                    </a:lnTo>
                    <a:lnTo>
                      <a:pt x="742" y="57"/>
                    </a:lnTo>
                    <a:lnTo>
                      <a:pt x="670" y="41"/>
                    </a:lnTo>
                    <a:lnTo>
                      <a:pt x="666" y="40"/>
                    </a:lnTo>
                    <a:lnTo>
                      <a:pt x="659" y="39"/>
                    </a:lnTo>
                    <a:lnTo>
                      <a:pt x="646" y="37"/>
                    </a:lnTo>
                    <a:lnTo>
                      <a:pt x="628" y="35"/>
                    </a:lnTo>
                    <a:lnTo>
                      <a:pt x="607" y="33"/>
                    </a:lnTo>
                    <a:lnTo>
                      <a:pt x="581" y="35"/>
                    </a:lnTo>
                    <a:lnTo>
                      <a:pt x="551" y="36"/>
                    </a:lnTo>
                    <a:lnTo>
                      <a:pt x="519" y="40"/>
                    </a:lnTo>
                    <a:lnTo>
                      <a:pt x="483" y="48"/>
                    </a:lnTo>
                    <a:lnTo>
                      <a:pt x="445" y="60"/>
                    </a:lnTo>
                    <a:lnTo>
                      <a:pt x="404" y="75"/>
                    </a:lnTo>
                    <a:lnTo>
                      <a:pt x="362" y="95"/>
                    </a:lnTo>
                    <a:lnTo>
                      <a:pt x="318" y="122"/>
                    </a:lnTo>
                    <a:lnTo>
                      <a:pt x="273" y="152"/>
                    </a:lnTo>
                    <a:lnTo>
                      <a:pt x="227" y="191"/>
                    </a:lnTo>
                    <a:lnTo>
                      <a:pt x="181" y="237"/>
                    </a:lnTo>
                    <a:lnTo>
                      <a:pt x="179" y="239"/>
                    </a:lnTo>
                    <a:lnTo>
                      <a:pt x="172" y="249"/>
                    </a:lnTo>
                    <a:lnTo>
                      <a:pt x="160" y="263"/>
                    </a:lnTo>
                    <a:lnTo>
                      <a:pt x="144" y="285"/>
                    </a:lnTo>
                    <a:lnTo>
                      <a:pt x="127" y="310"/>
                    </a:lnTo>
                    <a:lnTo>
                      <a:pt x="108" y="342"/>
                    </a:lnTo>
                    <a:lnTo>
                      <a:pt x="88" y="379"/>
                    </a:lnTo>
                    <a:lnTo>
                      <a:pt x="68" y="420"/>
                    </a:lnTo>
                    <a:lnTo>
                      <a:pt x="50" y="467"/>
                    </a:lnTo>
                    <a:lnTo>
                      <a:pt x="32" y="518"/>
                    </a:lnTo>
                    <a:lnTo>
                      <a:pt x="18" y="574"/>
                    </a:lnTo>
                    <a:lnTo>
                      <a:pt x="8" y="633"/>
                    </a:lnTo>
                    <a:lnTo>
                      <a:pt x="2" y="697"/>
                    </a:lnTo>
                    <a:lnTo>
                      <a:pt x="0" y="765"/>
                    </a:lnTo>
                    <a:lnTo>
                      <a:pt x="5" y="838"/>
                    </a:lnTo>
                    <a:lnTo>
                      <a:pt x="16" y="913"/>
                    </a:lnTo>
                    <a:lnTo>
                      <a:pt x="21" y="938"/>
                    </a:lnTo>
                    <a:lnTo>
                      <a:pt x="28" y="963"/>
                    </a:lnTo>
                    <a:lnTo>
                      <a:pt x="36" y="989"/>
                    </a:lnTo>
                    <a:lnTo>
                      <a:pt x="43" y="1014"/>
                    </a:lnTo>
                    <a:lnTo>
                      <a:pt x="52" y="1041"/>
                    </a:lnTo>
                    <a:lnTo>
                      <a:pt x="63" y="1068"/>
                    </a:lnTo>
                    <a:lnTo>
                      <a:pt x="74" y="1095"/>
                    </a:lnTo>
                    <a:lnTo>
                      <a:pt x="86" y="1123"/>
                    </a:lnTo>
                    <a:lnTo>
                      <a:pt x="99" y="1151"/>
                    </a:lnTo>
                    <a:lnTo>
                      <a:pt x="113" y="1179"/>
                    </a:lnTo>
                    <a:lnTo>
                      <a:pt x="128" y="1207"/>
                    </a:lnTo>
                    <a:lnTo>
                      <a:pt x="144" y="1235"/>
                    </a:lnTo>
                    <a:lnTo>
                      <a:pt x="163" y="1265"/>
                    </a:lnTo>
                    <a:lnTo>
                      <a:pt x="181" y="1294"/>
                    </a:lnTo>
                    <a:lnTo>
                      <a:pt x="201" y="1324"/>
                    </a:lnTo>
                    <a:lnTo>
                      <a:pt x="223" y="1353"/>
                    </a:lnTo>
                    <a:lnTo>
                      <a:pt x="225" y="1354"/>
                    </a:lnTo>
                    <a:lnTo>
                      <a:pt x="231" y="1361"/>
                    </a:lnTo>
                    <a:lnTo>
                      <a:pt x="241" y="1369"/>
                    </a:lnTo>
                    <a:lnTo>
                      <a:pt x="256" y="1381"/>
                    </a:lnTo>
                    <a:lnTo>
                      <a:pt x="275" y="1396"/>
                    </a:lnTo>
                    <a:lnTo>
                      <a:pt x="297" y="1412"/>
                    </a:lnTo>
                    <a:lnTo>
                      <a:pt x="323" y="1431"/>
                    </a:lnTo>
                    <a:lnTo>
                      <a:pt x="352" y="1451"/>
                    </a:lnTo>
                    <a:lnTo>
                      <a:pt x="386" y="1471"/>
                    </a:lnTo>
                    <a:lnTo>
                      <a:pt x="422" y="1491"/>
                    </a:lnTo>
                    <a:lnTo>
                      <a:pt x="462" y="1512"/>
                    </a:lnTo>
                    <a:lnTo>
                      <a:pt x="505" y="1534"/>
                    </a:lnTo>
                    <a:lnTo>
                      <a:pt x="552" y="1552"/>
                    </a:lnTo>
                    <a:lnTo>
                      <a:pt x="601" y="1572"/>
                    </a:lnTo>
                    <a:lnTo>
                      <a:pt x="653" y="1589"/>
                    </a:lnTo>
                    <a:lnTo>
                      <a:pt x="709" y="1605"/>
                    </a:lnTo>
                    <a:lnTo>
                      <a:pt x="717" y="1601"/>
                    </a:lnTo>
                    <a:lnTo>
                      <a:pt x="725" y="1595"/>
                    </a:lnTo>
                    <a:lnTo>
                      <a:pt x="732" y="1589"/>
                    </a:lnTo>
                    <a:lnTo>
                      <a:pt x="738" y="158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6" name="Freeform 90"/>
              <p:cNvSpPr/>
              <p:nvPr/>
            </p:nvSpPr>
            <p:spPr bwMode="auto">
              <a:xfrm>
                <a:off x="3810" y="519"/>
                <a:ext cx="432" cy="511"/>
              </a:xfrm>
              <a:custGeom>
                <a:avLst/>
                <a:gdLst>
                  <a:gd name="T0" fmla="*/ 1289 w 1296"/>
                  <a:gd name="T1" fmla="*/ 477 h 1534"/>
                  <a:gd name="T2" fmla="*/ 1260 w 1296"/>
                  <a:gd name="T3" fmla="*/ 364 h 1534"/>
                  <a:gd name="T4" fmla="*/ 1235 w 1296"/>
                  <a:gd name="T5" fmla="*/ 292 h 1534"/>
                  <a:gd name="T6" fmla="*/ 1201 w 1296"/>
                  <a:gd name="T7" fmla="*/ 216 h 1534"/>
                  <a:gd name="T8" fmla="*/ 1156 w 1296"/>
                  <a:gd name="T9" fmla="*/ 138 h 1534"/>
                  <a:gd name="T10" fmla="*/ 1100 w 1296"/>
                  <a:gd name="T11" fmla="*/ 66 h 1534"/>
                  <a:gd name="T12" fmla="*/ 1031 w 1296"/>
                  <a:gd name="T13" fmla="*/ 0 h 1534"/>
                  <a:gd name="T14" fmla="*/ 1074 w 1296"/>
                  <a:gd name="T15" fmla="*/ 63 h 1534"/>
                  <a:gd name="T16" fmla="*/ 1098 w 1296"/>
                  <a:gd name="T17" fmla="*/ 106 h 1534"/>
                  <a:gd name="T18" fmla="*/ 1136 w 1296"/>
                  <a:gd name="T19" fmla="*/ 205 h 1534"/>
                  <a:gd name="T20" fmla="*/ 1193 w 1296"/>
                  <a:gd name="T21" fmla="*/ 453 h 1534"/>
                  <a:gd name="T22" fmla="*/ 1204 w 1296"/>
                  <a:gd name="T23" fmla="*/ 665 h 1534"/>
                  <a:gd name="T24" fmla="*/ 1187 w 1296"/>
                  <a:gd name="T25" fmla="*/ 831 h 1534"/>
                  <a:gd name="T26" fmla="*/ 1163 w 1296"/>
                  <a:gd name="T27" fmla="*/ 938 h 1534"/>
                  <a:gd name="T28" fmla="*/ 1150 w 1296"/>
                  <a:gd name="T29" fmla="*/ 977 h 1534"/>
                  <a:gd name="T30" fmla="*/ 1154 w 1296"/>
                  <a:gd name="T31" fmla="*/ 770 h 1534"/>
                  <a:gd name="T32" fmla="*/ 1141 w 1296"/>
                  <a:gd name="T33" fmla="*/ 546 h 1534"/>
                  <a:gd name="T34" fmla="*/ 1136 w 1296"/>
                  <a:gd name="T35" fmla="*/ 656 h 1534"/>
                  <a:gd name="T36" fmla="*/ 1078 w 1296"/>
                  <a:gd name="T37" fmla="*/ 1023 h 1534"/>
                  <a:gd name="T38" fmla="*/ 1012 w 1296"/>
                  <a:gd name="T39" fmla="*/ 1187 h 1534"/>
                  <a:gd name="T40" fmla="*/ 934 w 1296"/>
                  <a:gd name="T41" fmla="*/ 1281 h 1534"/>
                  <a:gd name="T42" fmla="*/ 881 w 1296"/>
                  <a:gd name="T43" fmla="*/ 1311 h 1534"/>
                  <a:gd name="T44" fmla="*/ 868 w 1296"/>
                  <a:gd name="T45" fmla="*/ 1300 h 1534"/>
                  <a:gd name="T46" fmla="*/ 789 w 1296"/>
                  <a:gd name="T47" fmla="*/ 1336 h 1534"/>
                  <a:gd name="T48" fmla="*/ 743 w 1296"/>
                  <a:gd name="T49" fmla="*/ 1368 h 1534"/>
                  <a:gd name="T50" fmla="*/ 659 w 1296"/>
                  <a:gd name="T51" fmla="*/ 1419 h 1534"/>
                  <a:gd name="T52" fmla="*/ 579 w 1296"/>
                  <a:gd name="T53" fmla="*/ 1447 h 1534"/>
                  <a:gd name="T54" fmla="*/ 556 w 1296"/>
                  <a:gd name="T55" fmla="*/ 1423 h 1534"/>
                  <a:gd name="T56" fmla="*/ 558 w 1296"/>
                  <a:gd name="T57" fmla="*/ 1402 h 1534"/>
                  <a:gd name="T58" fmla="*/ 462 w 1296"/>
                  <a:gd name="T59" fmla="*/ 1481 h 1534"/>
                  <a:gd name="T60" fmla="*/ 409 w 1296"/>
                  <a:gd name="T61" fmla="*/ 1493 h 1534"/>
                  <a:gd name="T62" fmla="*/ 365 w 1296"/>
                  <a:gd name="T63" fmla="*/ 1490 h 1534"/>
                  <a:gd name="T64" fmla="*/ 333 w 1296"/>
                  <a:gd name="T65" fmla="*/ 1481 h 1534"/>
                  <a:gd name="T66" fmla="*/ 314 w 1296"/>
                  <a:gd name="T67" fmla="*/ 1471 h 1534"/>
                  <a:gd name="T68" fmla="*/ 276 w 1296"/>
                  <a:gd name="T69" fmla="*/ 1486 h 1534"/>
                  <a:gd name="T70" fmla="*/ 192 w 1296"/>
                  <a:gd name="T71" fmla="*/ 1490 h 1534"/>
                  <a:gd name="T72" fmla="*/ 149 w 1296"/>
                  <a:gd name="T73" fmla="*/ 1471 h 1534"/>
                  <a:gd name="T74" fmla="*/ 113 w 1296"/>
                  <a:gd name="T75" fmla="*/ 1483 h 1534"/>
                  <a:gd name="T76" fmla="*/ 58 w 1296"/>
                  <a:gd name="T77" fmla="*/ 1483 h 1534"/>
                  <a:gd name="T78" fmla="*/ 29 w 1296"/>
                  <a:gd name="T79" fmla="*/ 1476 h 1534"/>
                  <a:gd name="T80" fmla="*/ 8 w 1296"/>
                  <a:gd name="T81" fmla="*/ 1497 h 1534"/>
                  <a:gd name="T82" fmla="*/ 50 w 1296"/>
                  <a:gd name="T83" fmla="*/ 1511 h 1534"/>
                  <a:gd name="T84" fmla="*/ 129 w 1296"/>
                  <a:gd name="T85" fmla="*/ 1525 h 1534"/>
                  <a:gd name="T86" fmla="*/ 213 w 1296"/>
                  <a:gd name="T87" fmla="*/ 1533 h 1534"/>
                  <a:gd name="T88" fmla="*/ 301 w 1296"/>
                  <a:gd name="T89" fmla="*/ 1533 h 1534"/>
                  <a:gd name="T90" fmla="*/ 393 w 1296"/>
                  <a:gd name="T91" fmla="*/ 1527 h 1534"/>
                  <a:gd name="T92" fmla="*/ 487 w 1296"/>
                  <a:gd name="T93" fmla="*/ 1513 h 1534"/>
                  <a:gd name="T94" fmla="*/ 586 w 1296"/>
                  <a:gd name="T95" fmla="*/ 1489 h 1534"/>
                  <a:gd name="T96" fmla="*/ 689 w 1296"/>
                  <a:gd name="T97" fmla="*/ 1454 h 1534"/>
                  <a:gd name="T98" fmla="*/ 793 w 1296"/>
                  <a:gd name="T99" fmla="*/ 1410 h 1534"/>
                  <a:gd name="T100" fmla="*/ 901 w 1296"/>
                  <a:gd name="T101" fmla="*/ 1352 h 1534"/>
                  <a:gd name="T102" fmla="*/ 1012 w 1296"/>
                  <a:gd name="T103" fmla="*/ 1282 h 1534"/>
                  <a:gd name="T104" fmla="*/ 1040 w 1296"/>
                  <a:gd name="T105" fmla="*/ 1256 h 1534"/>
                  <a:gd name="T106" fmla="*/ 1108 w 1296"/>
                  <a:gd name="T107" fmla="*/ 1175 h 1534"/>
                  <a:gd name="T108" fmla="*/ 1191 w 1296"/>
                  <a:gd name="T109" fmla="*/ 1040 h 1534"/>
                  <a:gd name="T110" fmla="*/ 1262 w 1296"/>
                  <a:gd name="T111" fmla="*/ 850 h 1534"/>
                  <a:gd name="T112" fmla="*/ 1296 w 1296"/>
                  <a:gd name="T113" fmla="*/ 605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96" h="1534">
                    <a:moveTo>
                      <a:pt x="1294" y="511"/>
                    </a:moveTo>
                    <a:lnTo>
                      <a:pt x="1293" y="502"/>
                    </a:lnTo>
                    <a:lnTo>
                      <a:pt x="1289" y="477"/>
                    </a:lnTo>
                    <a:lnTo>
                      <a:pt x="1280" y="437"/>
                    </a:lnTo>
                    <a:lnTo>
                      <a:pt x="1266" y="386"/>
                    </a:lnTo>
                    <a:lnTo>
                      <a:pt x="1260" y="364"/>
                    </a:lnTo>
                    <a:lnTo>
                      <a:pt x="1252" y="340"/>
                    </a:lnTo>
                    <a:lnTo>
                      <a:pt x="1244" y="317"/>
                    </a:lnTo>
                    <a:lnTo>
                      <a:pt x="1235" y="292"/>
                    </a:lnTo>
                    <a:lnTo>
                      <a:pt x="1225" y="267"/>
                    </a:lnTo>
                    <a:lnTo>
                      <a:pt x="1213" y="241"/>
                    </a:lnTo>
                    <a:lnTo>
                      <a:pt x="1201" y="216"/>
                    </a:lnTo>
                    <a:lnTo>
                      <a:pt x="1187" y="190"/>
                    </a:lnTo>
                    <a:lnTo>
                      <a:pt x="1173" y="163"/>
                    </a:lnTo>
                    <a:lnTo>
                      <a:pt x="1156" y="138"/>
                    </a:lnTo>
                    <a:lnTo>
                      <a:pt x="1139" y="114"/>
                    </a:lnTo>
                    <a:lnTo>
                      <a:pt x="1120" y="89"/>
                    </a:lnTo>
                    <a:lnTo>
                      <a:pt x="1100" y="66"/>
                    </a:lnTo>
                    <a:lnTo>
                      <a:pt x="1079" y="43"/>
                    </a:lnTo>
                    <a:lnTo>
                      <a:pt x="1056" y="20"/>
                    </a:lnTo>
                    <a:lnTo>
                      <a:pt x="1031" y="0"/>
                    </a:lnTo>
                    <a:lnTo>
                      <a:pt x="1048" y="22"/>
                    </a:lnTo>
                    <a:lnTo>
                      <a:pt x="1061" y="43"/>
                    </a:lnTo>
                    <a:lnTo>
                      <a:pt x="1074" y="63"/>
                    </a:lnTo>
                    <a:lnTo>
                      <a:pt x="1083" y="79"/>
                    </a:lnTo>
                    <a:lnTo>
                      <a:pt x="1091" y="94"/>
                    </a:lnTo>
                    <a:lnTo>
                      <a:pt x="1098" y="106"/>
                    </a:lnTo>
                    <a:lnTo>
                      <a:pt x="1101" y="113"/>
                    </a:lnTo>
                    <a:lnTo>
                      <a:pt x="1102" y="115"/>
                    </a:lnTo>
                    <a:lnTo>
                      <a:pt x="1136" y="205"/>
                    </a:lnTo>
                    <a:lnTo>
                      <a:pt x="1161" y="291"/>
                    </a:lnTo>
                    <a:lnTo>
                      <a:pt x="1180" y="374"/>
                    </a:lnTo>
                    <a:lnTo>
                      <a:pt x="1193" y="453"/>
                    </a:lnTo>
                    <a:lnTo>
                      <a:pt x="1201" y="529"/>
                    </a:lnTo>
                    <a:lnTo>
                      <a:pt x="1204" y="600"/>
                    </a:lnTo>
                    <a:lnTo>
                      <a:pt x="1204" y="665"/>
                    </a:lnTo>
                    <a:lnTo>
                      <a:pt x="1201" y="727"/>
                    </a:lnTo>
                    <a:lnTo>
                      <a:pt x="1194" y="782"/>
                    </a:lnTo>
                    <a:lnTo>
                      <a:pt x="1187" y="831"/>
                    </a:lnTo>
                    <a:lnTo>
                      <a:pt x="1179" y="874"/>
                    </a:lnTo>
                    <a:lnTo>
                      <a:pt x="1170" y="910"/>
                    </a:lnTo>
                    <a:lnTo>
                      <a:pt x="1163" y="938"/>
                    </a:lnTo>
                    <a:lnTo>
                      <a:pt x="1156" y="960"/>
                    </a:lnTo>
                    <a:lnTo>
                      <a:pt x="1152" y="973"/>
                    </a:lnTo>
                    <a:lnTo>
                      <a:pt x="1150" y="977"/>
                    </a:lnTo>
                    <a:lnTo>
                      <a:pt x="1155" y="922"/>
                    </a:lnTo>
                    <a:lnTo>
                      <a:pt x="1156" y="851"/>
                    </a:lnTo>
                    <a:lnTo>
                      <a:pt x="1154" y="770"/>
                    </a:lnTo>
                    <a:lnTo>
                      <a:pt x="1151" y="687"/>
                    </a:lnTo>
                    <a:lnTo>
                      <a:pt x="1145" y="611"/>
                    </a:lnTo>
                    <a:lnTo>
                      <a:pt x="1141" y="546"/>
                    </a:lnTo>
                    <a:lnTo>
                      <a:pt x="1137" y="502"/>
                    </a:lnTo>
                    <a:lnTo>
                      <a:pt x="1136" y="486"/>
                    </a:lnTo>
                    <a:lnTo>
                      <a:pt x="1136" y="656"/>
                    </a:lnTo>
                    <a:lnTo>
                      <a:pt x="1124" y="801"/>
                    </a:lnTo>
                    <a:lnTo>
                      <a:pt x="1103" y="924"/>
                    </a:lnTo>
                    <a:lnTo>
                      <a:pt x="1078" y="1023"/>
                    </a:lnTo>
                    <a:lnTo>
                      <a:pt x="1052" y="1100"/>
                    </a:lnTo>
                    <a:lnTo>
                      <a:pt x="1028" y="1155"/>
                    </a:lnTo>
                    <a:lnTo>
                      <a:pt x="1012" y="1187"/>
                    </a:lnTo>
                    <a:lnTo>
                      <a:pt x="1005" y="1198"/>
                    </a:lnTo>
                    <a:lnTo>
                      <a:pt x="966" y="1249"/>
                    </a:lnTo>
                    <a:lnTo>
                      <a:pt x="934" y="1281"/>
                    </a:lnTo>
                    <a:lnTo>
                      <a:pt x="910" y="1301"/>
                    </a:lnTo>
                    <a:lnTo>
                      <a:pt x="893" y="1309"/>
                    </a:lnTo>
                    <a:lnTo>
                      <a:pt x="881" y="1311"/>
                    </a:lnTo>
                    <a:lnTo>
                      <a:pt x="873" y="1307"/>
                    </a:lnTo>
                    <a:lnTo>
                      <a:pt x="869" y="1302"/>
                    </a:lnTo>
                    <a:lnTo>
                      <a:pt x="868" y="1300"/>
                    </a:lnTo>
                    <a:lnTo>
                      <a:pt x="895" y="1189"/>
                    </a:lnTo>
                    <a:lnTo>
                      <a:pt x="792" y="1333"/>
                    </a:lnTo>
                    <a:lnTo>
                      <a:pt x="789" y="1336"/>
                    </a:lnTo>
                    <a:lnTo>
                      <a:pt x="779" y="1343"/>
                    </a:lnTo>
                    <a:lnTo>
                      <a:pt x="764" y="1355"/>
                    </a:lnTo>
                    <a:lnTo>
                      <a:pt x="743" y="1368"/>
                    </a:lnTo>
                    <a:lnTo>
                      <a:pt x="718" y="1384"/>
                    </a:lnTo>
                    <a:lnTo>
                      <a:pt x="690" y="1402"/>
                    </a:lnTo>
                    <a:lnTo>
                      <a:pt x="659" y="1419"/>
                    </a:lnTo>
                    <a:lnTo>
                      <a:pt x="627" y="1435"/>
                    </a:lnTo>
                    <a:lnTo>
                      <a:pt x="598" y="1446"/>
                    </a:lnTo>
                    <a:lnTo>
                      <a:pt x="579" y="1447"/>
                    </a:lnTo>
                    <a:lnTo>
                      <a:pt x="566" y="1443"/>
                    </a:lnTo>
                    <a:lnTo>
                      <a:pt x="559" y="1434"/>
                    </a:lnTo>
                    <a:lnTo>
                      <a:pt x="556" y="1423"/>
                    </a:lnTo>
                    <a:lnTo>
                      <a:pt x="556" y="1412"/>
                    </a:lnTo>
                    <a:lnTo>
                      <a:pt x="557" y="1404"/>
                    </a:lnTo>
                    <a:lnTo>
                      <a:pt x="558" y="1402"/>
                    </a:lnTo>
                    <a:lnTo>
                      <a:pt x="503" y="1460"/>
                    </a:lnTo>
                    <a:lnTo>
                      <a:pt x="482" y="1471"/>
                    </a:lnTo>
                    <a:lnTo>
                      <a:pt x="462" y="1481"/>
                    </a:lnTo>
                    <a:lnTo>
                      <a:pt x="444" y="1486"/>
                    </a:lnTo>
                    <a:lnTo>
                      <a:pt x="426" y="1490"/>
                    </a:lnTo>
                    <a:lnTo>
                      <a:pt x="409" y="1493"/>
                    </a:lnTo>
                    <a:lnTo>
                      <a:pt x="394" y="1493"/>
                    </a:lnTo>
                    <a:lnTo>
                      <a:pt x="379" y="1491"/>
                    </a:lnTo>
                    <a:lnTo>
                      <a:pt x="365" y="1490"/>
                    </a:lnTo>
                    <a:lnTo>
                      <a:pt x="353" y="1487"/>
                    </a:lnTo>
                    <a:lnTo>
                      <a:pt x="343" y="1483"/>
                    </a:lnTo>
                    <a:lnTo>
                      <a:pt x="333" y="1481"/>
                    </a:lnTo>
                    <a:lnTo>
                      <a:pt x="325" y="1476"/>
                    </a:lnTo>
                    <a:lnTo>
                      <a:pt x="320" y="1474"/>
                    </a:lnTo>
                    <a:lnTo>
                      <a:pt x="314" y="1471"/>
                    </a:lnTo>
                    <a:lnTo>
                      <a:pt x="312" y="1468"/>
                    </a:lnTo>
                    <a:lnTo>
                      <a:pt x="311" y="1468"/>
                    </a:lnTo>
                    <a:lnTo>
                      <a:pt x="276" y="1486"/>
                    </a:lnTo>
                    <a:lnTo>
                      <a:pt x="245" y="1494"/>
                    </a:lnTo>
                    <a:lnTo>
                      <a:pt x="216" y="1494"/>
                    </a:lnTo>
                    <a:lnTo>
                      <a:pt x="192" y="1490"/>
                    </a:lnTo>
                    <a:lnTo>
                      <a:pt x="173" y="1485"/>
                    </a:lnTo>
                    <a:lnTo>
                      <a:pt x="158" y="1476"/>
                    </a:lnTo>
                    <a:lnTo>
                      <a:pt x="149" y="1471"/>
                    </a:lnTo>
                    <a:lnTo>
                      <a:pt x="146" y="1468"/>
                    </a:lnTo>
                    <a:lnTo>
                      <a:pt x="132" y="1478"/>
                    </a:lnTo>
                    <a:lnTo>
                      <a:pt x="113" y="1483"/>
                    </a:lnTo>
                    <a:lnTo>
                      <a:pt x="95" y="1486"/>
                    </a:lnTo>
                    <a:lnTo>
                      <a:pt x="75" y="1485"/>
                    </a:lnTo>
                    <a:lnTo>
                      <a:pt x="58" y="1483"/>
                    </a:lnTo>
                    <a:lnTo>
                      <a:pt x="42" y="1481"/>
                    </a:lnTo>
                    <a:lnTo>
                      <a:pt x="33" y="1478"/>
                    </a:lnTo>
                    <a:lnTo>
                      <a:pt x="29" y="1476"/>
                    </a:lnTo>
                    <a:lnTo>
                      <a:pt x="23" y="1485"/>
                    </a:lnTo>
                    <a:lnTo>
                      <a:pt x="16" y="1491"/>
                    </a:lnTo>
                    <a:lnTo>
                      <a:pt x="8" y="1497"/>
                    </a:lnTo>
                    <a:lnTo>
                      <a:pt x="0" y="1501"/>
                    </a:lnTo>
                    <a:lnTo>
                      <a:pt x="25" y="1506"/>
                    </a:lnTo>
                    <a:lnTo>
                      <a:pt x="50" y="1511"/>
                    </a:lnTo>
                    <a:lnTo>
                      <a:pt x="76" y="1517"/>
                    </a:lnTo>
                    <a:lnTo>
                      <a:pt x="102" y="1521"/>
                    </a:lnTo>
                    <a:lnTo>
                      <a:pt x="129" y="1525"/>
                    </a:lnTo>
                    <a:lnTo>
                      <a:pt x="157" y="1529"/>
                    </a:lnTo>
                    <a:lnTo>
                      <a:pt x="185" y="1530"/>
                    </a:lnTo>
                    <a:lnTo>
                      <a:pt x="213" y="1533"/>
                    </a:lnTo>
                    <a:lnTo>
                      <a:pt x="243" y="1534"/>
                    </a:lnTo>
                    <a:lnTo>
                      <a:pt x="271" y="1534"/>
                    </a:lnTo>
                    <a:lnTo>
                      <a:pt x="301" y="1533"/>
                    </a:lnTo>
                    <a:lnTo>
                      <a:pt x="331" y="1531"/>
                    </a:lnTo>
                    <a:lnTo>
                      <a:pt x="361" y="1530"/>
                    </a:lnTo>
                    <a:lnTo>
                      <a:pt x="393" y="1527"/>
                    </a:lnTo>
                    <a:lnTo>
                      <a:pt x="424" y="1523"/>
                    </a:lnTo>
                    <a:lnTo>
                      <a:pt x="456" y="1518"/>
                    </a:lnTo>
                    <a:lnTo>
                      <a:pt x="487" y="1513"/>
                    </a:lnTo>
                    <a:lnTo>
                      <a:pt x="520" y="1505"/>
                    </a:lnTo>
                    <a:lnTo>
                      <a:pt x="554" y="1497"/>
                    </a:lnTo>
                    <a:lnTo>
                      <a:pt x="586" y="1489"/>
                    </a:lnTo>
                    <a:lnTo>
                      <a:pt x="620" y="1478"/>
                    </a:lnTo>
                    <a:lnTo>
                      <a:pt x="654" y="1467"/>
                    </a:lnTo>
                    <a:lnTo>
                      <a:pt x="689" y="1454"/>
                    </a:lnTo>
                    <a:lnTo>
                      <a:pt x="723" y="1440"/>
                    </a:lnTo>
                    <a:lnTo>
                      <a:pt x="758" y="1426"/>
                    </a:lnTo>
                    <a:lnTo>
                      <a:pt x="793" y="1410"/>
                    </a:lnTo>
                    <a:lnTo>
                      <a:pt x="829" y="1391"/>
                    </a:lnTo>
                    <a:lnTo>
                      <a:pt x="865" y="1372"/>
                    </a:lnTo>
                    <a:lnTo>
                      <a:pt x="901" y="1352"/>
                    </a:lnTo>
                    <a:lnTo>
                      <a:pt x="938" y="1331"/>
                    </a:lnTo>
                    <a:lnTo>
                      <a:pt x="975" y="1307"/>
                    </a:lnTo>
                    <a:lnTo>
                      <a:pt x="1012" y="1282"/>
                    </a:lnTo>
                    <a:lnTo>
                      <a:pt x="1015" y="1280"/>
                    </a:lnTo>
                    <a:lnTo>
                      <a:pt x="1025" y="1270"/>
                    </a:lnTo>
                    <a:lnTo>
                      <a:pt x="1040" y="1256"/>
                    </a:lnTo>
                    <a:lnTo>
                      <a:pt x="1060" y="1234"/>
                    </a:lnTo>
                    <a:lnTo>
                      <a:pt x="1082" y="1207"/>
                    </a:lnTo>
                    <a:lnTo>
                      <a:pt x="1108" y="1175"/>
                    </a:lnTo>
                    <a:lnTo>
                      <a:pt x="1136" y="1135"/>
                    </a:lnTo>
                    <a:lnTo>
                      <a:pt x="1163" y="1091"/>
                    </a:lnTo>
                    <a:lnTo>
                      <a:pt x="1191" y="1040"/>
                    </a:lnTo>
                    <a:lnTo>
                      <a:pt x="1217" y="983"/>
                    </a:lnTo>
                    <a:lnTo>
                      <a:pt x="1241" y="920"/>
                    </a:lnTo>
                    <a:lnTo>
                      <a:pt x="1262" y="850"/>
                    </a:lnTo>
                    <a:lnTo>
                      <a:pt x="1278" y="774"/>
                    </a:lnTo>
                    <a:lnTo>
                      <a:pt x="1290" y="693"/>
                    </a:lnTo>
                    <a:lnTo>
                      <a:pt x="1296" y="605"/>
                    </a:lnTo>
                    <a:lnTo>
                      <a:pt x="1294" y="511"/>
                    </a:lnTo>
                    <a:close/>
                  </a:path>
                </a:pathLst>
              </a:custGeom>
              <a:solidFill>
                <a:srgbClr val="EA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7" name="Freeform 91"/>
              <p:cNvSpPr/>
              <p:nvPr/>
            </p:nvSpPr>
            <p:spPr bwMode="auto">
              <a:xfrm>
                <a:off x="3595" y="506"/>
                <a:ext cx="199" cy="499"/>
              </a:xfrm>
              <a:custGeom>
                <a:avLst/>
                <a:gdLst>
                  <a:gd name="T0" fmla="*/ 519 w 598"/>
                  <a:gd name="T1" fmla="*/ 0 h 1497"/>
                  <a:gd name="T2" fmla="*/ 484 w 598"/>
                  <a:gd name="T3" fmla="*/ 4 h 1497"/>
                  <a:gd name="T4" fmla="*/ 424 w 598"/>
                  <a:gd name="T5" fmla="*/ 21 h 1497"/>
                  <a:gd name="T6" fmla="*/ 349 w 598"/>
                  <a:gd name="T7" fmla="*/ 57 h 1497"/>
                  <a:gd name="T8" fmla="*/ 267 w 598"/>
                  <a:gd name="T9" fmla="*/ 121 h 1497"/>
                  <a:gd name="T10" fmla="*/ 189 w 598"/>
                  <a:gd name="T11" fmla="*/ 222 h 1497"/>
                  <a:gd name="T12" fmla="*/ 123 w 598"/>
                  <a:gd name="T13" fmla="*/ 368 h 1497"/>
                  <a:gd name="T14" fmla="*/ 79 w 598"/>
                  <a:gd name="T15" fmla="*/ 565 h 1497"/>
                  <a:gd name="T16" fmla="*/ 68 w 598"/>
                  <a:gd name="T17" fmla="*/ 690 h 1497"/>
                  <a:gd name="T18" fmla="*/ 71 w 598"/>
                  <a:gd name="T19" fmla="*/ 732 h 1497"/>
                  <a:gd name="T20" fmla="*/ 81 w 598"/>
                  <a:gd name="T21" fmla="*/ 808 h 1497"/>
                  <a:gd name="T22" fmla="*/ 109 w 598"/>
                  <a:gd name="T23" fmla="*/ 911 h 1497"/>
                  <a:gd name="T24" fmla="*/ 158 w 598"/>
                  <a:gd name="T25" fmla="*/ 1033 h 1497"/>
                  <a:gd name="T26" fmla="*/ 235 w 598"/>
                  <a:gd name="T27" fmla="*/ 1165 h 1497"/>
                  <a:gd name="T28" fmla="*/ 348 w 598"/>
                  <a:gd name="T29" fmla="*/ 1302 h 1497"/>
                  <a:gd name="T30" fmla="*/ 502 w 598"/>
                  <a:gd name="T31" fmla="*/ 1435 h 1497"/>
                  <a:gd name="T32" fmla="*/ 592 w 598"/>
                  <a:gd name="T33" fmla="*/ 1496 h 1497"/>
                  <a:gd name="T34" fmla="*/ 546 w 598"/>
                  <a:gd name="T35" fmla="*/ 1479 h 1497"/>
                  <a:gd name="T36" fmla="*/ 467 w 598"/>
                  <a:gd name="T37" fmla="*/ 1440 h 1497"/>
                  <a:gd name="T38" fmla="*/ 366 w 598"/>
                  <a:gd name="T39" fmla="*/ 1376 h 1497"/>
                  <a:gd name="T40" fmla="*/ 258 w 598"/>
                  <a:gd name="T41" fmla="*/ 1281 h 1497"/>
                  <a:gd name="T42" fmla="*/ 154 w 598"/>
                  <a:gd name="T43" fmla="*/ 1149 h 1497"/>
                  <a:gd name="T44" fmla="*/ 68 w 598"/>
                  <a:gd name="T45" fmla="*/ 978 h 1497"/>
                  <a:gd name="T46" fmla="*/ 12 w 598"/>
                  <a:gd name="T47" fmla="*/ 761 h 1497"/>
                  <a:gd name="T48" fmla="*/ 0 w 598"/>
                  <a:gd name="T49" fmla="*/ 627 h 1497"/>
                  <a:gd name="T50" fmla="*/ 4 w 598"/>
                  <a:gd name="T51" fmla="*/ 578 h 1497"/>
                  <a:gd name="T52" fmla="*/ 18 w 598"/>
                  <a:gd name="T53" fmla="*/ 492 h 1497"/>
                  <a:gd name="T54" fmla="*/ 48 w 598"/>
                  <a:gd name="T55" fmla="*/ 384 h 1497"/>
                  <a:gd name="T56" fmla="*/ 99 w 598"/>
                  <a:gd name="T57" fmla="*/ 269 h 1497"/>
                  <a:gd name="T58" fmla="*/ 176 w 598"/>
                  <a:gd name="T59" fmla="*/ 158 h 1497"/>
                  <a:gd name="T60" fmla="*/ 286 w 598"/>
                  <a:gd name="T61" fmla="*/ 68 h 1497"/>
                  <a:gd name="T62" fmla="*/ 433 w 598"/>
                  <a:gd name="T63" fmla="*/ 10 h 1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8" h="1497">
                    <a:moveTo>
                      <a:pt x="523" y="0"/>
                    </a:moveTo>
                    <a:lnTo>
                      <a:pt x="519" y="0"/>
                    </a:lnTo>
                    <a:lnTo>
                      <a:pt x="505" y="1"/>
                    </a:lnTo>
                    <a:lnTo>
                      <a:pt x="484" y="4"/>
                    </a:lnTo>
                    <a:lnTo>
                      <a:pt x="457" y="10"/>
                    </a:lnTo>
                    <a:lnTo>
                      <a:pt x="424" y="21"/>
                    </a:lnTo>
                    <a:lnTo>
                      <a:pt x="388" y="36"/>
                    </a:lnTo>
                    <a:lnTo>
                      <a:pt x="349" y="57"/>
                    </a:lnTo>
                    <a:lnTo>
                      <a:pt x="309" y="85"/>
                    </a:lnTo>
                    <a:lnTo>
                      <a:pt x="267" y="121"/>
                    </a:lnTo>
                    <a:lnTo>
                      <a:pt x="227" y="167"/>
                    </a:lnTo>
                    <a:lnTo>
                      <a:pt x="189" y="222"/>
                    </a:lnTo>
                    <a:lnTo>
                      <a:pt x="154" y="289"/>
                    </a:lnTo>
                    <a:lnTo>
                      <a:pt x="123" y="368"/>
                    </a:lnTo>
                    <a:lnTo>
                      <a:pt x="98" y="459"/>
                    </a:lnTo>
                    <a:lnTo>
                      <a:pt x="79" y="565"/>
                    </a:lnTo>
                    <a:lnTo>
                      <a:pt x="68" y="685"/>
                    </a:lnTo>
                    <a:lnTo>
                      <a:pt x="68" y="690"/>
                    </a:lnTo>
                    <a:lnTo>
                      <a:pt x="68" y="706"/>
                    </a:lnTo>
                    <a:lnTo>
                      <a:pt x="71" y="732"/>
                    </a:lnTo>
                    <a:lnTo>
                      <a:pt x="75" y="767"/>
                    </a:lnTo>
                    <a:lnTo>
                      <a:pt x="81" y="808"/>
                    </a:lnTo>
                    <a:lnTo>
                      <a:pt x="93" y="858"/>
                    </a:lnTo>
                    <a:lnTo>
                      <a:pt x="109" y="911"/>
                    </a:lnTo>
                    <a:lnTo>
                      <a:pt x="129" y="970"/>
                    </a:lnTo>
                    <a:lnTo>
                      <a:pt x="158" y="1033"/>
                    </a:lnTo>
                    <a:lnTo>
                      <a:pt x="192" y="1099"/>
                    </a:lnTo>
                    <a:lnTo>
                      <a:pt x="235" y="1165"/>
                    </a:lnTo>
                    <a:lnTo>
                      <a:pt x="286" y="1234"/>
                    </a:lnTo>
                    <a:lnTo>
                      <a:pt x="348" y="1302"/>
                    </a:lnTo>
                    <a:lnTo>
                      <a:pt x="420" y="1370"/>
                    </a:lnTo>
                    <a:lnTo>
                      <a:pt x="502" y="1435"/>
                    </a:lnTo>
                    <a:lnTo>
                      <a:pt x="598" y="1497"/>
                    </a:lnTo>
                    <a:lnTo>
                      <a:pt x="592" y="1496"/>
                    </a:lnTo>
                    <a:lnTo>
                      <a:pt x="574" y="1489"/>
                    </a:lnTo>
                    <a:lnTo>
                      <a:pt x="546" y="1479"/>
                    </a:lnTo>
                    <a:lnTo>
                      <a:pt x="510" y="1463"/>
                    </a:lnTo>
                    <a:lnTo>
                      <a:pt x="467" y="1440"/>
                    </a:lnTo>
                    <a:lnTo>
                      <a:pt x="418" y="1412"/>
                    </a:lnTo>
                    <a:lnTo>
                      <a:pt x="366" y="1376"/>
                    </a:lnTo>
                    <a:lnTo>
                      <a:pt x="312" y="1333"/>
                    </a:lnTo>
                    <a:lnTo>
                      <a:pt x="258" y="1281"/>
                    </a:lnTo>
                    <a:lnTo>
                      <a:pt x="204" y="1219"/>
                    </a:lnTo>
                    <a:lnTo>
                      <a:pt x="154" y="1149"/>
                    </a:lnTo>
                    <a:lnTo>
                      <a:pt x="108" y="1069"/>
                    </a:lnTo>
                    <a:lnTo>
                      <a:pt x="68" y="978"/>
                    </a:lnTo>
                    <a:lnTo>
                      <a:pt x="36" y="875"/>
                    </a:lnTo>
                    <a:lnTo>
                      <a:pt x="12" y="761"/>
                    </a:lnTo>
                    <a:lnTo>
                      <a:pt x="0" y="634"/>
                    </a:lnTo>
                    <a:lnTo>
                      <a:pt x="0" y="627"/>
                    </a:lnTo>
                    <a:lnTo>
                      <a:pt x="1" y="607"/>
                    </a:lnTo>
                    <a:lnTo>
                      <a:pt x="4" y="578"/>
                    </a:lnTo>
                    <a:lnTo>
                      <a:pt x="10" y="539"/>
                    </a:lnTo>
                    <a:lnTo>
                      <a:pt x="18" y="492"/>
                    </a:lnTo>
                    <a:lnTo>
                      <a:pt x="31" y="440"/>
                    </a:lnTo>
                    <a:lnTo>
                      <a:pt x="48" y="384"/>
                    </a:lnTo>
                    <a:lnTo>
                      <a:pt x="71" y="326"/>
                    </a:lnTo>
                    <a:lnTo>
                      <a:pt x="99" y="269"/>
                    </a:lnTo>
                    <a:lnTo>
                      <a:pt x="134" y="211"/>
                    </a:lnTo>
                    <a:lnTo>
                      <a:pt x="176" y="158"/>
                    </a:lnTo>
                    <a:lnTo>
                      <a:pt x="226" y="109"/>
                    </a:lnTo>
                    <a:lnTo>
                      <a:pt x="286" y="68"/>
                    </a:lnTo>
                    <a:lnTo>
                      <a:pt x="354" y="34"/>
                    </a:lnTo>
                    <a:lnTo>
                      <a:pt x="433" y="10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FFA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8" name="Freeform 92"/>
              <p:cNvSpPr/>
              <p:nvPr/>
            </p:nvSpPr>
            <p:spPr bwMode="auto">
              <a:xfrm>
                <a:off x="4057" y="483"/>
                <a:ext cx="119" cy="162"/>
              </a:xfrm>
              <a:custGeom>
                <a:avLst/>
                <a:gdLst>
                  <a:gd name="T0" fmla="*/ 0 w 358"/>
                  <a:gd name="T1" fmla="*/ 5 h 487"/>
                  <a:gd name="T2" fmla="*/ 3 w 358"/>
                  <a:gd name="T3" fmla="*/ 6 h 487"/>
                  <a:gd name="T4" fmla="*/ 13 w 358"/>
                  <a:gd name="T5" fmla="*/ 10 h 487"/>
                  <a:gd name="T6" fmla="*/ 28 w 358"/>
                  <a:gd name="T7" fmla="*/ 17 h 487"/>
                  <a:gd name="T8" fmla="*/ 48 w 358"/>
                  <a:gd name="T9" fmla="*/ 27 h 487"/>
                  <a:gd name="T10" fmla="*/ 72 w 358"/>
                  <a:gd name="T11" fmla="*/ 40 h 487"/>
                  <a:gd name="T12" fmla="*/ 99 w 358"/>
                  <a:gd name="T13" fmla="*/ 57 h 487"/>
                  <a:gd name="T14" fmla="*/ 127 w 358"/>
                  <a:gd name="T15" fmla="*/ 79 h 487"/>
                  <a:gd name="T16" fmla="*/ 158 w 358"/>
                  <a:gd name="T17" fmla="*/ 103 h 487"/>
                  <a:gd name="T18" fmla="*/ 189 w 358"/>
                  <a:gd name="T19" fmla="*/ 134 h 487"/>
                  <a:gd name="T20" fmla="*/ 220 w 358"/>
                  <a:gd name="T21" fmla="*/ 167 h 487"/>
                  <a:gd name="T22" fmla="*/ 250 w 358"/>
                  <a:gd name="T23" fmla="*/ 207 h 487"/>
                  <a:gd name="T24" fmla="*/ 278 w 358"/>
                  <a:gd name="T25" fmla="*/ 251 h 487"/>
                  <a:gd name="T26" fmla="*/ 304 w 358"/>
                  <a:gd name="T27" fmla="*/ 301 h 487"/>
                  <a:gd name="T28" fmla="*/ 326 w 358"/>
                  <a:gd name="T29" fmla="*/ 357 h 487"/>
                  <a:gd name="T30" fmla="*/ 345 w 358"/>
                  <a:gd name="T31" fmla="*/ 419 h 487"/>
                  <a:gd name="T32" fmla="*/ 358 w 358"/>
                  <a:gd name="T33" fmla="*/ 487 h 487"/>
                  <a:gd name="T34" fmla="*/ 358 w 358"/>
                  <a:gd name="T35" fmla="*/ 475 h 487"/>
                  <a:gd name="T36" fmla="*/ 356 w 358"/>
                  <a:gd name="T37" fmla="*/ 440 h 487"/>
                  <a:gd name="T38" fmla="*/ 350 w 358"/>
                  <a:gd name="T39" fmla="*/ 388 h 487"/>
                  <a:gd name="T40" fmla="*/ 339 w 358"/>
                  <a:gd name="T41" fmla="*/ 325 h 487"/>
                  <a:gd name="T42" fmla="*/ 323 w 358"/>
                  <a:gd name="T43" fmla="*/ 254 h 487"/>
                  <a:gd name="T44" fmla="*/ 297 w 358"/>
                  <a:gd name="T45" fmla="*/ 180 h 487"/>
                  <a:gd name="T46" fmla="*/ 261 w 358"/>
                  <a:gd name="T47" fmla="*/ 111 h 487"/>
                  <a:gd name="T48" fmla="*/ 213 w 358"/>
                  <a:gd name="T49" fmla="*/ 48 h 487"/>
                  <a:gd name="T50" fmla="*/ 212 w 358"/>
                  <a:gd name="T51" fmla="*/ 47 h 487"/>
                  <a:gd name="T52" fmla="*/ 208 w 358"/>
                  <a:gd name="T53" fmla="*/ 45 h 487"/>
                  <a:gd name="T54" fmla="*/ 200 w 358"/>
                  <a:gd name="T55" fmla="*/ 41 h 487"/>
                  <a:gd name="T56" fmla="*/ 191 w 358"/>
                  <a:gd name="T57" fmla="*/ 37 h 487"/>
                  <a:gd name="T58" fmla="*/ 180 w 358"/>
                  <a:gd name="T59" fmla="*/ 33 h 487"/>
                  <a:gd name="T60" fmla="*/ 167 w 358"/>
                  <a:gd name="T61" fmla="*/ 28 h 487"/>
                  <a:gd name="T62" fmla="*/ 153 w 358"/>
                  <a:gd name="T63" fmla="*/ 23 h 487"/>
                  <a:gd name="T64" fmla="*/ 138 w 358"/>
                  <a:gd name="T65" fmla="*/ 17 h 487"/>
                  <a:gd name="T66" fmla="*/ 121 w 358"/>
                  <a:gd name="T67" fmla="*/ 12 h 487"/>
                  <a:gd name="T68" fmla="*/ 103 w 358"/>
                  <a:gd name="T69" fmla="*/ 8 h 487"/>
                  <a:gd name="T70" fmla="*/ 86 w 358"/>
                  <a:gd name="T71" fmla="*/ 4 h 487"/>
                  <a:gd name="T72" fmla="*/ 68 w 358"/>
                  <a:gd name="T73" fmla="*/ 1 h 487"/>
                  <a:gd name="T74" fmla="*/ 50 w 358"/>
                  <a:gd name="T75" fmla="*/ 0 h 487"/>
                  <a:gd name="T76" fmla="*/ 32 w 358"/>
                  <a:gd name="T77" fmla="*/ 0 h 487"/>
                  <a:gd name="T78" fmla="*/ 16 w 358"/>
                  <a:gd name="T79" fmla="*/ 1 h 487"/>
                  <a:gd name="T80" fmla="*/ 0 w 358"/>
                  <a:gd name="T81" fmla="*/ 5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8" h="487">
                    <a:moveTo>
                      <a:pt x="0" y="5"/>
                    </a:moveTo>
                    <a:lnTo>
                      <a:pt x="3" y="6"/>
                    </a:lnTo>
                    <a:lnTo>
                      <a:pt x="13" y="10"/>
                    </a:lnTo>
                    <a:lnTo>
                      <a:pt x="28" y="17"/>
                    </a:lnTo>
                    <a:lnTo>
                      <a:pt x="48" y="27"/>
                    </a:lnTo>
                    <a:lnTo>
                      <a:pt x="72" y="40"/>
                    </a:lnTo>
                    <a:lnTo>
                      <a:pt x="99" y="57"/>
                    </a:lnTo>
                    <a:lnTo>
                      <a:pt x="127" y="79"/>
                    </a:lnTo>
                    <a:lnTo>
                      <a:pt x="158" y="103"/>
                    </a:lnTo>
                    <a:lnTo>
                      <a:pt x="189" y="134"/>
                    </a:lnTo>
                    <a:lnTo>
                      <a:pt x="220" y="167"/>
                    </a:lnTo>
                    <a:lnTo>
                      <a:pt x="250" y="207"/>
                    </a:lnTo>
                    <a:lnTo>
                      <a:pt x="278" y="251"/>
                    </a:lnTo>
                    <a:lnTo>
                      <a:pt x="304" y="301"/>
                    </a:lnTo>
                    <a:lnTo>
                      <a:pt x="326" y="357"/>
                    </a:lnTo>
                    <a:lnTo>
                      <a:pt x="345" y="419"/>
                    </a:lnTo>
                    <a:lnTo>
                      <a:pt x="358" y="487"/>
                    </a:lnTo>
                    <a:lnTo>
                      <a:pt x="358" y="475"/>
                    </a:lnTo>
                    <a:lnTo>
                      <a:pt x="356" y="440"/>
                    </a:lnTo>
                    <a:lnTo>
                      <a:pt x="350" y="388"/>
                    </a:lnTo>
                    <a:lnTo>
                      <a:pt x="339" y="325"/>
                    </a:lnTo>
                    <a:lnTo>
                      <a:pt x="323" y="254"/>
                    </a:lnTo>
                    <a:lnTo>
                      <a:pt x="297" y="180"/>
                    </a:lnTo>
                    <a:lnTo>
                      <a:pt x="261" y="111"/>
                    </a:lnTo>
                    <a:lnTo>
                      <a:pt x="213" y="48"/>
                    </a:lnTo>
                    <a:lnTo>
                      <a:pt x="212" y="47"/>
                    </a:lnTo>
                    <a:lnTo>
                      <a:pt x="208" y="45"/>
                    </a:lnTo>
                    <a:lnTo>
                      <a:pt x="200" y="41"/>
                    </a:lnTo>
                    <a:lnTo>
                      <a:pt x="191" y="37"/>
                    </a:lnTo>
                    <a:lnTo>
                      <a:pt x="180" y="33"/>
                    </a:lnTo>
                    <a:lnTo>
                      <a:pt x="167" y="28"/>
                    </a:lnTo>
                    <a:lnTo>
                      <a:pt x="153" y="23"/>
                    </a:lnTo>
                    <a:lnTo>
                      <a:pt x="138" y="17"/>
                    </a:lnTo>
                    <a:lnTo>
                      <a:pt x="121" y="12"/>
                    </a:lnTo>
                    <a:lnTo>
                      <a:pt x="103" y="8"/>
                    </a:lnTo>
                    <a:lnTo>
                      <a:pt x="86" y="4"/>
                    </a:lnTo>
                    <a:lnTo>
                      <a:pt x="68" y="1"/>
                    </a:lnTo>
                    <a:lnTo>
                      <a:pt x="50" y="0"/>
                    </a:lnTo>
                    <a:lnTo>
                      <a:pt x="32" y="0"/>
                    </a:lnTo>
                    <a:lnTo>
                      <a:pt x="16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A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9" name="Freeform 93"/>
              <p:cNvSpPr/>
              <p:nvPr/>
            </p:nvSpPr>
            <p:spPr bwMode="auto">
              <a:xfrm>
                <a:off x="3719" y="504"/>
                <a:ext cx="274" cy="70"/>
              </a:xfrm>
              <a:custGeom>
                <a:avLst/>
                <a:gdLst>
                  <a:gd name="T0" fmla="*/ 214 w 824"/>
                  <a:gd name="T1" fmla="*/ 1 h 211"/>
                  <a:gd name="T2" fmla="*/ 229 w 824"/>
                  <a:gd name="T3" fmla="*/ 21 h 211"/>
                  <a:gd name="T4" fmla="*/ 253 w 824"/>
                  <a:gd name="T5" fmla="*/ 41 h 211"/>
                  <a:gd name="T6" fmla="*/ 258 w 824"/>
                  <a:gd name="T7" fmla="*/ 41 h 211"/>
                  <a:gd name="T8" fmla="*/ 239 w 824"/>
                  <a:gd name="T9" fmla="*/ 37 h 211"/>
                  <a:gd name="T10" fmla="*/ 202 w 824"/>
                  <a:gd name="T11" fmla="*/ 40 h 211"/>
                  <a:gd name="T12" fmla="*/ 146 w 824"/>
                  <a:gd name="T13" fmla="*/ 59 h 211"/>
                  <a:gd name="T14" fmla="*/ 66 w 824"/>
                  <a:gd name="T15" fmla="*/ 104 h 211"/>
                  <a:gd name="T16" fmla="*/ 2 w 824"/>
                  <a:gd name="T17" fmla="*/ 151 h 211"/>
                  <a:gd name="T18" fmla="*/ 33 w 824"/>
                  <a:gd name="T19" fmla="*/ 134 h 211"/>
                  <a:gd name="T20" fmla="*/ 92 w 824"/>
                  <a:gd name="T21" fmla="*/ 105 h 211"/>
                  <a:gd name="T22" fmla="*/ 172 w 824"/>
                  <a:gd name="T23" fmla="*/ 80 h 211"/>
                  <a:gd name="T24" fmla="*/ 263 w 824"/>
                  <a:gd name="T25" fmla="*/ 68 h 211"/>
                  <a:gd name="T26" fmla="*/ 357 w 824"/>
                  <a:gd name="T27" fmla="*/ 84 h 211"/>
                  <a:gd name="T28" fmla="*/ 323 w 824"/>
                  <a:gd name="T29" fmla="*/ 107 h 211"/>
                  <a:gd name="T30" fmla="*/ 259 w 824"/>
                  <a:gd name="T31" fmla="*/ 163 h 211"/>
                  <a:gd name="T32" fmla="*/ 227 w 824"/>
                  <a:gd name="T33" fmla="*/ 210 h 211"/>
                  <a:gd name="T34" fmla="*/ 246 w 824"/>
                  <a:gd name="T35" fmla="*/ 194 h 211"/>
                  <a:gd name="T36" fmla="*/ 281 w 824"/>
                  <a:gd name="T37" fmla="*/ 167 h 211"/>
                  <a:gd name="T38" fmla="*/ 325 w 824"/>
                  <a:gd name="T39" fmla="*/ 136 h 211"/>
                  <a:gd name="T40" fmla="*/ 373 w 824"/>
                  <a:gd name="T41" fmla="*/ 112 h 211"/>
                  <a:gd name="T42" fmla="*/ 419 w 824"/>
                  <a:gd name="T43" fmla="*/ 101 h 211"/>
                  <a:gd name="T44" fmla="*/ 470 w 824"/>
                  <a:gd name="T45" fmla="*/ 107 h 211"/>
                  <a:gd name="T46" fmla="*/ 476 w 824"/>
                  <a:gd name="T47" fmla="*/ 115 h 211"/>
                  <a:gd name="T48" fmla="*/ 454 w 824"/>
                  <a:gd name="T49" fmla="*/ 194 h 211"/>
                  <a:gd name="T50" fmla="*/ 465 w 824"/>
                  <a:gd name="T51" fmla="*/ 170 h 211"/>
                  <a:gd name="T52" fmla="*/ 495 w 824"/>
                  <a:gd name="T53" fmla="*/ 129 h 211"/>
                  <a:gd name="T54" fmla="*/ 525 w 824"/>
                  <a:gd name="T55" fmla="*/ 117 h 211"/>
                  <a:gd name="T56" fmla="*/ 554 w 824"/>
                  <a:gd name="T57" fmla="*/ 113 h 211"/>
                  <a:gd name="T58" fmla="*/ 570 w 824"/>
                  <a:gd name="T59" fmla="*/ 109 h 211"/>
                  <a:gd name="T60" fmla="*/ 631 w 824"/>
                  <a:gd name="T61" fmla="*/ 135 h 211"/>
                  <a:gd name="T62" fmla="*/ 632 w 824"/>
                  <a:gd name="T63" fmla="*/ 92 h 211"/>
                  <a:gd name="T64" fmla="*/ 663 w 824"/>
                  <a:gd name="T65" fmla="*/ 93 h 211"/>
                  <a:gd name="T66" fmla="*/ 711 w 824"/>
                  <a:gd name="T67" fmla="*/ 100 h 211"/>
                  <a:gd name="T68" fmla="*/ 762 w 824"/>
                  <a:gd name="T69" fmla="*/ 112 h 211"/>
                  <a:gd name="T70" fmla="*/ 806 w 824"/>
                  <a:gd name="T71" fmla="*/ 132 h 211"/>
                  <a:gd name="T72" fmla="*/ 823 w 824"/>
                  <a:gd name="T73" fmla="*/ 150 h 211"/>
                  <a:gd name="T74" fmla="*/ 807 w 824"/>
                  <a:gd name="T75" fmla="*/ 112 h 211"/>
                  <a:gd name="T76" fmla="*/ 779 w 824"/>
                  <a:gd name="T77" fmla="*/ 68 h 211"/>
                  <a:gd name="T78" fmla="*/ 759 w 824"/>
                  <a:gd name="T79" fmla="*/ 47 h 211"/>
                  <a:gd name="T80" fmla="*/ 771 w 824"/>
                  <a:gd name="T81" fmla="*/ 32 h 211"/>
                  <a:gd name="T82" fmla="*/ 783 w 824"/>
                  <a:gd name="T83" fmla="*/ 25 h 211"/>
                  <a:gd name="T84" fmla="*/ 773 w 824"/>
                  <a:gd name="T85" fmla="*/ 28 h 211"/>
                  <a:gd name="T86" fmla="*/ 746 w 824"/>
                  <a:gd name="T87" fmla="*/ 33 h 211"/>
                  <a:gd name="T88" fmla="*/ 702 w 824"/>
                  <a:gd name="T89" fmla="*/ 40 h 211"/>
                  <a:gd name="T90" fmla="*/ 641 w 824"/>
                  <a:gd name="T91" fmla="*/ 47 h 211"/>
                  <a:gd name="T92" fmla="*/ 564 w 824"/>
                  <a:gd name="T93" fmla="*/ 51 h 211"/>
                  <a:gd name="T94" fmla="*/ 524 w 824"/>
                  <a:gd name="T95" fmla="*/ 52 h 211"/>
                  <a:gd name="T96" fmla="*/ 468 w 824"/>
                  <a:gd name="T97" fmla="*/ 52 h 211"/>
                  <a:gd name="T98" fmla="*/ 377 w 824"/>
                  <a:gd name="T99" fmla="*/ 4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24" h="211">
                    <a:moveTo>
                      <a:pt x="377" y="42"/>
                    </a:moveTo>
                    <a:lnTo>
                      <a:pt x="213" y="0"/>
                    </a:lnTo>
                    <a:lnTo>
                      <a:pt x="214" y="1"/>
                    </a:lnTo>
                    <a:lnTo>
                      <a:pt x="217" y="6"/>
                    </a:lnTo>
                    <a:lnTo>
                      <a:pt x="223" y="13"/>
                    </a:lnTo>
                    <a:lnTo>
                      <a:pt x="229" y="21"/>
                    </a:lnTo>
                    <a:lnTo>
                      <a:pt x="237" y="29"/>
                    </a:lnTo>
                    <a:lnTo>
                      <a:pt x="245" y="36"/>
                    </a:lnTo>
                    <a:lnTo>
                      <a:pt x="253" y="41"/>
                    </a:lnTo>
                    <a:lnTo>
                      <a:pt x="261" y="42"/>
                    </a:lnTo>
                    <a:lnTo>
                      <a:pt x="260" y="42"/>
                    </a:lnTo>
                    <a:lnTo>
                      <a:pt x="258" y="41"/>
                    </a:lnTo>
                    <a:lnTo>
                      <a:pt x="253" y="40"/>
                    </a:lnTo>
                    <a:lnTo>
                      <a:pt x="247" y="38"/>
                    </a:lnTo>
                    <a:lnTo>
                      <a:pt x="239" y="37"/>
                    </a:lnTo>
                    <a:lnTo>
                      <a:pt x="229" y="37"/>
                    </a:lnTo>
                    <a:lnTo>
                      <a:pt x="217" y="38"/>
                    </a:lnTo>
                    <a:lnTo>
                      <a:pt x="202" y="40"/>
                    </a:lnTo>
                    <a:lnTo>
                      <a:pt x="186" y="44"/>
                    </a:lnTo>
                    <a:lnTo>
                      <a:pt x="167" y="51"/>
                    </a:lnTo>
                    <a:lnTo>
                      <a:pt x="146" y="59"/>
                    </a:lnTo>
                    <a:lnTo>
                      <a:pt x="122" y="71"/>
                    </a:lnTo>
                    <a:lnTo>
                      <a:pt x="96" y="85"/>
                    </a:lnTo>
                    <a:lnTo>
                      <a:pt x="66" y="104"/>
                    </a:lnTo>
                    <a:lnTo>
                      <a:pt x="35" y="125"/>
                    </a:lnTo>
                    <a:lnTo>
                      <a:pt x="0" y="152"/>
                    </a:lnTo>
                    <a:lnTo>
                      <a:pt x="2" y="151"/>
                    </a:lnTo>
                    <a:lnTo>
                      <a:pt x="9" y="147"/>
                    </a:lnTo>
                    <a:lnTo>
                      <a:pt x="18" y="142"/>
                    </a:lnTo>
                    <a:lnTo>
                      <a:pt x="33" y="134"/>
                    </a:lnTo>
                    <a:lnTo>
                      <a:pt x="50" y="124"/>
                    </a:lnTo>
                    <a:lnTo>
                      <a:pt x="69" y="115"/>
                    </a:lnTo>
                    <a:lnTo>
                      <a:pt x="92" y="105"/>
                    </a:lnTo>
                    <a:lnTo>
                      <a:pt x="116" y="96"/>
                    </a:lnTo>
                    <a:lnTo>
                      <a:pt x="143" y="87"/>
                    </a:lnTo>
                    <a:lnTo>
                      <a:pt x="172" y="80"/>
                    </a:lnTo>
                    <a:lnTo>
                      <a:pt x="201" y="73"/>
                    </a:lnTo>
                    <a:lnTo>
                      <a:pt x="232" y="69"/>
                    </a:lnTo>
                    <a:lnTo>
                      <a:pt x="263" y="68"/>
                    </a:lnTo>
                    <a:lnTo>
                      <a:pt x="295" y="71"/>
                    </a:lnTo>
                    <a:lnTo>
                      <a:pt x="325" y="75"/>
                    </a:lnTo>
                    <a:lnTo>
                      <a:pt x="357" y="84"/>
                    </a:lnTo>
                    <a:lnTo>
                      <a:pt x="352" y="87"/>
                    </a:lnTo>
                    <a:lnTo>
                      <a:pt x="340" y="95"/>
                    </a:lnTo>
                    <a:lnTo>
                      <a:pt x="323" y="107"/>
                    </a:lnTo>
                    <a:lnTo>
                      <a:pt x="302" y="121"/>
                    </a:lnTo>
                    <a:lnTo>
                      <a:pt x="279" y="142"/>
                    </a:lnTo>
                    <a:lnTo>
                      <a:pt x="259" y="163"/>
                    </a:lnTo>
                    <a:lnTo>
                      <a:pt x="240" y="186"/>
                    </a:lnTo>
                    <a:lnTo>
                      <a:pt x="226" y="211"/>
                    </a:lnTo>
                    <a:lnTo>
                      <a:pt x="227" y="210"/>
                    </a:lnTo>
                    <a:lnTo>
                      <a:pt x="232" y="206"/>
                    </a:lnTo>
                    <a:lnTo>
                      <a:pt x="237" y="200"/>
                    </a:lnTo>
                    <a:lnTo>
                      <a:pt x="246" y="194"/>
                    </a:lnTo>
                    <a:lnTo>
                      <a:pt x="256" y="186"/>
                    </a:lnTo>
                    <a:lnTo>
                      <a:pt x="267" y="176"/>
                    </a:lnTo>
                    <a:lnTo>
                      <a:pt x="281" y="167"/>
                    </a:lnTo>
                    <a:lnTo>
                      <a:pt x="295" y="156"/>
                    </a:lnTo>
                    <a:lnTo>
                      <a:pt x="309" y="146"/>
                    </a:lnTo>
                    <a:lnTo>
                      <a:pt x="325" y="136"/>
                    </a:lnTo>
                    <a:lnTo>
                      <a:pt x="340" y="127"/>
                    </a:lnTo>
                    <a:lnTo>
                      <a:pt x="357" y="119"/>
                    </a:lnTo>
                    <a:lnTo>
                      <a:pt x="373" y="112"/>
                    </a:lnTo>
                    <a:lnTo>
                      <a:pt x="389" y="107"/>
                    </a:lnTo>
                    <a:lnTo>
                      <a:pt x="405" y="103"/>
                    </a:lnTo>
                    <a:lnTo>
                      <a:pt x="419" y="101"/>
                    </a:lnTo>
                    <a:lnTo>
                      <a:pt x="443" y="103"/>
                    </a:lnTo>
                    <a:lnTo>
                      <a:pt x="460" y="104"/>
                    </a:lnTo>
                    <a:lnTo>
                      <a:pt x="470" y="107"/>
                    </a:lnTo>
                    <a:lnTo>
                      <a:pt x="475" y="109"/>
                    </a:lnTo>
                    <a:lnTo>
                      <a:pt x="476" y="112"/>
                    </a:lnTo>
                    <a:lnTo>
                      <a:pt x="476" y="115"/>
                    </a:lnTo>
                    <a:lnTo>
                      <a:pt x="475" y="116"/>
                    </a:lnTo>
                    <a:lnTo>
                      <a:pt x="474" y="117"/>
                    </a:lnTo>
                    <a:lnTo>
                      <a:pt x="454" y="194"/>
                    </a:lnTo>
                    <a:lnTo>
                      <a:pt x="455" y="191"/>
                    </a:lnTo>
                    <a:lnTo>
                      <a:pt x="459" y="182"/>
                    </a:lnTo>
                    <a:lnTo>
                      <a:pt x="465" y="170"/>
                    </a:lnTo>
                    <a:lnTo>
                      <a:pt x="474" y="155"/>
                    </a:lnTo>
                    <a:lnTo>
                      <a:pt x="484" y="142"/>
                    </a:lnTo>
                    <a:lnTo>
                      <a:pt x="495" y="129"/>
                    </a:lnTo>
                    <a:lnTo>
                      <a:pt x="505" y="120"/>
                    </a:lnTo>
                    <a:lnTo>
                      <a:pt x="516" y="117"/>
                    </a:lnTo>
                    <a:lnTo>
                      <a:pt x="525" y="117"/>
                    </a:lnTo>
                    <a:lnTo>
                      <a:pt x="536" y="116"/>
                    </a:lnTo>
                    <a:lnTo>
                      <a:pt x="545" y="115"/>
                    </a:lnTo>
                    <a:lnTo>
                      <a:pt x="554" y="113"/>
                    </a:lnTo>
                    <a:lnTo>
                      <a:pt x="560" y="112"/>
                    </a:lnTo>
                    <a:lnTo>
                      <a:pt x="567" y="111"/>
                    </a:lnTo>
                    <a:lnTo>
                      <a:pt x="570" y="109"/>
                    </a:lnTo>
                    <a:lnTo>
                      <a:pt x="571" y="109"/>
                    </a:lnTo>
                    <a:lnTo>
                      <a:pt x="618" y="160"/>
                    </a:lnTo>
                    <a:lnTo>
                      <a:pt x="631" y="135"/>
                    </a:lnTo>
                    <a:lnTo>
                      <a:pt x="624" y="92"/>
                    </a:lnTo>
                    <a:lnTo>
                      <a:pt x="626" y="92"/>
                    </a:lnTo>
                    <a:lnTo>
                      <a:pt x="632" y="92"/>
                    </a:lnTo>
                    <a:lnTo>
                      <a:pt x="640" y="92"/>
                    </a:lnTo>
                    <a:lnTo>
                      <a:pt x="650" y="93"/>
                    </a:lnTo>
                    <a:lnTo>
                      <a:pt x="663" y="93"/>
                    </a:lnTo>
                    <a:lnTo>
                      <a:pt x="679" y="95"/>
                    </a:lnTo>
                    <a:lnTo>
                      <a:pt x="695" y="97"/>
                    </a:lnTo>
                    <a:lnTo>
                      <a:pt x="711" y="100"/>
                    </a:lnTo>
                    <a:lnTo>
                      <a:pt x="729" y="103"/>
                    </a:lnTo>
                    <a:lnTo>
                      <a:pt x="746" y="107"/>
                    </a:lnTo>
                    <a:lnTo>
                      <a:pt x="762" y="112"/>
                    </a:lnTo>
                    <a:lnTo>
                      <a:pt x="779" y="117"/>
                    </a:lnTo>
                    <a:lnTo>
                      <a:pt x="793" y="124"/>
                    </a:lnTo>
                    <a:lnTo>
                      <a:pt x="806" y="132"/>
                    </a:lnTo>
                    <a:lnTo>
                      <a:pt x="817" y="142"/>
                    </a:lnTo>
                    <a:lnTo>
                      <a:pt x="824" y="152"/>
                    </a:lnTo>
                    <a:lnTo>
                      <a:pt x="823" y="150"/>
                    </a:lnTo>
                    <a:lnTo>
                      <a:pt x="820" y="140"/>
                    </a:lnTo>
                    <a:lnTo>
                      <a:pt x="814" y="127"/>
                    </a:lnTo>
                    <a:lnTo>
                      <a:pt x="807" y="112"/>
                    </a:lnTo>
                    <a:lnTo>
                      <a:pt x="798" y="96"/>
                    </a:lnTo>
                    <a:lnTo>
                      <a:pt x="790" y="80"/>
                    </a:lnTo>
                    <a:lnTo>
                      <a:pt x="779" y="68"/>
                    </a:lnTo>
                    <a:lnTo>
                      <a:pt x="769" y="59"/>
                    </a:lnTo>
                    <a:lnTo>
                      <a:pt x="761" y="52"/>
                    </a:lnTo>
                    <a:lnTo>
                      <a:pt x="759" y="47"/>
                    </a:lnTo>
                    <a:lnTo>
                      <a:pt x="761" y="41"/>
                    </a:lnTo>
                    <a:lnTo>
                      <a:pt x="766" y="36"/>
                    </a:lnTo>
                    <a:lnTo>
                      <a:pt x="771" y="32"/>
                    </a:lnTo>
                    <a:lnTo>
                      <a:pt x="777" y="28"/>
                    </a:lnTo>
                    <a:lnTo>
                      <a:pt x="781" y="26"/>
                    </a:lnTo>
                    <a:lnTo>
                      <a:pt x="783" y="25"/>
                    </a:lnTo>
                    <a:lnTo>
                      <a:pt x="782" y="25"/>
                    </a:lnTo>
                    <a:lnTo>
                      <a:pt x="779" y="26"/>
                    </a:lnTo>
                    <a:lnTo>
                      <a:pt x="773" y="28"/>
                    </a:lnTo>
                    <a:lnTo>
                      <a:pt x="767" y="29"/>
                    </a:lnTo>
                    <a:lnTo>
                      <a:pt x="757" y="30"/>
                    </a:lnTo>
                    <a:lnTo>
                      <a:pt x="746" y="33"/>
                    </a:lnTo>
                    <a:lnTo>
                      <a:pt x="733" y="36"/>
                    </a:lnTo>
                    <a:lnTo>
                      <a:pt x="719" y="37"/>
                    </a:lnTo>
                    <a:lnTo>
                      <a:pt x="702" y="40"/>
                    </a:lnTo>
                    <a:lnTo>
                      <a:pt x="683" y="42"/>
                    </a:lnTo>
                    <a:lnTo>
                      <a:pt x="662" y="45"/>
                    </a:lnTo>
                    <a:lnTo>
                      <a:pt x="641" y="47"/>
                    </a:lnTo>
                    <a:lnTo>
                      <a:pt x="617" y="48"/>
                    </a:lnTo>
                    <a:lnTo>
                      <a:pt x="592" y="49"/>
                    </a:lnTo>
                    <a:lnTo>
                      <a:pt x="564" y="51"/>
                    </a:lnTo>
                    <a:lnTo>
                      <a:pt x="536" y="51"/>
                    </a:lnTo>
                    <a:lnTo>
                      <a:pt x="533" y="51"/>
                    </a:lnTo>
                    <a:lnTo>
                      <a:pt x="524" y="52"/>
                    </a:lnTo>
                    <a:lnTo>
                      <a:pt x="510" y="52"/>
                    </a:lnTo>
                    <a:lnTo>
                      <a:pt x="490" y="52"/>
                    </a:lnTo>
                    <a:lnTo>
                      <a:pt x="468" y="52"/>
                    </a:lnTo>
                    <a:lnTo>
                      <a:pt x="440" y="51"/>
                    </a:lnTo>
                    <a:lnTo>
                      <a:pt x="410" y="48"/>
                    </a:lnTo>
                    <a:lnTo>
                      <a:pt x="377" y="42"/>
                    </a:lnTo>
                    <a:close/>
                  </a:path>
                </a:pathLst>
              </a:custGeom>
              <a:solidFill>
                <a:srgbClr val="FFA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0" name="Freeform 94"/>
              <p:cNvSpPr/>
              <p:nvPr/>
            </p:nvSpPr>
            <p:spPr bwMode="auto">
              <a:xfrm>
                <a:off x="3648" y="568"/>
                <a:ext cx="146" cy="437"/>
              </a:xfrm>
              <a:custGeom>
                <a:avLst/>
                <a:gdLst>
                  <a:gd name="T0" fmla="*/ 185 w 439"/>
                  <a:gd name="T1" fmla="*/ 0 h 1311"/>
                  <a:gd name="T2" fmla="*/ 180 w 439"/>
                  <a:gd name="T3" fmla="*/ 6 h 1311"/>
                  <a:gd name="T4" fmla="*/ 170 w 439"/>
                  <a:gd name="T5" fmla="*/ 28 h 1311"/>
                  <a:gd name="T6" fmla="*/ 154 w 439"/>
                  <a:gd name="T7" fmla="*/ 63 h 1311"/>
                  <a:gd name="T8" fmla="*/ 137 w 439"/>
                  <a:gd name="T9" fmla="*/ 108 h 1311"/>
                  <a:gd name="T10" fmla="*/ 117 w 439"/>
                  <a:gd name="T11" fmla="*/ 166 h 1311"/>
                  <a:gd name="T12" fmla="*/ 99 w 439"/>
                  <a:gd name="T13" fmla="*/ 233 h 1311"/>
                  <a:gd name="T14" fmla="*/ 83 w 439"/>
                  <a:gd name="T15" fmla="*/ 308 h 1311"/>
                  <a:gd name="T16" fmla="*/ 73 w 439"/>
                  <a:gd name="T17" fmla="*/ 392 h 1311"/>
                  <a:gd name="T18" fmla="*/ 67 w 439"/>
                  <a:gd name="T19" fmla="*/ 483 h 1311"/>
                  <a:gd name="T20" fmla="*/ 71 w 439"/>
                  <a:gd name="T21" fmla="*/ 581 h 1311"/>
                  <a:gd name="T22" fmla="*/ 86 w 439"/>
                  <a:gd name="T23" fmla="*/ 682 h 1311"/>
                  <a:gd name="T24" fmla="*/ 112 w 439"/>
                  <a:gd name="T25" fmla="*/ 788 h 1311"/>
                  <a:gd name="T26" fmla="*/ 153 w 439"/>
                  <a:gd name="T27" fmla="*/ 898 h 1311"/>
                  <a:gd name="T28" fmla="*/ 209 w 439"/>
                  <a:gd name="T29" fmla="*/ 1009 h 1311"/>
                  <a:gd name="T30" fmla="*/ 284 w 439"/>
                  <a:gd name="T31" fmla="*/ 1123 h 1311"/>
                  <a:gd name="T32" fmla="*/ 377 w 439"/>
                  <a:gd name="T33" fmla="*/ 1235 h 1311"/>
                  <a:gd name="T34" fmla="*/ 439 w 439"/>
                  <a:gd name="T35" fmla="*/ 1311 h 1311"/>
                  <a:gd name="T36" fmla="*/ 436 w 439"/>
                  <a:gd name="T37" fmla="*/ 1310 h 1311"/>
                  <a:gd name="T38" fmla="*/ 425 w 439"/>
                  <a:gd name="T39" fmla="*/ 1303 h 1311"/>
                  <a:gd name="T40" fmla="*/ 409 w 439"/>
                  <a:gd name="T41" fmla="*/ 1294 h 1311"/>
                  <a:gd name="T42" fmla="*/ 387 w 439"/>
                  <a:gd name="T43" fmla="*/ 1281 h 1311"/>
                  <a:gd name="T44" fmla="*/ 361 w 439"/>
                  <a:gd name="T45" fmla="*/ 1265 h 1311"/>
                  <a:gd name="T46" fmla="*/ 331 w 439"/>
                  <a:gd name="T47" fmla="*/ 1246 h 1311"/>
                  <a:gd name="T48" fmla="*/ 300 w 439"/>
                  <a:gd name="T49" fmla="*/ 1223 h 1311"/>
                  <a:gd name="T50" fmla="*/ 265 w 439"/>
                  <a:gd name="T51" fmla="*/ 1198 h 1311"/>
                  <a:gd name="T52" fmla="*/ 230 w 439"/>
                  <a:gd name="T53" fmla="*/ 1170 h 1311"/>
                  <a:gd name="T54" fmla="*/ 194 w 439"/>
                  <a:gd name="T55" fmla="*/ 1139 h 1311"/>
                  <a:gd name="T56" fmla="*/ 160 w 439"/>
                  <a:gd name="T57" fmla="*/ 1107 h 1311"/>
                  <a:gd name="T58" fmla="*/ 126 w 439"/>
                  <a:gd name="T59" fmla="*/ 1072 h 1311"/>
                  <a:gd name="T60" fmla="*/ 94 w 439"/>
                  <a:gd name="T61" fmla="*/ 1034 h 1311"/>
                  <a:gd name="T62" fmla="*/ 65 w 439"/>
                  <a:gd name="T63" fmla="*/ 996 h 1311"/>
                  <a:gd name="T64" fmla="*/ 40 w 439"/>
                  <a:gd name="T65" fmla="*/ 955 h 1311"/>
                  <a:gd name="T66" fmla="*/ 19 w 439"/>
                  <a:gd name="T67" fmla="*/ 913 h 1311"/>
                  <a:gd name="T68" fmla="*/ 21 w 439"/>
                  <a:gd name="T69" fmla="*/ 914 h 1311"/>
                  <a:gd name="T70" fmla="*/ 27 w 439"/>
                  <a:gd name="T71" fmla="*/ 915 h 1311"/>
                  <a:gd name="T72" fmla="*/ 36 w 439"/>
                  <a:gd name="T73" fmla="*/ 918 h 1311"/>
                  <a:gd name="T74" fmla="*/ 44 w 439"/>
                  <a:gd name="T75" fmla="*/ 921 h 1311"/>
                  <a:gd name="T76" fmla="*/ 54 w 439"/>
                  <a:gd name="T77" fmla="*/ 919 h 1311"/>
                  <a:gd name="T78" fmla="*/ 64 w 439"/>
                  <a:gd name="T79" fmla="*/ 917 h 1311"/>
                  <a:gd name="T80" fmla="*/ 70 w 439"/>
                  <a:gd name="T81" fmla="*/ 909 h 1311"/>
                  <a:gd name="T82" fmla="*/ 75 w 439"/>
                  <a:gd name="T83" fmla="*/ 897 h 1311"/>
                  <a:gd name="T84" fmla="*/ 73 w 439"/>
                  <a:gd name="T85" fmla="*/ 891 h 1311"/>
                  <a:gd name="T86" fmla="*/ 66 w 439"/>
                  <a:gd name="T87" fmla="*/ 874 h 1311"/>
                  <a:gd name="T88" fmla="*/ 56 w 439"/>
                  <a:gd name="T89" fmla="*/ 847 h 1311"/>
                  <a:gd name="T90" fmla="*/ 44 w 439"/>
                  <a:gd name="T91" fmla="*/ 811 h 1311"/>
                  <a:gd name="T92" fmla="*/ 32 w 439"/>
                  <a:gd name="T93" fmla="*/ 767 h 1311"/>
                  <a:gd name="T94" fmla="*/ 20 w 439"/>
                  <a:gd name="T95" fmla="*/ 714 h 1311"/>
                  <a:gd name="T96" fmla="*/ 11 w 439"/>
                  <a:gd name="T97" fmla="*/ 657 h 1311"/>
                  <a:gd name="T98" fmla="*/ 3 w 439"/>
                  <a:gd name="T99" fmla="*/ 594 h 1311"/>
                  <a:gd name="T100" fmla="*/ 0 w 439"/>
                  <a:gd name="T101" fmla="*/ 526 h 1311"/>
                  <a:gd name="T102" fmla="*/ 2 w 439"/>
                  <a:gd name="T103" fmla="*/ 453 h 1311"/>
                  <a:gd name="T104" fmla="*/ 9 w 439"/>
                  <a:gd name="T105" fmla="*/ 380 h 1311"/>
                  <a:gd name="T106" fmla="*/ 25 w 439"/>
                  <a:gd name="T107" fmla="*/ 304 h 1311"/>
                  <a:gd name="T108" fmla="*/ 50 w 439"/>
                  <a:gd name="T109" fmla="*/ 227 h 1311"/>
                  <a:gd name="T110" fmla="*/ 83 w 439"/>
                  <a:gd name="T111" fmla="*/ 150 h 1311"/>
                  <a:gd name="T112" fmla="*/ 128 w 439"/>
                  <a:gd name="T113" fmla="*/ 73 h 1311"/>
                  <a:gd name="T114" fmla="*/ 185 w 439"/>
                  <a:gd name="T115" fmla="*/ 0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9" h="1311">
                    <a:moveTo>
                      <a:pt x="185" y="0"/>
                    </a:moveTo>
                    <a:lnTo>
                      <a:pt x="180" y="6"/>
                    </a:lnTo>
                    <a:lnTo>
                      <a:pt x="170" y="28"/>
                    </a:lnTo>
                    <a:lnTo>
                      <a:pt x="154" y="63"/>
                    </a:lnTo>
                    <a:lnTo>
                      <a:pt x="137" y="108"/>
                    </a:lnTo>
                    <a:lnTo>
                      <a:pt x="117" y="166"/>
                    </a:lnTo>
                    <a:lnTo>
                      <a:pt x="99" y="233"/>
                    </a:lnTo>
                    <a:lnTo>
                      <a:pt x="83" y="308"/>
                    </a:lnTo>
                    <a:lnTo>
                      <a:pt x="73" y="392"/>
                    </a:lnTo>
                    <a:lnTo>
                      <a:pt x="67" y="483"/>
                    </a:lnTo>
                    <a:lnTo>
                      <a:pt x="71" y="581"/>
                    </a:lnTo>
                    <a:lnTo>
                      <a:pt x="86" y="682"/>
                    </a:lnTo>
                    <a:lnTo>
                      <a:pt x="112" y="788"/>
                    </a:lnTo>
                    <a:lnTo>
                      <a:pt x="153" y="898"/>
                    </a:lnTo>
                    <a:lnTo>
                      <a:pt x="209" y="1009"/>
                    </a:lnTo>
                    <a:lnTo>
                      <a:pt x="284" y="1123"/>
                    </a:lnTo>
                    <a:lnTo>
                      <a:pt x="377" y="1235"/>
                    </a:lnTo>
                    <a:lnTo>
                      <a:pt x="439" y="1311"/>
                    </a:lnTo>
                    <a:lnTo>
                      <a:pt x="436" y="1310"/>
                    </a:lnTo>
                    <a:lnTo>
                      <a:pt x="425" y="1303"/>
                    </a:lnTo>
                    <a:lnTo>
                      <a:pt x="409" y="1294"/>
                    </a:lnTo>
                    <a:lnTo>
                      <a:pt x="387" y="1281"/>
                    </a:lnTo>
                    <a:lnTo>
                      <a:pt x="361" y="1265"/>
                    </a:lnTo>
                    <a:lnTo>
                      <a:pt x="331" y="1246"/>
                    </a:lnTo>
                    <a:lnTo>
                      <a:pt x="300" y="1223"/>
                    </a:lnTo>
                    <a:lnTo>
                      <a:pt x="265" y="1198"/>
                    </a:lnTo>
                    <a:lnTo>
                      <a:pt x="230" y="1170"/>
                    </a:lnTo>
                    <a:lnTo>
                      <a:pt x="194" y="1139"/>
                    </a:lnTo>
                    <a:lnTo>
                      <a:pt x="160" y="1107"/>
                    </a:lnTo>
                    <a:lnTo>
                      <a:pt x="126" y="1072"/>
                    </a:lnTo>
                    <a:lnTo>
                      <a:pt x="94" y="1034"/>
                    </a:lnTo>
                    <a:lnTo>
                      <a:pt x="65" y="996"/>
                    </a:lnTo>
                    <a:lnTo>
                      <a:pt x="40" y="955"/>
                    </a:lnTo>
                    <a:lnTo>
                      <a:pt x="19" y="913"/>
                    </a:lnTo>
                    <a:lnTo>
                      <a:pt x="21" y="914"/>
                    </a:lnTo>
                    <a:lnTo>
                      <a:pt x="27" y="915"/>
                    </a:lnTo>
                    <a:lnTo>
                      <a:pt x="36" y="918"/>
                    </a:lnTo>
                    <a:lnTo>
                      <a:pt x="44" y="921"/>
                    </a:lnTo>
                    <a:lnTo>
                      <a:pt x="54" y="919"/>
                    </a:lnTo>
                    <a:lnTo>
                      <a:pt x="64" y="917"/>
                    </a:lnTo>
                    <a:lnTo>
                      <a:pt x="70" y="909"/>
                    </a:lnTo>
                    <a:lnTo>
                      <a:pt x="75" y="897"/>
                    </a:lnTo>
                    <a:lnTo>
                      <a:pt x="73" y="891"/>
                    </a:lnTo>
                    <a:lnTo>
                      <a:pt x="66" y="874"/>
                    </a:lnTo>
                    <a:lnTo>
                      <a:pt x="56" y="847"/>
                    </a:lnTo>
                    <a:lnTo>
                      <a:pt x="44" y="811"/>
                    </a:lnTo>
                    <a:lnTo>
                      <a:pt x="32" y="767"/>
                    </a:lnTo>
                    <a:lnTo>
                      <a:pt x="20" y="714"/>
                    </a:lnTo>
                    <a:lnTo>
                      <a:pt x="11" y="657"/>
                    </a:lnTo>
                    <a:lnTo>
                      <a:pt x="3" y="594"/>
                    </a:lnTo>
                    <a:lnTo>
                      <a:pt x="0" y="526"/>
                    </a:lnTo>
                    <a:lnTo>
                      <a:pt x="2" y="453"/>
                    </a:lnTo>
                    <a:lnTo>
                      <a:pt x="9" y="380"/>
                    </a:lnTo>
                    <a:lnTo>
                      <a:pt x="25" y="304"/>
                    </a:lnTo>
                    <a:lnTo>
                      <a:pt x="50" y="227"/>
                    </a:lnTo>
                    <a:lnTo>
                      <a:pt x="83" y="150"/>
                    </a:lnTo>
                    <a:lnTo>
                      <a:pt x="128" y="7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A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1" name="Freeform 95"/>
              <p:cNvSpPr/>
              <p:nvPr/>
            </p:nvSpPr>
            <p:spPr bwMode="auto">
              <a:xfrm>
                <a:off x="3732" y="585"/>
                <a:ext cx="67" cy="364"/>
              </a:xfrm>
              <a:custGeom>
                <a:avLst/>
                <a:gdLst>
                  <a:gd name="T0" fmla="*/ 158 w 199"/>
                  <a:gd name="T1" fmla="*/ 0 h 1090"/>
                  <a:gd name="T2" fmla="*/ 156 w 199"/>
                  <a:gd name="T3" fmla="*/ 6 h 1090"/>
                  <a:gd name="T4" fmla="*/ 149 w 199"/>
                  <a:gd name="T5" fmla="*/ 25 h 1090"/>
                  <a:gd name="T6" fmla="*/ 141 w 199"/>
                  <a:gd name="T7" fmla="*/ 57 h 1090"/>
                  <a:gd name="T8" fmla="*/ 130 w 199"/>
                  <a:gd name="T9" fmla="*/ 99 h 1090"/>
                  <a:gd name="T10" fmla="*/ 118 w 199"/>
                  <a:gd name="T11" fmla="*/ 151 h 1090"/>
                  <a:gd name="T12" fmla="*/ 106 w 199"/>
                  <a:gd name="T13" fmla="*/ 211 h 1090"/>
                  <a:gd name="T14" fmla="*/ 95 w 199"/>
                  <a:gd name="T15" fmla="*/ 279 h 1090"/>
                  <a:gd name="T16" fmla="*/ 86 w 199"/>
                  <a:gd name="T17" fmla="*/ 354 h 1090"/>
                  <a:gd name="T18" fmla="*/ 80 w 199"/>
                  <a:gd name="T19" fmla="*/ 436 h 1090"/>
                  <a:gd name="T20" fmla="*/ 77 w 199"/>
                  <a:gd name="T21" fmla="*/ 523 h 1090"/>
                  <a:gd name="T22" fmla="*/ 80 w 199"/>
                  <a:gd name="T23" fmla="*/ 613 h 1090"/>
                  <a:gd name="T24" fmla="*/ 88 w 199"/>
                  <a:gd name="T25" fmla="*/ 706 h 1090"/>
                  <a:gd name="T26" fmla="*/ 104 w 199"/>
                  <a:gd name="T27" fmla="*/ 801 h 1090"/>
                  <a:gd name="T28" fmla="*/ 126 w 199"/>
                  <a:gd name="T29" fmla="*/ 898 h 1090"/>
                  <a:gd name="T30" fmla="*/ 158 w 199"/>
                  <a:gd name="T31" fmla="*/ 994 h 1090"/>
                  <a:gd name="T32" fmla="*/ 199 w 199"/>
                  <a:gd name="T33" fmla="*/ 1090 h 1090"/>
                  <a:gd name="T34" fmla="*/ 195 w 199"/>
                  <a:gd name="T35" fmla="*/ 1084 h 1090"/>
                  <a:gd name="T36" fmla="*/ 182 w 199"/>
                  <a:gd name="T37" fmla="*/ 1065 h 1090"/>
                  <a:gd name="T38" fmla="*/ 163 w 199"/>
                  <a:gd name="T39" fmla="*/ 1036 h 1090"/>
                  <a:gd name="T40" fmla="*/ 139 w 199"/>
                  <a:gd name="T41" fmla="*/ 995 h 1090"/>
                  <a:gd name="T42" fmla="*/ 113 w 199"/>
                  <a:gd name="T43" fmla="*/ 945 h 1090"/>
                  <a:gd name="T44" fmla="*/ 86 w 199"/>
                  <a:gd name="T45" fmla="*/ 886 h 1090"/>
                  <a:gd name="T46" fmla="*/ 60 w 199"/>
                  <a:gd name="T47" fmla="*/ 819 h 1090"/>
                  <a:gd name="T48" fmla="*/ 37 w 199"/>
                  <a:gd name="T49" fmla="*/ 745 h 1090"/>
                  <a:gd name="T50" fmla="*/ 18 w 199"/>
                  <a:gd name="T51" fmla="*/ 665 h 1090"/>
                  <a:gd name="T52" fmla="*/ 5 w 199"/>
                  <a:gd name="T53" fmla="*/ 579 h 1090"/>
                  <a:gd name="T54" fmla="*/ 0 w 199"/>
                  <a:gd name="T55" fmla="*/ 488 h 1090"/>
                  <a:gd name="T56" fmla="*/ 5 w 199"/>
                  <a:gd name="T57" fmla="*/ 394 h 1090"/>
                  <a:gd name="T58" fmla="*/ 21 w 199"/>
                  <a:gd name="T59" fmla="*/ 298 h 1090"/>
                  <a:gd name="T60" fmla="*/ 51 w 199"/>
                  <a:gd name="T61" fmla="*/ 199 h 1090"/>
                  <a:gd name="T62" fmla="*/ 96 w 199"/>
                  <a:gd name="T63" fmla="*/ 100 h 1090"/>
                  <a:gd name="T64" fmla="*/ 158 w 199"/>
                  <a:gd name="T65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9" h="1090">
                    <a:moveTo>
                      <a:pt x="158" y="0"/>
                    </a:moveTo>
                    <a:lnTo>
                      <a:pt x="156" y="6"/>
                    </a:lnTo>
                    <a:lnTo>
                      <a:pt x="149" y="25"/>
                    </a:lnTo>
                    <a:lnTo>
                      <a:pt x="141" y="57"/>
                    </a:lnTo>
                    <a:lnTo>
                      <a:pt x="130" y="99"/>
                    </a:lnTo>
                    <a:lnTo>
                      <a:pt x="118" y="151"/>
                    </a:lnTo>
                    <a:lnTo>
                      <a:pt x="106" y="211"/>
                    </a:lnTo>
                    <a:lnTo>
                      <a:pt x="95" y="279"/>
                    </a:lnTo>
                    <a:lnTo>
                      <a:pt x="86" y="354"/>
                    </a:lnTo>
                    <a:lnTo>
                      <a:pt x="80" y="436"/>
                    </a:lnTo>
                    <a:lnTo>
                      <a:pt x="77" y="523"/>
                    </a:lnTo>
                    <a:lnTo>
                      <a:pt x="80" y="613"/>
                    </a:lnTo>
                    <a:lnTo>
                      <a:pt x="88" y="706"/>
                    </a:lnTo>
                    <a:lnTo>
                      <a:pt x="104" y="801"/>
                    </a:lnTo>
                    <a:lnTo>
                      <a:pt x="126" y="898"/>
                    </a:lnTo>
                    <a:lnTo>
                      <a:pt x="158" y="994"/>
                    </a:lnTo>
                    <a:lnTo>
                      <a:pt x="199" y="1090"/>
                    </a:lnTo>
                    <a:lnTo>
                      <a:pt x="195" y="1084"/>
                    </a:lnTo>
                    <a:lnTo>
                      <a:pt x="182" y="1065"/>
                    </a:lnTo>
                    <a:lnTo>
                      <a:pt x="163" y="1036"/>
                    </a:lnTo>
                    <a:lnTo>
                      <a:pt x="139" y="995"/>
                    </a:lnTo>
                    <a:lnTo>
                      <a:pt x="113" y="945"/>
                    </a:lnTo>
                    <a:lnTo>
                      <a:pt x="86" y="886"/>
                    </a:lnTo>
                    <a:lnTo>
                      <a:pt x="60" y="819"/>
                    </a:lnTo>
                    <a:lnTo>
                      <a:pt x="37" y="745"/>
                    </a:lnTo>
                    <a:lnTo>
                      <a:pt x="18" y="665"/>
                    </a:lnTo>
                    <a:lnTo>
                      <a:pt x="5" y="579"/>
                    </a:lnTo>
                    <a:lnTo>
                      <a:pt x="0" y="488"/>
                    </a:lnTo>
                    <a:lnTo>
                      <a:pt x="5" y="394"/>
                    </a:lnTo>
                    <a:lnTo>
                      <a:pt x="21" y="298"/>
                    </a:lnTo>
                    <a:lnTo>
                      <a:pt x="51" y="199"/>
                    </a:lnTo>
                    <a:lnTo>
                      <a:pt x="96" y="10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A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2" name="Freeform 96"/>
              <p:cNvSpPr/>
              <p:nvPr/>
            </p:nvSpPr>
            <p:spPr bwMode="auto">
              <a:xfrm>
                <a:off x="3856" y="605"/>
                <a:ext cx="22" cy="361"/>
              </a:xfrm>
              <a:custGeom>
                <a:avLst/>
                <a:gdLst>
                  <a:gd name="T0" fmla="*/ 56 w 65"/>
                  <a:gd name="T1" fmla="*/ 0 h 1081"/>
                  <a:gd name="T2" fmla="*/ 51 w 65"/>
                  <a:gd name="T3" fmla="*/ 27 h 1081"/>
                  <a:gd name="T4" fmla="*/ 39 w 65"/>
                  <a:gd name="T5" fmla="*/ 102 h 1081"/>
                  <a:gd name="T6" fmla="*/ 24 w 65"/>
                  <a:gd name="T7" fmla="*/ 215 h 1081"/>
                  <a:gd name="T8" fmla="*/ 10 w 65"/>
                  <a:gd name="T9" fmla="*/ 360 h 1081"/>
                  <a:gd name="T10" fmla="*/ 0 w 65"/>
                  <a:gd name="T11" fmla="*/ 527 h 1081"/>
                  <a:gd name="T12" fmla="*/ 0 w 65"/>
                  <a:gd name="T13" fmla="*/ 709 h 1081"/>
                  <a:gd name="T14" fmla="*/ 12 w 65"/>
                  <a:gd name="T15" fmla="*/ 897 h 1081"/>
                  <a:gd name="T16" fmla="*/ 42 w 65"/>
                  <a:gd name="T17" fmla="*/ 1081 h 1081"/>
                  <a:gd name="T18" fmla="*/ 44 w 65"/>
                  <a:gd name="T19" fmla="*/ 1047 h 1081"/>
                  <a:gd name="T20" fmla="*/ 48 w 65"/>
                  <a:gd name="T21" fmla="*/ 954 h 1081"/>
                  <a:gd name="T22" fmla="*/ 53 w 65"/>
                  <a:gd name="T23" fmla="*/ 816 h 1081"/>
                  <a:gd name="T24" fmla="*/ 59 w 65"/>
                  <a:gd name="T25" fmla="*/ 650 h 1081"/>
                  <a:gd name="T26" fmla="*/ 63 w 65"/>
                  <a:gd name="T27" fmla="*/ 471 h 1081"/>
                  <a:gd name="T28" fmla="*/ 65 w 65"/>
                  <a:gd name="T29" fmla="*/ 293 h 1081"/>
                  <a:gd name="T30" fmla="*/ 63 w 65"/>
                  <a:gd name="T31" fmla="*/ 131 h 1081"/>
                  <a:gd name="T32" fmla="*/ 56 w 65"/>
                  <a:gd name="T33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081">
                    <a:moveTo>
                      <a:pt x="56" y="0"/>
                    </a:moveTo>
                    <a:lnTo>
                      <a:pt x="51" y="27"/>
                    </a:lnTo>
                    <a:lnTo>
                      <a:pt x="39" y="102"/>
                    </a:lnTo>
                    <a:lnTo>
                      <a:pt x="24" y="215"/>
                    </a:lnTo>
                    <a:lnTo>
                      <a:pt x="10" y="360"/>
                    </a:lnTo>
                    <a:lnTo>
                      <a:pt x="0" y="527"/>
                    </a:lnTo>
                    <a:lnTo>
                      <a:pt x="0" y="709"/>
                    </a:lnTo>
                    <a:lnTo>
                      <a:pt x="12" y="897"/>
                    </a:lnTo>
                    <a:lnTo>
                      <a:pt x="42" y="1081"/>
                    </a:lnTo>
                    <a:lnTo>
                      <a:pt x="44" y="1047"/>
                    </a:lnTo>
                    <a:lnTo>
                      <a:pt x="48" y="954"/>
                    </a:lnTo>
                    <a:lnTo>
                      <a:pt x="53" y="816"/>
                    </a:lnTo>
                    <a:lnTo>
                      <a:pt x="59" y="650"/>
                    </a:lnTo>
                    <a:lnTo>
                      <a:pt x="63" y="471"/>
                    </a:lnTo>
                    <a:lnTo>
                      <a:pt x="65" y="293"/>
                    </a:lnTo>
                    <a:lnTo>
                      <a:pt x="63" y="13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A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3" name="Freeform 97"/>
              <p:cNvSpPr/>
              <p:nvPr/>
            </p:nvSpPr>
            <p:spPr bwMode="auto">
              <a:xfrm>
                <a:off x="4016" y="506"/>
                <a:ext cx="88" cy="214"/>
              </a:xfrm>
              <a:custGeom>
                <a:avLst/>
                <a:gdLst>
                  <a:gd name="T0" fmla="*/ 0 w 262"/>
                  <a:gd name="T1" fmla="*/ 0 h 642"/>
                  <a:gd name="T2" fmla="*/ 2 w 262"/>
                  <a:gd name="T3" fmla="*/ 2 h 642"/>
                  <a:gd name="T4" fmla="*/ 10 w 262"/>
                  <a:gd name="T5" fmla="*/ 10 h 642"/>
                  <a:gd name="T6" fmla="*/ 22 w 262"/>
                  <a:gd name="T7" fmla="*/ 22 h 642"/>
                  <a:gd name="T8" fmla="*/ 37 w 262"/>
                  <a:gd name="T9" fmla="*/ 41 h 642"/>
                  <a:gd name="T10" fmla="*/ 54 w 262"/>
                  <a:gd name="T11" fmla="*/ 64 h 642"/>
                  <a:gd name="T12" fmla="*/ 75 w 262"/>
                  <a:gd name="T13" fmla="*/ 92 h 642"/>
                  <a:gd name="T14" fmla="*/ 97 w 262"/>
                  <a:gd name="T15" fmla="*/ 124 h 642"/>
                  <a:gd name="T16" fmla="*/ 120 w 262"/>
                  <a:gd name="T17" fmla="*/ 163 h 642"/>
                  <a:gd name="T18" fmla="*/ 143 w 262"/>
                  <a:gd name="T19" fmla="*/ 206 h 642"/>
                  <a:gd name="T20" fmla="*/ 165 w 262"/>
                  <a:gd name="T21" fmla="*/ 254 h 642"/>
                  <a:gd name="T22" fmla="*/ 186 w 262"/>
                  <a:gd name="T23" fmla="*/ 306 h 642"/>
                  <a:gd name="T24" fmla="*/ 206 w 262"/>
                  <a:gd name="T25" fmla="*/ 364 h 642"/>
                  <a:gd name="T26" fmla="*/ 223 w 262"/>
                  <a:gd name="T27" fmla="*/ 427 h 642"/>
                  <a:gd name="T28" fmla="*/ 237 w 262"/>
                  <a:gd name="T29" fmla="*/ 494 h 642"/>
                  <a:gd name="T30" fmla="*/ 248 w 262"/>
                  <a:gd name="T31" fmla="*/ 566 h 642"/>
                  <a:gd name="T32" fmla="*/ 255 w 262"/>
                  <a:gd name="T33" fmla="*/ 642 h 642"/>
                  <a:gd name="T34" fmla="*/ 256 w 262"/>
                  <a:gd name="T35" fmla="*/ 638 h 642"/>
                  <a:gd name="T36" fmla="*/ 257 w 262"/>
                  <a:gd name="T37" fmla="*/ 625 h 642"/>
                  <a:gd name="T38" fmla="*/ 259 w 262"/>
                  <a:gd name="T39" fmla="*/ 603 h 642"/>
                  <a:gd name="T40" fmla="*/ 261 w 262"/>
                  <a:gd name="T41" fmla="*/ 575 h 642"/>
                  <a:gd name="T42" fmla="*/ 262 w 262"/>
                  <a:gd name="T43" fmla="*/ 540 h 642"/>
                  <a:gd name="T44" fmla="*/ 261 w 262"/>
                  <a:gd name="T45" fmla="*/ 502 h 642"/>
                  <a:gd name="T46" fmla="*/ 258 w 262"/>
                  <a:gd name="T47" fmla="*/ 457 h 642"/>
                  <a:gd name="T48" fmla="*/ 251 w 262"/>
                  <a:gd name="T49" fmla="*/ 409 h 642"/>
                  <a:gd name="T50" fmla="*/ 240 w 262"/>
                  <a:gd name="T51" fmla="*/ 360 h 642"/>
                  <a:gd name="T52" fmla="*/ 225 w 262"/>
                  <a:gd name="T53" fmla="*/ 308 h 642"/>
                  <a:gd name="T54" fmla="*/ 206 w 262"/>
                  <a:gd name="T55" fmla="*/ 254 h 642"/>
                  <a:gd name="T56" fmla="*/ 178 w 262"/>
                  <a:gd name="T57" fmla="*/ 200 h 642"/>
                  <a:gd name="T58" fmla="*/ 146 w 262"/>
                  <a:gd name="T59" fmla="*/ 147 h 642"/>
                  <a:gd name="T60" fmla="*/ 106 w 262"/>
                  <a:gd name="T61" fmla="*/ 95 h 642"/>
                  <a:gd name="T62" fmla="*/ 58 w 262"/>
                  <a:gd name="T63" fmla="*/ 47 h 642"/>
                  <a:gd name="T64" fmla="*/ 0 w 262"/>
                  <a:gd name="T65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2" h="642">
                    <a:moveTo>
                      <a:pt x="0" y="0"/>
                    </a:moveTo>
                    <a:lnTo>
                      <a:pt x="2" y="2"/>
                    </a:lnTo>
                    <a:lnTo>
                      <a:pt x="10" y="10"/>
                    </a:lnTo>
                    <a:lnTo>
                      <a:pt x="22" y="22"/>
                    </a:lnTo>
                    <a:lnTo>
                      <a:pt x="37" y="41"/>
                    </a:lnTo>
                    <a:lnTo>
                      <a:pt x="54" y="64"/>
                    </a:lnTo>
                    <a:lnTo>
                      <a:pt x="75" y="92"/>
                    </a:lnTo>
                    <a:lnTo>
                      <a:pt x="97" y="124"/>
                    </a:lnTo>
                    <a:lnTo>
                      <a:pt x="120" y="163"/>
                    </a:lnTo>
                    <a:lnTo>
                      <a:pt x="143" y="206"/>
                    </a:lnTo>
                    <a:lnTo>
                      <a:pt x="165" y="254"/>
                    </a:lnTo>
                    <a:lnTo>
                      <a:pt x="186" y="306"/>
                    </a:lnTo>
                    <a:lnTo>
                      <a:pt x="206" y="364"/>
                    </a:lnTo>
                    <a:lnTo>
                      <a:pt x="223" y="427"/>
                    </a:lnTo>
                    <a:lnTo>
                      <a:pt x="237" y="494"/>
                    </a:lnTo>
                    <a:lnTo>
                      <a:pt x="248" y="566"/>
                    </a:lnTo>
                    <a:lnTo>
                      <a:pt x="255" y="642"/>
                    </a:lnTo>
                    <a:lnTo>
                      <a:pt x="256" y="638"/>
                    </a:lnTo>
                    <a:lnTo>
                      <a:pt x="257" y="625"/>
                    </a:lnTo>
                    <a:lnTo>
                      <a:pt x="259" y="603"/>
                    </a:lnTo>
                    <a:lnTo>
                      <a:pt x="261" y="575"/>
                    </a:lnTo>
                    <a:lnTo>
                      <a:pt x="262" y="540"/>
                    </a:lnTo>
                    <a:lnTo>
                      <a:pt x="261" y="502"/>
                    </a:lnTo>
                    <a:lnTo>
                      <a:pt x="258" y="457"/>
                    </a:lnTo>
                    <a:lnTo>
                      <a:pt x="251" y="409"/>
                    </a:lnTo>
                    <a:lnTo>
                      <a:pt x="240" y="360"/>
                    </a:lnTo>
                    <a:lnTo>
                      <a:pt x="225" y="308"/>
                    </a:lnTo>
                    <a:lnTo>
                      <a:pt x="206" y="254"/>
                    </a:lnTo>
                    <a:lnTo>
                      <a:pt x="178" y="200"/>
                    </a:lnTo>
                    <a:lnTo>
                      <a:pt x="146" y="147"/>
                    </a:lnTo>
                    <a:lnTo>
                      <a:pt x="106" y="95"/>
                    </a:lnTo>
                    <a:lnTo>
                      <a:pt x="58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4" name="Freeform 98"/>
              <p:cNvSpPr/>
              <p:nvPr/>
            </p:nvSpPr>
            <p:spPr bwMode="auto">
              <a:xfrm>
                <a:off x="3977" y="720"/>
                <a:ext cx="60" cy="285"/>
              </a:xfrm>
              <a:custGeom>
                <a:avLst/>
                <a:gdLst>
                  <a:gd name="T0" fmla="*/ 0 w 180"/>
                  <a:gd name="T1" fmla="*/ 855 h 855"/>
                  <a:gd name="T2" fmla="*/ 2 w 180"/>
                  <a:gd name="T3" fmla="*/ 853 h 855"/>
                  <a:gd name="T4" fmla="*/ 9 w 180"/>
                  <a:gd name="T5" fmla="*/ 843 h 855"/>
                  <a:gd name="T6" fmla="*/ 20 w 180"/>
                  <a:gd name="T7" fmla="*/ 827 h 855"/>
                  <a:gd name="T8" fmla="*/ 33 w 180"/>
                  <a:gd name="T9" fmla="*/ 805 h 855"/>
                  <a:gd name="T10" fmla="*/ 48 w 180"/>
                  <a:gd name="T11" fmla="*/ 776 h 855"/>
                  <a:gd name="T12" fmla="*/ 65 w 180"/>
                  <a:gd name="T13" fmla="*/ 742 h 855"/>
                  <a:gd name="T14" fmla="*/ 82 w 180"/>
                  <a:gd name="T15" fmla="*/ 699 h 855"/>
                  <a:gd name="T16" fmla="*/ 99 w 180"/>
                  <a:gd name="T17" fmla="*/ 651 h 855"/>
                  <a:gd name="T18" fmla="*/ 114 w 180"/>
                  <a:gd name="T19" fmla="*/ 594 h 855"/>
                  <a:gd name="T20" fmla="*/ 127 w 180"/>
                  <a:gd name="T21" fmla="*/ 532 h 855"/>
                  <a:gd name="T22" fmla="*/ 137 w 180"/>
                  <a:gd name="T23" fmla="*/ 462 h 855"/>
                  <a:gd name="T24" fmla="*/ 142 w 180"/>
                  <a:gd name="T25" fmla="*/ 384 h 855"/>
                  <a:gd name="T26" fmla="*/ 143 w 180"/>
                  <a:gd name="T27" fmla="*/ 299 h 855"/>
                  <a:gd name="T28" fmla="*/ 139 w 180"/>
                  <a:gd name="T29" fmla="*/ 208 h 855"/>
                  <a:gd name="T30" fmla="*/ 128 w 180"/>
                  <a:gd name="T31" fmla="*/ 107 h 855"/>
                  <a:gd name="T32" fmla="*/ 110 w 180"/>
                  <a:gd name="T33" fmla="*/ 0 h 855"/>
                  <a:gd name="T34" fmla="*/ 113 w 180"/>
                  <a:gd name="T35" fmla="*/ 6 h 855"/>
                  <a:gd name="T36" fmla="*/ 118 w 180"/>
                  <a:gd name="T37" fmla="*/ 20 h 855"/>
                  <a:gd name="T38" fmla="*/ 127 w 180"/>
                  <a:gd name="T39" fmla="*/ 44 h 855"/>
                  <a:gd name="T40" fmla="*/ 137 w 180"/>
                  <a:gd name="T41" fmla="*/ 76 h 855"/>
                  <a:gd name="T42" fmla="*/ 147 w 180"/>
                  <a:gd name="T43" fmla="*/ 117 h 855"/>
                  <a:gd name="T44" fmla="*/ 158 w 180"/>
                  <a:gd name="T45" fmla="*/ 163 h 855"/>
                  <a:gd name="T46" fmla="*/ 167 w 180"/>
                  <a:gd name="T47" fmla="*/ 216 h 855"/>
                  <a:gd name="T48" fmla="*/ 175 w 180"/>
                  <a:gd name="T49" fmla="*/ 275 h 855"/>
                  <a:gd name="T50" fmla="*/ 179 w 180"/>
                  <a:gd name="T51" fmla="*/ 337 h 855"/>
                  <a:gd name="T52" fmla="*/ 180 w 180"/>
                  <a:gd name="T53" fmla="*/ 404 h 855"/>
                  <a:gd name="T54" fmla="*/ 176 w 180"/>
                  <a:gd name="T55" fmla="*/ 474 h 855"/>
                  <a:gd name="T56" fmla="*/ 166 w 180"/>
                  <a:gd name="T57" fmla="*/ 546 h 855"/>
                  <a:gd name="T58" fmla="*/ 149 w 180"/>
                  <a:gd name="T59" fmla="*/ 620 h 855"/>
                  <a:gd name="T60" fmla="*/ 125 w 180"/>
                  <a:gd name="T61" fmla="*/ 696 h 855"/>
                  <a:gd name="T62" fmla="*/ 91 w 180"/>
                  <a:gd name="T63" fmla="*/ 771 h 855"/>
                  <a:gd name="T64" fmla="*/ 48 w 180"/>
                  <a:gd name="T65" fmla="*/ 846 h 855"/>
                  <a:gd name="T66" fmla="*/ 0 w 180"/>
                  <a:gd name="T67" fmla="*/ 85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0" h="855">
                    <a:moveTo>
                      <a:pt x="0" y="855"/>
                    </a:moveTo>
                    <a:lnTo>
                      <a:pt x="2" y="853"/>
                    </a:lnTo>
                    <a:lnTo>
                      <a:pt x="9" y="843"/>
                    </a:lnTo>
                    <a:lnTo>
                      <a:pt x="20" y="827"/>
                    </a:lnTo>
                    <a:lnTo>
                      <a:pt x="33" y="805"/>
                    </a:lnTo>
                    <a:lnTo>
                      <a:pt x="48" y="776"/>
                    </a:lnTo>
                    <a:lnTo>
                      <a:pt x="65" y="742"/>
                    </a:lnTo>
                    <a:lnTo>
                      <a:pt x="82" y="699"/>
                    </a:lnTo>
                    <a:lnTo>
                      <a:pt x="99" y="651"/>
                    </a:lnTo>
                    <a:lnTo>
                      <a:pt x="114" y="594"/>
                    </a:lnTo>
                    <a:lnTo>
                      <a:pt x="127" y="532"/>
                    </a:lnTo>
                    <a:lnTo>
                      <a:pt x="137" y="462"/>
                    </a:lnTo>
                    <a:lnTo>
                      <a:pt x="142" y="384"/>
                    </a:lnTo>
                    <a:lnTo>
                      <a:pt x="143" y="299"/>
                    </a:lnTo>
                    <a:lnTo>
                      <a:pt x="139" y="208"/>
                    </a:lnTo>
                    <a:lnTo>
                      <a:pt x="128" y="107"/>
                    </a:lnTo>
                    <a:lnTo>
                      <a:pt x="110" y="0"/>
                    </a:lnTo>
                    <a:lnTo>
                      <a:pt x="113" y="6"/>
                    </a:lnTo>
                    <a:lnTo>
                      <a:pt x="118" y="20"/>
                    </a:lnTo>
                    <a:lnTo>
                      <a:pt x="127" y="44"/>
                    </a:lnTo>
                    <a:lnTo>
                      <a:pt x="137" y="76"/>
                    </a:lnTo>
                    <a:lnTo>
                      <a:pt x="147" y="117"/>
                    </a:lnTo>
                    <a:lnTo>
                      <a:pt x="158" y="163"/>
                    </a:lnTo>
                    <a:lnTo>
                      <a:pt x="167" y="216"/>
                    </a:lnTo>
                    <a:lnTo>
                      <a:pt x="175" y="275"/>
                    </a:lnTo>
                    <a:lnTo>
                      <a:pt x="179" y="337"/>
                    </a:lnTo>
                    <a:lnTo>
                      <a:pt x="180" y="404"/>
                    </a:lnTo>
                    <a:lnTo>
                      <a:pt x="176" y="474"/>
                    </a:lnTo>
                    <a:lnTo>
                      <a:pt x="166" y="546"/>
                    </a:lnTo>
                    <a:lnTo>
                      <a:pt x="149" y="620"/>
                    </a:lnTo>
                    <a:lnTo>
                      <a:pt x="125" y="696"/>
                    </a:lnTo>
                    <a:lnTo>
                      <a:pt x="91" y="771"/>
                    </a:lnTo>
                    <a:lnTo>
                      <a:pt x="48" y="846"/>
                    </a:lnTo>
                    <a:lnTo>
                      <a:pt x="0" y="855"/>
                    </a:lnTo>
                    <a:close/>
                  </a:path>
                </a:pathLst>
              </a:custGeom>
              <a:solidFill>
                <a:srgbClr val="EA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5" name="Freeform 99"/>
              <p:cNvSpPr/>
              <p:nvPr/>
            </p:nvSpPr>
            <p:spPr bwMode="auto">
              <a:xfrm>
                <a:off x="3950" y="644"/>
                <a:ext cx="35" cy="322"/>
              </a:xfrm>
              <a:custGeom>
                <a:avLst/>
                <a:gdLst>
                  <a:gd name="T0" fmla="*/ 14 w 105"/>
                  <a:gd name="T1" fmla="*/ 965 h 965"/>
                  <a:gd name="T2" fmla="*/ 16 w 105"/>
                  <a:gd name="T3" fmla="*/ 940 h 965"/>
                  <a:gd name="T4" fmla="*/ 23 w 105"/>
                  <a:gd name="T5" fmla="*/ 872 h 965"/>
                  <a:gd name="T6" fmla="*/ 29 w 105"/>
                  <a:gd name="T7" fmla="*/ 767 h 965"/>
                  <a:gd name="T8" fmla="*/ 36 w 105"/>
                  <a:gd name="T9" fmla="*/ 635 h 965"/>
                  <a:gd name="T10" fmla="*/ 38 w 105"/>
                  <a:gd name="T11" fmla="*/ 485 h 965"/>
                  <a:gd name="T12" fmla="*/ 35 w 105"/>
                  <a:gd name="T13" fmla="*/ 323 h 965"/>
                  <a:gd name="T14" fmla="*/ 23 w 105"/>
                  <a:gd name="T15" fmla="*/ 158 h 965"/>
                  <a:gd name="T16" fmla="*/ 0 w 105"/>
                  <a:gd name="T17" fmla="*/ 0 h 965"/>
                  <a:gd name="T18" fmla="*/ 2 w 105"/>
                  <a:gd name="T19" fmla="*/ 6 h 965"/>
                  <a:gd name="T20" fmla="*/ 10 w 105"/>
                  <a:gd name="T21" fmla="*/ 19 h 965"/>
                  <a:gd name="T22" fmla="*/ 19 w 105"/>
                  <a:gd name="T23" fmla="*/ 43 h 965"/>
                  <a:gd name="T24" fmla="*/ 32 w 105"/>
                  <a:gd name="T25" fmla="*/ 75 h 965"/>
                  <a:gd name="T26" fmla="*/ 46 w 105"/>
                  <a:gd name="T27" fmla="*/ 115 h 965"/>
                  <a:gd name="T28" fmla="*/ 61 w 105"/>
                  <a:gd name="T29" fmla="*/ 162 h 965"/>
                  <a:gd name="T30" fmla="*/ 75 w 105"/>
                  <a:gd name="T31" fmla="*/ 217 h 965"/>
                  <a:gd name="T32" fmla="*/ 87 w 105"/>
                  <a:gd name="T33" fmla="*/ 280 h 965"/>
                  <a:gd name="T34" fmla="*/ 97 w 105"/>
                  <a:gd name="T35" fmla="*/ 348 h 965"/>
                  <a:gd name="T36" fmla="*/ 103 w 105"/>
                  <a:gd name="T37" fmla="*/ 422 h 965"/>
                  <a:gd name="T38" fmla="*/ 105 w 105"/>
                  <a:gd name="T39" fmla="*/ 501 h 965"/>
                  <a:gd name="T40" fmla="*/ 102 w 105"/>
                  <a:gd name="T41" fmla="*/ 585 h 965"/>
                  <a:gd name="T42" fmla="*/ 92 w 105"/>
                  <a:gd name="T43" fmla="*/ 675 h 965"/>
                  <a:gd name="T44" fmla="*/ 75 w 105"/>
                  <a:gd name="T45" fmla="*/ 769 h 965"/>
                  <a:gd name="T46" fmla="*/ 49 w 105"/>
                  <a:gd name="T47" fmla="*/ 865 h 965"/>
                  <a:gd name="T48" fmla="*/ 14 w 105"/>
                  <a:gd name="T49" fmla="*/ 965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5" h="965">
                    <a:moveTo>
                      <a:pt x="14" y="965"/>
                    </a:moveTo>
                    <a:lnTo>
                      <a:pt x="16" y="940"/>
                    </a:lnTo>
                    <a:lnTo>
                      <a:pt x="23" y="872"/>
                    </a:lnTo>
                    <a:lnTo>
                      <a:pt x="29" y="767"/>
                    </a:lnTo>
                    <a:lnTo>
                      <a:pt x="36" y="635"/>
                    </a:lnTo>
                    <a:lnTo>
                      <a:pt x="38" y="485"/>
                    </a:lnTo>
                    <a:lnTo>
                      <a:pt x="35" y="323"/>
                    </a:lnTo>
                    <a:lnTo>
                      <a:pt x="23" y="158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10" y="19"/>
                    </a:lnTo>
                    <a:lnTo>
                      <a:pt x="19" y="43"/>
                    </a:lnTo>
                    <a:lnTo>
                      <a:pt x="32" y="75"/>
                    </a:lnTo>
                    <a:lnTo>
                      <a:pt x="46" y="115"/>
                    </a:lnTo>
                    <a:lnTo>
                      <a:pt x="61" y="162"/>
                    </a:lnTo>
                    <a:lnTo>
                      <a:pt x="75" y="217"/>
                    </a:lnTo>
                    <a:lnTo>
                      <a:pt x="87" y="280"/>
                    </a:lnTo>
                    <a:lnTo>
                      <a:pt x="97" y="348"/>
                    </a:lnTo>
                    <a:lnTo>
                      <a:pt x="103" y="422"/>
                    </a:lnTo>
                    <a:lnTo>
                      <a:pt x="105" y="501"/>
                    </a:lnTo>
                    <a:lnTo>
                      <a:pt x="102" y="585"/>
                    </a:lnTo>
                    <a:lnTo>
                      <a:pt x="92" y="675"/>
                    </a:lnTo>
                    <a:lnTo>
                      <a:pt x="75" y="769"/>
                    </a:lnTo>
                    <a:lnTo>
                      <a:pt x="49" y="865"/>
                    </a:lnTo>
                    <a:lnTo>
                      <a:pt x="14" y="965"/>
                    </a:lnTo>
                    <a:close/>
                  </a:path>
                </a:pathLst>
              </a:custGeom>
              <a:solidFill>
                <a:srgbClr val="FFA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6" name="Freeform 100"/>
              <p:cNvSpPr/>
              <p:nvPr/>
            </p:nvSpPr>
            <p:spPr bwMode="auto">
              <a:xfrm>
                <a:off x="3600" y="588"/>
                <a:ext cx="146" cy="392"/>
              </a:xfrm>
              <a:custGeom>
                <a:avLst/>
                <a:gdLst>
                  <a:gd name="T0" fmla="*/ 168 w 437"/>
                  <a:gd name="T1" fmla="*/ 683 h 1175"/>
                  <a:gd name="T2" fmla="*/ 187 w 437"/>
                  <a:gd name="T3" fmla="*/ 770 h 1175"/>
                  <a:gd name="T4" fmla="*/ 217 w 437"/>
                  <a:gd name="T5" fmla="*/ 859 h 1175"/>
                  <a:gd name="T6" fmla="*/ 256 w 437"/>
                  <a:gd name="T7" fmla="*/ 950 h 1175"/>
                  <a:gd name="T8" fmla="*/ 278 w 437"/>
                  <a:gd name="T9" fmla="*/ 996 h 1175"/>
                  <a:gd name="T10" fmla="*/ 266 w 437"/>
                  <a:gd name="T11" fmla="*/ 985 h 1175"/>
                  <a:gd name="T12" fmla="*/ 243 w 437"/>
                  <a:gd name="T13" fmla="*/ 962 h 1175"/>
                  <a:gd name="T14" fmla="*/ 212 w 437"/>
                  <a:gd name="T15" fmla="*/ 929 h 1175"/>
                  <a:gd name="T16" fmla="*/ 177 w 437"/>
                  <a:gd name="T17" fmla="*/ 885 h 1175"/>
                  <a:gd name="T18" fmla="*/ 140 w 437"/>
                  <a:gd name="T19" fmla="*/ 827 h 1175"/>
                  <a:gd name="T20" fmla="*/ 106 w 437"/>
                  <a:gd name="T21" fmla="*/ 756 h 1175"/>
                  <a:gd name="T22" fmla="*/ 73 w 437"/>
                  <a:gd name="T23" fmla="*/ 675 h 1175"/>
                  <a:gd name="T24" fmla="*/ 46 w 437"/>
                  <a:gd name="T25" fmla="*/ 566 h 1175"/>
                  <a:gd name="T26" fmla="*/ 32 w 437"/>
                  <a:gd name="T27" fmla="*/ 432 h 1175"/>
                  <a:gd name="T28" fmla="*/ 39 w 437"/>
                  <a:gd name="T29" fmla="*/ 280 h 1175"/>
                  <a:gd name="T30" fmla="*/ 73 w 437"/>
                  <a:gd name="T31" fmla="*/ 100 h 1175"/>
                  <a:gd name="T32" fmla="*/ 95 w 437"/>
                  <a:gd name="T33" fmla="*/ 12 h 1175"/>
                  <a:gd name="T34" fmla="*/ 56 w 437"/>
                  <a:gd name="T35" fmla="*/ 98 h 1175"/>
                  <a:gd name="T36" fmla="*/ 12 w 437"/>
                  <a:gd name="T37" fmla="*/ 254 h 1175"/>
                  <a:gd name="T38" fmla="*/ 1 w 437"/>
                  <a:gd name="T39" fmla="*/ 467 h 1175"/>
                  <a:gd name="T40" fmla="*/ 28 w 437"/>
                  <a:gd name="T41" fmla="*/ 626 h 1175"/>
                  <a:gd name="T42" fmla="*/ 52 w 437"/>
                  <a:gd name="T43" fmla="*/ 700 h 1175"/>
                  <a:gd name="T44" fmla="*/ 84 w 437"/>
                  <a:gd name="T45" fmla="*/ 775 h 1175"/>
                  <a:gd name="T46" fmla="*/ 124 w 437"/>
                  <a:gd name="T47" fmla="*/ 849 h 1175"/>
                  <a:gd name="T48" fmla="*/ 174 w 437"/>
                  <a:gd name="T49" fmla="*/ 924 h 1175"/>
                  <a:gd name="T50" fmla="*/ 235 w 437"/>
                  <a:gd name="T51" fmla="*/ 997 h 1175"/>
                  <a:gd name="T52" fmla="*/ 307 w 437"/>
                  <a:gd name="T53" fmla="*/ 1069 h 1175"/>
                  <a:gd name="T54" fmla="*/ 391 w 437"/>
                  <a:gd name="T55" fmla="*/ 1140 h 1175"/>
                  <a:gd name="T56" fmla="*/ 435 w 437"/>
                  <a:gd name="T57" fmla="*/ 1172 h 1175"/>
                  <a:gd name="T58" fmla="*/ 421 w 437"/>
                  <a:gd name="T59" fmla="*/ 1151 h 1175"/>
                  <a:gd name="T60" fmla="*/ 396 w 437"/>
                  <a:gd name="T61" fmla="*/ 1110 h 1175"/>
                  <a:gd name="T62" fmla="*/ 362 w 437"/>
                  <a:gd name="T63" fmla="*/ 1051 h 1175"/>
                  <a:gd name="T64" fmla="*/ 324 w 437"/>
                  <a:gd name="T65" fmla="*/ 977 h 1175"/>
                  <a:gd name="T66" fmla="*/ 285 w 437"/>
                  <a:gd name="T67" fmla="*/ 891 h 1175"/>
                  <a:gd name="T68" fmla="*/ 246 w 437"/>
                  <a:gd name="T69" fmla="*/ 795 h 1175"/>
                  <a:gd name="T70" fmla="*/ 211 w 437"/>
                  <a:gd name="T71" fmla="*/ 691 h 1175"/>
                  <a:gd name="T72" fmla="*/ 185 w 437"/>
                  <a:gd name="T73" fmla="*/ 573 h 1175"/>
                  <a:gd name="T74" fmla="*/ 173 w 437"/>
                  <a:gd name="T75" fmla="*/ 444 h 1175"/>
                  <a:gd name="T76" fmla="*/ 179 w 437"/>
                  <a:gd name="T77" fmla="*/ 315 h 1175"/>
                  <a:gd name="T78" fmla="*/ 200 w 437"/>
                  <a:gd name="T79" fmla="*/ 193 h 1175"/>
                  <a:gd name="T80" fmla="*/ 213 w 437"/>
                  <a:gd name="T81" fmla="*/ 145 h 1175"/>
                  <a:gd name="T82" fmla="*/ 189 w 437"/>
                  <a:gd name="T83" fmla="*/ 218 h 1175"/>
                  <a:gd name="T84" fmla="*/ 161 w 437"/>
                  <a:gd name="T85" fmla="*/ 352 h 1175"/>
                  <a:gd name="T86" fmla="*/ 151 w 437"/>
                  <a:gd name="T87" fmla="*/ 535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37" h="1175">
                    <a:moveTo>
                      <a:pt x="161" y="641"/>
                    </a:moveTo>
                    <a:lnTo>
                      <a:pt x="168" y="683"/>
                    </a:lnTo>
                    <a:lnTo>
                      <a:pt x="176" y="725"/>
                    </a:lnTo>
                    <a:lnTo>
                      <a:pt x="187" y="770"/>
                    </a:lnTo>
                    <a:lnTo>
                      <a:pt x="201" y="814"/>
                    </a:lnTo>
                    <a:lnTo>
                      <a:pt x="217" y="859"/>
                    </a:lnTo>
                    <a:lnTo>
                      <a:pt x="235" y="905"/>
                    </a:lnTo>
                    <a:lnTo>
                      <a:pt x="256" y="950"/>
                    </a:lnTo>
                    <a:lnTo>
                      <a:pt x="280" y="997"/>
                    </a:lnTo>
                    <a:lnTo>
                      <a:pt x="278" y="996"/>
                    </a:lnTo>
                    <a:lnTo>
                      <a:pt x="273" y="992"/>
                    </a:lnTo>
                    <a:lnTo>
                      <a:pt x="266" y="985"/>
                    </a:lnTo>
                    <a:lnTo>
                      <a:pt x="255" y="976"/>
                    </a:lnTo>
                    <a:lnTo>
                      <a:pt x="243" y="962"/>
                    </a:lnTo>
                    <a:lnTo>
                      <a:pt x="227" y="948"/>
                    </a:lnTo>
                    <a:lnTo>
                      <a:pt x="212" y="929"/>
                    </a:lnTo>
                    <a:lnTo>
                      <a:pt x="195" y="909"/>
                    </a:lnTo>
                    <a:lnTo>
                      <a:pt x="177" y="885"/>
                    </a:lnTo>
                    <a:lnTo>
                      <a:pt x="159" y="857"/>
                    </a:lnTo>
                    <a:lnTo>
                      <a:pt x="140" y="827"/>
                    </a:lnTo>
                    <a:lnTo>
                      <a:pt x="123" y="794"/>
                    </a:lnTo>
                    <a:lnTo>
                      <a:pt x="106" y="756"/>
                    </a:lnTo>
                    <a:lnTo>
                      <a:pt x="88" y="717"/>
                    </a:lnTo>
                    <a:lnTo>
                      <a:pt x="73" y="675"/>
                    </a:lnTo>
                    <a:lnTo>
                      <a:pt x="60" y="628"/>
                    </a:lnTo>
                    <a:lnTo>
                      <a:pt x="46" y="566"/>
                    </a:lnTo>
                    <a:lnTo>
                      <a:pt x="36" y="501"/>
                    </a:lnTo>
                    <a:lnTo>
                      <a:pt x="32" y="432"/>
                    </a:lnTo>
                    <a:lnTo>
                      <a:pt x="33" y="359"/>
                    </a:lnTo>
                    <a:lnTo>
                      <a:pt x="39" y="280"/>
                    </a:lnTo>
                    <a:lnTo>
                      <a:pt x="52" y="194"/>
                    </a:lnTo>
                    <a:lnTo>
                      <a:pt x="73" y="100"/>
                    </a:lnTo>
                    <a:lnTo>
                      <a:pt x="101" y="0"/>
                    </a:lnTo>
                    <a:lnTo>
                      <a:pt x="95" y="12"/>
                    </a:lnTo>
                    <a:lnTo>
                      <a:pt x="77" y="44"/>
                    </a:lnTo>
                    <a:lnTo>
                      <a:pt x="56" y="98"/>
                    </a:lnTo>
                    <a:lnTo>
                      <a:pt x="32" y="169"/>
                    </a:lnTo>
                    <a:lnTo>
                      <a:pt x="12" y="254"/>
                    </a:lnTo>
                    <a:lnTo>
                      <a:pt x="0" y="355"/>
                    </a:lnTo>
                    <a:lnTo>
                      <a:pt x="1" y="467"/>
                    </a:lnTo>
                    <a:lnTo>
                      <a:pt x="20" y="590"/>
                    </a:lnTo>
                    <a:lnTo>
                      <a:pt x="28" y="626"/>
                    </a:lnTo>
                    <a:lnTo>
                      <a:pt x="39" y="664"/>
                    </a:lnTo>
                    <a:lnTo>
                      <a:pt x="52" y="700"/>
                    </a:lnTo>
                    <a:lnTo>
                      <a:pt x="68" y="737"/>
                    </a:lnTo>
                    <a:lnTo>
                      <a:pt x="84" y="775"/>
                    </a:lnTo>
                    <a:lnTo>
                      <a:pt x="103" y="811"/>
                    </a:lnTo>
                    <a:lnTo>
                      <a:pt x="124" y="849"/>
                    </a:lnTo>
                    <a:lnTo>
                      <a:pt x="148" y="886"/>
                    </a:lnTo>
                    <a:lnTo>
                      <a:pt x="174" y="924"/>
                    </a:lnTo>
                    <a:lnTo>
                      <a:pt x="204" y="960"/>
                    </a:lnTo>
                    <a:lnTo>
                      <a:pt x="235" y="997"/>
                    </a:lnTo>
                    <a:lnTo>
                      <a:pt x="270" y="1033"/>
                    </a:lnTo>
                    <a:lnTo>
                      <a:pt x="307" y="1069"/>
                    </a:lnTo>
                    <a:lnTo>
                      <a:pt x="347" y="1106"/>
                    </a:lnTo>
                    <a:lnTo>
                      <a:pt x="391" y="1140"/>
                    </a:lnTo>
                    <a:lnTo>
                      <a:pt x="437" y="1175"/>
                    </a:lnTo>
                    <a:lnTo>
                      <a:pt x="435" y="1172"/>
                    </a:lnTo>
                    <a:lnTo>
                      <a:pt x="430" y="1164"/>
                    </a:lnTo>
                    <a:lnTo>
                      <a:pt x="421" y="1151"/>
                    </a:lnTo>
                    <a:lnTo>
                      <a:pt x="410" y="1132"/>
                    </a:lnTo>
                    <a:lnTo>
                      <a:pt x="396" y="1110"/>
                    </a:lnTo>
                    <a:lnTo>
                      <a:pt x="380" y="1081"/>
                    </a:lnTo>
                    <a:lnTo>
                      <a:pt x="362" y="1051"/>
                    </a:lnTo>
                    <a:lnTo>
                      <a:pt x="344" y="1016"/>
                    </a:lnTo>
                    <a:lnTo>
                      <a:pt x="324" y="977"/>
                    </a:lnTo>
                    <a:lnTo>
                      <a:pt x="305" y="936"/>
                    </a:lnTo>
                    <a:lnTo>
                      <a:pt x="285" y="891"/>
                    </a:lnTo>
                    <a:lnTo>
                      <a:pt x="264" y="843"/>
                    </a:lnTo>
                    <a:lnTo>
                      <a:pt x="246" y="795"/>
                    </a:lnTo>
                    <a:lnTo>
                      <a:pt x="227" y="743"/>
                    </a:lnTo>
                    <a:lnTo>
                      <a:pt x="211" y="691"/>
                    </a:lnTo>
                    <a:lnTo>
                      <a:pt x="197" y="636"/>
                    </a:lnTo>
                    <a:lnTo>
                      <a:pt x="185" y="573"/>
                    </a:lnTo>
                    <a:lnTo>
                      <a:pt x="176" y="509"/>
                    </a:lnTo>
                    <a:lnTo>
                      <a:pt x="173" y="444"/>
                    </a:lnTo>
                    <a:lnTo>
                      <a:pt x="173" y="379"/>
                    </a:lnTo>
                    <a:lnTo>
                      <a:pt x="179" y="315"/>
                    </a:lnTo>
                    <a:lnTo>
                      <a:pt x="187" y="253"/>
                    </a:lnTo>
                    <a:lnTo>
                      <a:pt x="200" y="193"/>
                    </a:lnTo>
                    <a:lnTo>
                      <a:pt x="218" y="135"/>
                    </a:lnTo>
                    <a:lnTo>
                      <a:pt x="213" y="145"/>
                    </a:lnTo>
                    <a:lnTo>
                      <a:pt x="204" y="173"/>
                    </a:lnTo>
                    <a:lnTo>
                      <a:pt x="189" y="218"/>
                    </a:lnTo>
                    <a:lnTo>
                      <a:pt x="174" y="278"/>
                    </a:lnTo>
                    <a:lnTo>
                      <a:pt x="161" y="352"/>
                    </a:lnTo>
                    <a:lnTo>
                      <a:pt x="152" y="439"/>
                    </a:lnTo>
                    <a:lnTo>
                      <a:pt x="151" y="535"/>
                    </a:lnTo>
                    <a:lnTo>
                      <a:pt x="161" y="641"/>
                    </a:lnTo>
                    <a:close/>
                  </a:path>
                </a:pathLst>
              </a:custGeom>
              <a:solidFill>
                <a:srgbClr val="FFC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7" name="Freeform 101"/>
              <p:cNvSpPr/>
              <p:nvPr/>
            </p:nvSpPr>
            <p:spPr bwMode="auto">
              <a:xfrm>
                <a:off x="3730" y="525"/>
                <a:ext cx="76" cy="24"/>
              </a:xfrm>
              <a:custGeom>
                <a:avLst/>
                <a:gdLst>
                  <a:gd name="T0" fmla="*/ 227 w 227"/>
                  <a:gd name="T1" fmla="*/ 4 h 71"/>
                  <a:gd name="T2" fmla="*/ 226 w 227"/>
                  <a:gd name="T3" fmla="*/ 4 h 71"/>
                  <a:gd name="T4" fmla="*/ 222 w 227"/>
                  <a:gd name="T5" fmla="*/ 4 h 71"/>
                  <a:gd name="T6" fmla="*/ 215 w 227"/>
                  <a:gd name="T7" fmla="*/ 5 h 71"/>
                  <a:gd name="T8" fmla="*/ 207 w 227"/>
                  <a:gd name="T9" fmla="*/ 7 h 71"/>
                  <a:gd name="T10" fmla="*/ 196 w 227"/>
                  <a:gd name="T11" fmla="*/ 8 h 71"/>
                  <a:gd name="T12" fmla="*/ 185 w 227"/>
                  <a:gd name="T13" fmla="*/ 9 h 71"/>
                  <a:gd name="T14" fmla="*/ 170 w 227"/>
                  <a:gd name="T15" fmla="*/ 12 h 71"/>
                  <a:gd name="T16" fmla="*/ 154 w 227"/>
                  <a:gd name="T17" fmla="*/ 15 h 71"/>
                  <a:gd name="T18" fmla="*/ 138 w 227"/>
                  <a:gd name="T19" fmla="*/ 19 h 71"/>
                  <a:gd name="T20" fmla="*/ 120 w 227"/>
                  <a:gd name="T21" fmla="*/ 24 h 71"/>
                  <a:gd name="T22" fmla="*/ 101 w 227"/>
                  <a:gd name="T23" fmla="*/ 29 h 71"/>
                  <a:gd name="T24" fmla="*/ 81 w 227"/>
                  <a:gd name="T25" fmla="*/ 36 h 71"/>
                  <a:gd name="T26" fmla="*/ 62 w 227"/>
                  <a:gd name="T27" fmla="*/ 43 h 71"/>
                  <a:gd name="T28" fmla="*/ 41 w 227"/>
                  <a:gd name="T29" fmla="*/ 51 h 71"/>
                  <a:gd name="T30" fmla="*/ 20 w 227"/>
                  <a:gd name="T31" fmla="*/ 60 h 71"/>
                  <a:gd name="T32" fmla="*/ 0 w 227"/>
                  <a:gd name="T33" fmla="*/ 71 h 71"/>
                  <a:gd name="T34" fmla="*/ 1 w 227"/>
                  <a:gd name="T35" fmla="*/ 70 h 71"/>
                  <a:gd name="T36" fmla="*/ 4 w 227"/>
                  <a:gd name="T37" fmla="*/ 67 h 71"/>
                  <a:gd name="T38" fmla="*/ 8 w 227"/>
                  <a:gd name="T39" fmla="*/ 63 h 71"/>
                  <a:gd name="T40" fmla="*/ 16 w 227"/>
                  <a:gd name="T41" fmla="*/ 57 h 71"/>
                  <a:gd name="T42" fmla="*/ 25 w 227"/>
                  <a:gd name="T43" fmla="*/ 51 h 71"/>
                  <a:gd name="T44" fmla="*/ 35 w 227"/>
                  <a:gd name="T45" fmla="*/ 43 h 71"/>
                  <a:gd name="T46" fmla="*/ 47 w 227"/>
                  <a:gd name="T47" fmla="*/ 36 h 71"/>
                  <a:gd name="T48" fmla="*/ 62 w 227"/>
                  <a:gd name="T49" fmla="*/ 28 h 71"/>
                  <a:gd name="T50" fmla="*/ 77 w 227"/>
                  <a:gd name="T51" fmla="*/ 20 h 71"/>
                  <a:gd name="T52" fmla="*/ 94 w 227"/>
                  <a:gd name="T53" fmla="*/ 13 h 71"/>
                  <a:gd name="T54" fmla="*/ 113 w 227"/>
                  <a:gd name="T55" fmla="*/ 8 h 71"/>
                  <a:gd name="T56" fmla="*/ 133 w 227"/>
                  <a:gd name="T57" fmla="*/ 4 h 71"/>
                  <a:gd name="T58" fmla="*/ 155 w 227"/>
                  <a:gd name="T59" fmla="*/ 1 h 71"/>
                  <a:gd name="T60" fmla="*/ 178 w 227"/>
                  <a:gd name="T61" fmla="*/ 0 h 71"/>
                  <a:gd name="T62" fmla="*/ 202 w 227"/>
                  <a:gd name="T63" fmla="*/ 0 h 71"/>
                  <a:gd name="T64" fmla="*/ 227 w 227"/>
                  <a:gd name="T65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7" h="71">
                    <a:moveTo>
                      <a:pt x="227" y="4"/>
                    </a:moveTo>
                    <a:lnTo>
                      <a:pt x="226" y="4"/>
                    </a:lnTo>
                    <a:lnTo>
                      <a:pt x="222" y="4"/>
                    </a:lnTo>
                    <a:lnTo>
                      <a:pt x="215" y="5"/>
                    </a:lnTo>
                    <a:lnTo>
                      <a:pt x="207" y="7"/>
                    </a:lnTo>
                    <a:lnTo>
                      <a:pt x="196" y="8"/>
                    </a:lnTo>
                    <a:lnTo>
                      <a:pt x="185" y="9"/>
                    </a:lnTo>
                    <a:lnTo>
                      <a:pt x="170" y="12"/>
                    </a:lnTo>
                    <a:lnTo>
                      <a:pt x="154" y="15"/>
                    </a:lnTo>
                    <a:lnTo>
                      <a:pt x="138" y="19"/>
                    </a:lnTo>
                    <a:lnTo>
                      <a:pt x="120" y="24"/>
                    </a:lnTo>
                    <a:lnTo>
                      <a:pt x="101" y="29"/>
                    </a:lnTo>
                    <a:lnTo>
                      <a:pt x="81" y="36"/>
                    </a:lnTo>
                    <a:lnTo>
                      <a:pt x="62" y="43"/>
                    </a:lnTo>
                    <a:lnTo>
                      <a:pt x="41" y="51"/>
                    </a:lnTo>
                    <a:lnTo>
                      <a:pt x="20" y="60"/>
                    </a:lnTo>
                    <a:lnTo>
                      <a:pt x="0" y="71"/>
                    </a:lnTo>
                    <a:lnTo>
                      <a:pt x="1" y="70"/>
                    </a:lnTo>
                    <a:lnTo>
                      <a:pt x="4" y="67"/>
                    </a:lnTo>
                    <a:lnTo>
                      <a:pt x="8" y="63"/>
                    </a:lnTo>
                    <a:lnTo>
                      <a:pt x="16" y="57"/>
                    </a:lnTo>
                    <a:lnTo>
                      <a:pt x="25" y="51"/>
                    </a:lnTo>
                    <a:lnTo>
                      <a:pt x="35" y="43"/>
                    </a:lnTo>
                    <a:lnTo>
                      <a:pt x="47" y="36"/>
                    </a:lnTo>
                    <a:lnTo>
                      <a:pt x="62" y="28"/>
                    </a:lnTo>
                    <a:lnTo>
                      <a:pt x="77" y="20"/>
                    </a:lnTo>
                    <a:lnTo>
                      <a:pt x="94" y="13"/>
                    </a:lnTo>
                    <a:lnTo>
                      <a:pt x="113" y="8"/>
                    </a:lnTo>
                    <a:lnTo>
                      <a:pt x="133" y="4"/>
                    </a:lnTo>
                    <a:lnTo>
                      <a:pt x="155" y="1"/>
                    </a:lnTo>
                    <a:lnTo>
                      <a:pt x="178" y="0"/>
                    </a:lnTo>
                    <a:lnTo>
                      <a:pt x="202" y="0"/>
                    </a:lnTo>
                    <a:lnTo>
                      <a:pt x="227" y="4"/>
                    </a:lnTo>
                    <a:close/>
                  </a:path>
                </a:pathLst>
              </a:custGeom>
              <a:solidFill>
                <a:srgbClr val="FFC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8" name="Freeform 102"/>
              <p:cNvSpPr/>
              <p:nvPr/>
            </p:nvSpPr>
            <p:spPr bwMode="auto">
              <a:xfrm>
                <a:off x="3731" y="658"/>
                <a:ext cx="45" cy="252"/>
              </a:xfrm>
              <a:custGeom>
                <a:avLst/>
                <a:gdLst>
                  <a:gd name="T0" fmla="*/ 51 w 134"/>
                  <a:gd name="T1" fmla="*/ 0 h 754"/>
                  <a:gd name="T2" fmla="*/ 48 w 134"/>
                  <a:gd name="T3" fmla="*/ 13 h 754"/>
                  <a:gd name="T4" fmla="*/ 41 w 134"/>
                  <a:gd name="T5" fmla="*/ 51 h 754"/>
                  <a:gd name="T6" fmla="*/ 36 w 134"/>
                  <a:gd name="T7" fmla="*/ 114 h 754"/>
                  <a:gd name="T8" fmla="*/ 33 w 134"/>
                  <a:gd name="T9" fmla="*/ 200 h 754"/>
                  <a:gd name="T10" fmla="*/ 38 w 134"/>
                  <a:gd name="T11" fmla="*/ 307 h 754"/>
                  <a:gd name="T12" fmla="*/ 54 w 134"/>
                  <a:gd name="T13" fmla="*/ 436 h 754"/>
                  <a:gd name="T14" fmla="*/ 85 w 134"/>
                  <a:gd name="T15" fmla="*/ 585 h 754"/>
                  <a:gd name="T16" fmla="*/ 134 w 134"/>
                  <a:gd name="T17" fmla="*/ 754 h 754"/>
                  <a:gd name="T18" fmla="*/ 132 w 134"/>
                  <a:gd name="T19" fmla="*/ 750 h 754"/>
                  <a:gd name="T20" fmla="*/ 124 w 134"/>
                  <a:gd name="T21" fmla="*/ 736 h 754"/>
                  <a:gd name="T22" fmla="*/ 113 w 134"/>
                  <a:gd name="T23" fmla="*/ 716 h 754"/>
                  <a:gd name="T24" fmla="*/ 100 w 134"/>
                  <a:gd name="T25" fmla="*/ 688 h 754"/>
                  <a:gd name="T26" fmla="*/ 84 w 134"/>
                  <a:gd name="T27" fmla="*/ 653 h 754"/>
                  <a:gd name="T28" fmla="*/ 67 w 134"/>
                  <a:gd name="T29" fmla="*/ 613 h 754"/>
                  <a:gd name="T30" fmla="*/ 51 w 134"/>
                  <a:gd name="T31" fmla="*/ 568 h 754"/>
                  <a:gd name="T32" fmla="*/ 36 w 134"/>
                  <a:gd name="T33" fmla="*/ 517 h 754"/>
                  <a:gd name="T34" fmla="*/ 22 w 134"/>
                  <a:gd name="T35" fmla="*/ 461 h 754"/>
                  <a:gd name="T36" fmla="*/ 11 w 134"/>
                  <a:gd name="T37" fmla="*/ 402 h 754"/>
                  <a:gd name="T38" fmla="*/ 3 w 134"/>
                  <a:gd name="T39" fmla="*/ 340 h 754"/>
                  <a:gd name="T40" fmla="*/ 0 w 134"/>
                  <a:gd name="T41" fmla="*/ 274 h 754"/>
                  <a:gd name="T42" fmla="*/ 2 w 134"/>
                  <a:gd name="T43" fmla="*/ 208 h 754"/>
                  <a:gd name="T44" fmla="*/ 11 w 134"/>
                  <a:gd name="T45" fmla="*/ 139 h 754"/>
                  <a:gd name="T46" fmla="*/ 27 w 134"/>
                  <a:gd name="T47" fmla="*/ 70 h 754"/>
                  <a:gd name="T48" fmla="*/ 51 w 134"/>
                  <a:gd name="T49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754">
                    <a:moveTo>
                      <a:pt x="51" y="0"/>
                    </a:moveTo>
                    <a:lnTo>
                      <a:pt x="48" y="13"/>
                    </a:lnTo>
                    <a:lnTo>
                      <a:pt x="41" y="51"/>
                    </a:lnTo>
                    <a:lnTo>
                      <a:pt x="36" y="114"/>
                    </a:lnTo>
                    <a:lnTo>
                      <a:pt x="33" y="200"/>
                    </a:lnTo>
                    <a:lnTo>
                      <a:pt x="38" y="307"/>
                    </a:lnTo>
                    <a:lnTo>
                      <a:pt x="54" y="436"/>
                    </a:lnTo>
                    <a:lnTo>
                      <a:pt x="85" y="585"/>
                    </a:lnTo>
                    <a:lnTo>
                      <a:pt x="134" y="754"/>
                    </a:lnTo>
                    <a:lnTo>
                      <a:pt x="132" y="750"/>
                    </a:lnTo>
                    <a:lnTo>
                      <a:pt x="124" y="736"/>
                    </a:lnTo>
                    <a:lnTo>
                      <a:pt x="113" y="716"/>
                    </a:lnTo>
                    <a:lnTo>
                      <a:pt x="100" y="688"/>
                    </a:lnTo>
                    <a:lnTo>
                      <a:pt x="84" y="653"/>
                    </a:lnTo>
                    <a:lnTo>
                      <a:pt x="67" y="613"/>
                    </a:lnTo>
                    <a:lnTo>
                      <a:pt x="51" y="568"/>
                    </a:lnTo>
                    <a:lnTo>
                      <a:pt x="36" y="517"/>
                    </a:lnTo>
                    <a:lnTo>
                      <a:pt x="22" y="461"/>
                    </a:lnTo>
                    <a:lnTo>
                      <a:pt x="11" y="402"/>
                    </a:lnTo>
                    <a:lnTo>
                      <a:pt x="3" y="340"/>
                    </a:lnTo>
                    <a:lnTo>
                      <a:pt x="0" y="274"/>
                    </a:lnTo>
                    <a:lnTo>
                      <a:pt x="2" y="208"/>
                    </a:lnTo>
                    <a:lnTo>
                      <a:pt x="11" y="139"/>
                    </a:lnTo>
                    <a:lnTo>
                      <a:pt x="27" y="7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C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9" name="Freeform 103"/>
              <p:cNvSpPr/>
              <p:nvPr/>
            </p:nvSpPr>
            <p:spPr bwMode="auto">
              <a:xfrm>
                <a:off x="3862" y="670"/>
                <a:ext cx="10" cy="248"/>
              </a:xfrm>
              <a:custGeom>
                <a:avLst/>
                <a:gdLst>
                  <a:gd name="T0" fmla="*/ 29 w 29"/>
                  <a:gd name="T1" fmla="*/ 0 h 745"/>
                  <a:gd name="T2" fmla="*/ 28 w 29"/>
                  <a:gd name="T3" fmla="*/ 96 h 745"/>
                  <a:gd name="T4" fmla="*/ 26 w 29"/>
                  <a:gd name="T5" fmla="*/ 318 h 745"/>
                  <a:gd name="T6" fmla="*/ 24 w 29"/>
                  <a:gd name="T7" fmla="*/ 567 h 745"/>
                  <a:gd name="T8" fmla="*/ 23 w 29"/>
                  <a:gd name="T9" fmla="*/ 745 h 745"/>
                  <a:gd name="T10" fmla="*/ 20 w 29"/>
                  <a:gd name="T11" fmla="*/ 720 h 745"/>
                  <a:gd name="T12" fmla="*/ 15 w 29"/>
                  <a:gd name="T13" fmla="*/ 651 h 745"/>
                  <a:gd name="T14" fmla="*/ 8 w 29"/>
                  <a:gd name="T15" fmla="*/ 551 h 745"/>
                  <a:gd name="T16" fmla="*/ 3 w 29"/>
                  <a:gd name="T17" fmla="*/ 432 h 745"/>
                  <a:gd name="T18" fmla="*/ 0 w 29"/>
                  <a:gd name="T19" fmla="*/ 306 h 745"/>
                  <a:gd name="T20" fmla="*/ 2 w 29"/>
                  <a:gd name="T21" fmla="*/ 184 h 745"/>
                  <a:gd name="T22" fmla="*/ 11 w 29"/>
                  <a:gd name="T23" fmla="*/ 77 h 745"/>
                  <a:gd name="T24" fmla="*/ 29 w 29"/>
                  <a:gd name="T25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45">
                    <a:moveTo>
                      <a:pt x="29" y="0"/>
                    </a:moveTo>
                    <a:lnTo>
                      <a:pt x="28" y="96"/>
                    </a:lnTo>
                    <a:lnTo>
                      <a:pt x="26" y="318"/>
                    </a:lnTo>
                    <a:lnTo>
                      <a:pt x="24" y="567"/>
                    </a:lnTo>
                    <a:lnTo>
                      <a:pt x="23" y="745"/>
                    </a:lnTo>
                    <a:lnTo>
                      <a:pt x="20" y="720"/>
                    </a:lnTo>
                    <a:lnTo>
                      <a:pt x="15" y="651"/>
                    </a:lnTo>
                    <a:lnTo>
                      <a:pt x="8" y="551"/>
                    </a:lnTo>
                    <a:lnTo>
                      <a:pt x="3" y="432"/>
                    </a:lnTo>
                    <a:lnTo>
                      <a:pt x="0" y="306"/>
                    </a:lnTo>
                    <a:lnTo>
                      <a:pt x="2" y="184"/>
                    </a:lnTo>
                    <a:lnTo>
                      <a:pt x="11" y="7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C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0" name="Freeform 104"/>
              <p:cNvSpPr/>
              <p:nvPr/>
            </p:nvSpPr>
            <p:spPr bwMode="auto">
              <a:xfrm>
                <a:off x="3828" y="515"/>
                <a:ext cx="129" cy="28"/>
              </a:xfrm>
              <a:custGeom>
                <a:avLst/>
                <a:gdLst>
                  <a:gd name="T0" fmla="*/ 90 w 385"/>
                  <a:gd name="T1" fmla="*/ 35 h 84"/>
                  <a:gd name="T2" fmla="*/ 88 w 385"/>
                  <a:gd name="T3" fmla="*/ 36 h 84"/>
                  <a:gd name="T4" fmla="*/ 81 w 385"/>
                  <a:gd name="T5" fmla="*/ 38 h 84"/>
                  <a:gd name="T6" fmla="*/ 70 w 385"/>
                  <a:gd name="T7" fmla="*/ 42 h 84"/>
                  <a:gd name="T8" fmla="*/ 58 w 385"/>
                  <a:gd name="T9" fmla="*/ 47 h 84"/>
                  <a:gd name="T10" fmla="*/ 44 w 385"/>
                  <a:gd name="T11" fmla="*/ 54 h 84"/>
                  <a:gd name="T12" fmla="*/ 29 w 385"/>
                  <a:gd name="T13" fmla="*/ 63 h 84"/>
                  <a:gd name="T14" fmla="*/ 15 w 385"/>
                  <a:gd name="T15" fmla="*/ 72 h 84"/>
                  <a:gd name="T16" fmla="*/ 0 w 385"/>
                  <a:gd name="T17" fmla="*/ 84 h 84"/>
                  <a:gd name="T18" fmla="*/ 4 w 385"/>
                  <a:gd name="T19" fmla="*/ 82 h 84"/>
                  <a:gd name="T20" fmla="*/ 11 w 385"/>
                  <a:gd name="T21" fmla="*/ 76 h 84"/>
                  <a:gd name="T22" fmla="*/ 26 w 385"/>
                  <a:gd name="T23" fmla="*/ 70 h 84"/>
                  <a:gd name="T24" fmla="*/ 42 w 385"/>
                  <a:gd name="T25" fmla="*/ 62 h 84"/>
                  <a:gd name="T26" fmla="*/ 63 w 385"/>
                  <a:gd name="T27" fmla="*/ 55 h 84"/>
                  <a:gd name="T28" fmla="*/ 86 w 385"/>
                  <a:gd name="T29" fmla="*/ 50 h 84"/>
                  <a:gd name="T30" fmla="*/ 111 w 385"/>
                  <a:gd name="T31" fmla="*/ 48 h 84"/>
                  <a:gd name="T32" fmla="*/ 139 w 385"/>
                  <a:gd name="T33" fmla="*/ 51 h 84"/>
                  <a:gd name="T34" fmla="*/ 145 w 385"/>
                  <a:gd name="T35" fmla="*/ 84 h 84"/>
                  <a:gd name="T36" fmla="*/ 180 w 385"/>
                  <a:gd name="T37" fmla="*/ 51 h 84"/>
                  <a:gd name="T38" fmla="*/ 183 w 385"/>
                  <a:gd name="T39" fmla="*/ 51 h 84"/>
                  <a:gd name="T40" fmla="*/ 191 w 385"/>
                  <a:gd name="T41" fmla="*/ 51 h 84"/>
                  <a:gd name="T42" fmla="*/ 203 w 385"/>
                  <a:gd name="T43" fmla="*/ 52 h 84"/>
                  <a:gd name="T44" fmla="*/ 218 w 385"/>
                  <a:gd name="T45" fmla="*/ 54 h 84"/>
                  <a:gd name="T46" fmla="*/ 233 w 385"/>
                  <a:gd name="T47" fmla="*/ 58 h 84"/>
                  <a:gd name="T48" fmla="*/ 249 w 385"/>
                  <a:gd name="T49" fmla="*/ 62 h 84"/>
                  <a:gd name="T50" fmla="*/ 263 w 385"/>
                  <a:gd name="T51" fmla="*/ 68 h 84"/>
                  <a:gd name="T52" fmla="*/ 275 w 385"/>
                  <a:gd name="T53" fmla="*/ 76 h 84"/>
                  <a:gd name="T54" fmla="*/ 282 w 385"/>
                  <a:gd name="T55" fmla="*/ 35 h 84"/>
                  <a:gd name="T56" fmla="*/ 286 w 385"/>
                  <a:gd name="T57" fmla="*/ 35 h 84"/>
                  <a:gd name="T58" fmla="*/ 293 w 385"/>
                  <a:gd name="T59" fmla="*/ 34 h 84"/>
                  <a:gd name="T60" fmla="*/ 306 w 385"/>
                  <a:gd name="T61" fmla="*/ 34 h 84"/>
                  <a:gd name="T62" fmla="*/ 320 w 385"/>
                  <a:gd name="T63" fmla="*/ 34 h 84"/>
                  <a:gd name="T64" fmla="*/ 338 w 385"/>
                  <a:gd name="T65" fmla="*/ 35 h 84"/>
                  <a:gd name="T66" fmla="*/ 354 w 385"/>
                  <a:gd name="T67" fmla="*/ 38 h 84"/>
                  <a:gd name="T68" fmla="*/ 370 w 385"/>
                  <a:gd name="T69" fmla="*/ 43 h 84"/>
                  <a:gd name="T70" fmla="*/ 385 w 385"/>
                  <a:gd name="T71" fmla="*/ 51 h 84"/>
                  <a:gd name="T72" fmla="*/ 383 w 385"/>
                  <a:gd name="T73" fmla="*/ 50 h 84"/>
                  <a:gd name="T74" fmla="*/ 381 w 385"/>
                  <a:gd name="T75" fmla="*/ 47 h 84"/>
                  <a:gd name="T76" fmla="*/ 378 w 385"/>
                  <a:gd name="T77" fmla="*/ 42 h 84"/>
                  <a:gd name="T78" fmla="*/ 373 w 385"/>
                  <a:gd name="T79" fmla="*/ 36 h 84"/>
                  <a:gd name="T80" fmla="*/ 365 w 385"/>
                  <a:gd name="T81" fmla="*/ 30 h 84"/>
                  <a:gd name="T82" fmla="*/ 355 w 385"/>
                  <a:gd name="T83" fmla="*/ 23 h 84"/>
                  <a:gd name="T84" fmla="*/ 342 w 385"/>
                  <a:gd name="T85" fmla="*/ 16 h 84"/>
                  <a:gd name="T86" fmla="*/ 327 w 385"/>
                  <a:gd name="T87" fmla="*/ 11 h 84"/>
                  <a:gd name="T88" fmla="*/ 309 w 385"/>
                  <a:gd name="T89" fmla="*/ 5 h 84"/>
                  <a:gd name="T90" fmla="*/ 289 w 385"/>
                  <a:gd name="T91" fmla="*/ 3 h 84"/>
                  <a:gd name="T92" fmla="*/ 265 w 385"/>
                  <a:gd name="T93" fmla="*/ 0 h 84"/>
                  <a:gd name="T94" fmla="*/ 238 w 385"/>
                  <a:gd name="T95" fmla="*/ 1 h 84"/>
                  <a:gd name="T96" fmla="*/ 206 w 385"/>
                  <a:gd name="T97" fmla="*/ 4 h 84"/>
                  <a:gd name="T98" fmla="*/ 171 w 385"/>
                  <a:gd name="T99" fmla="*/ 11 h 84"/>
                  <a:gd name="T100" fmla="*/ 132 w 385"/>
                  <a:gd name="T101" fmla="*/ 22 h 84"/>
                  <a:gd name="T102" fmla="*/ 90 w 385"/>
                  <a:gd name="T103" fmla="*/ 3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5" h="84">
                    <a:moveTo>
                      <a:pt x="90" y="35"/>
                    </a:moveTo>
                    <a:lnTo>
                      <a:pt x="88" y="36"/>
                    </a:lnTo>
                    <a:lnTo>
                      <a:pt x="81" y="38"/>
                    </a:lnTo>
                    <a:lnTo>
                      <a:pt x="70" y="42"/>
                    </a:lnTo>
                    <a:lnTo>
                      <a:pt x="58" y="47"/>
                    </a:lnTo>
                    <a:lnTo>
                      <a:pt x="44" y="54"/>
                    </a:lnTo>
                    <a:lnTo>
                      <a:pt x="29" y="63"/>
                    </a:lnTo>
                    <a:lnTo>
                      <a:pt x="15" y="72"/>
                    </a:lnTo>
                    <a:lnTo>
                      <a:pt x="0" y="84"/>
                    </a:lnTo>
                    <a:lnTo>
                      <a:pt x="4" y="82"/>
                    </a:lnTo>
                    <a:lnTo>
                      <a:pt x="11" y="76"/>
                    </a:lnTo>
                    <a:lnTo>
                      <a:pt x="26" y="70"/>
                    </a:lnTo>
                    <a:lnTo>
                      <a:pt x="42" y="62"/>
                    </a:lnTo>
                    <a:lnTo>
                      <a:pt x="63" y="55"/>
                    </a:lnTo>
                    <a:lnTo>
                      <a:pt x="86" y="50"/>
                    </a:lnTo>
                    <a:lnTo>
                      <a:pt x="111" y="48"/>
                    </a:lnTo>
                    <a:lnTo>
                      <a:pt x="139" y="51"/>
                    </a:lnTo>
                    <a:lnTo>
                      <a:pt x="145" y="84"/>
                    </a:lnTo>
                    <a:lnTo>
                      <a:pt x="180" y="51"/>
                    </a:lnTo>
                    <a:lnTo>
                      <a:pt x="183" y="51"/>
                    </a:lnTo>
                    <a:lnTo>
                      <a:pt x="191" y="51"/>
                    </a:lnTo>
                    <a:lnTo>
                      <a:pt x="203" y="52"/>
                    </a:lnTo>
                    <a:lnTo>
                      <a:pt x="218" y="54"/>
                    </a:lnTo>
                    <a:lnTo>
                      <a:pt x="233" y="58"/>
                    </a:lnTo>
                    <a:lnTo>
                      <a:pt x="249" y="62"/>
                    </a:lnTo>
                    <a:lnTo>
                      <a:pt x="263" y="68"/>
                    </a:lnTo>
                    <a:lnTo>
                      <a:pt x="275" y="76"/>
                    </a:lnTo>
                    <a:lnTo>
                      <a:pt x="282" y="35"/>
                    </a:lnTo>
                    <a:lnTo>
                      <a:pt x="286" y="35"/>
                    </a:lnTo>
                    <a:lnTo>
                      <a:pt x="293" y="34"/>
                    </a:lnTo>
                    <a:lnTo>
                      <a:pt x="306" y="34"/>
                    </a:lnTo>
                    <a:lnTo>
                      <a:pt x="320" y="34"/>
                    </a:lnTo>
                    <a:lnTo>
                      <a:pt x="338" y="35"/>
                    </a:lnTo>
                    <a:lnTo>
                      <a:pt x="354" y="38"/>
                    </a:lnTo>
                    <a:lnTo>
                      <a:pt x="370" y="43"/>
                    </a:lnTo>
                    <a:lnTo>
                      <a:pt x="385" y="51"/>
                    </a:lnTo>
                    <a:lnTo>
                      <a:pt x="383" y="50"/>
                    </a:lnTo>
                    <a:lnTo>
                      <a:pt x="381" y="47"/>
                    </a:lnTo>
                    <a:lnTo>
                      <a:pt x="378" y="42"/>
                    </a:lnTo>
                    <a:lnTo>
                      <a:pt x="373" y="36"/>
                    </a:lnTo>
                    <a:lnTo>
                      <a:pt x="365" y="30"/>
                    </a:lnTo>
                    <a:lnTo>
                      <a:pt x="355" y="23"/>
                    </a:lnTo>
                    <a:lnTo>
                      <a:pt x="342" y="16"/>
                    </a:lnTo>
                    <a:lnTo>
                      <a:pt x="327" y="11"/>
                    </a:lnTo>
                    <a:lnTo>
                      <a:pt x="309" y="5"/>
                    </a:lnTo>
                    <a:lnTo>
                      <a:pt x="289" y="3"/>
                    </a:lnTo>
                    <a:lnTo>
                      <a:pt x="265" y="0"/>
                    </a:lnTo>
                    <a:lnTo>
                      <a:pt x="238" y="1"/>
                    </a:lnTo>
                    <a:lnTo>
                      <a:pt x="206" y="4"/>
                    </a:lnTo>
                    <a:lnTo>
                      <a:pt x="171" y="11"/>
                    </a:lnTo>
                    <a:lnTo>
                      <a:pt x="132" y="22"/>
                    </a:lnTo>
                    <a:lnTo>
                      <a:pt x="90" y="35"/>
                    </a:lnTo>
                    <a:close/>
                  </a:path>
                </a:pathLst>
              </a:custGeom>
              <a:solidFill>
                <a:srgbClr val="FFC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1" name="Freeform 105"/>
              <p:cNvSpPr/>
              <p:nvPr/>
            </p:nvSpPr>
            <p:spPr bwMode="auto">
              <a:xfrm>
                <a:off x="3966" y="718"/>
                <a:ext cx="270" cy="301"/>
              </a:xfrm>
              <a:custGeom>
                <a:avLst/>
                <a:gdLst>
                  <a:gd name="T0" fmla="*/ 10 w 811"/>
                  <a:gd name="T1" fmla="*/ 896 h 905"/>
                  <a:gd name="T2" fmla="*/ 52 w 811"/>
                  <a:gd name="T3" fmla="*/ 842 h 905"/>
                  <a:gd name="T4" fmla="*/ 111 w 811"/>
                  <a:gd name="T5" fmla="*/ 736 h 905"/>
                  <a:gd name="T6" fmla="*/ 164 w 811"/>
                  <a:gd name="T7" fmla="*/ 569 h 905"/>
                  <a:gd name="T8" fmla="*/ 191 w 811"/>
                  <a:gd name="T9" fmla="*/ 333 h 905"/>
                  <a:gd name="T10" fmla="*/ 186 w 811"/>
                  <a:gd name="T11" fmla="*/ 141 h 905"/>
                  <a:gd name="T12" fmla="*/ 196 w 811"/>
                  <a:gd name="T13" fmla="*/ 209 h 905"/>
                  <a:gd name="T14" fmla="*/ 205 w 811"/>
                  <a:gd name="T15" fmla="*/ 337 h 905"/>
                  <a:gd name="T16" fmla="*/ 200 w 811"/>
                  <a:gd name="T17" fmla="*/ 505 h 905"/>
                  <a:gd name="T18" fmla="*/ 163 w 811"/>
                  <a:gd name="T19" fmla="*/ 684 h 905"/>
                  <a:gd name="T20" fmla="*/ 82 w 811"/>
                  <a:gd name="T21" fmla="*/ 854 h 905"/>
                  <a:gd name="T22" fmla="*/ 68 w 811"/>
                  <a:gd name="T23" fmla="*/ 871 h 905"/>
                  <a:gd name="T24" fmla="*/ 101 w 811"/>
                  <a:gd name="T25" fmla="*/ 867 h 905"/>
                  <a:gd name="T26" fmla="*/ 154 w 811"/>
                  <a:gd name="T27" fmla="*/ 857 h 905"/>
                  <a:gd name="T28" fmla="*/ 221 w 811"/>
                  <a:gd name="T29" fmla="*/ 838 h 905"/>
                  <a:gd name="T30" fmla="*/ 294 w 811"/>
                  <a:gd name="T31" fmla="*/ 807 h 905"/>
                  <a:gd name="T32" fmla="*/ 378 w 811"/>
                  <a:gd name="T33" fmla="*/ 703 h 905"/>
                  <a:gd name="T34" fmla="*/ 391 w 811"/>
                  <a:gd name="T35" fmla="*/ 754 h 905"/>
                  <a:gd name="T36" fmla="*/ 420 w 811"/>
                  <a:gd name="T37" fmla="*/ 747 h 905"/>
                  <a:gd name="T38" fmla="*/ 468 w 811"/>
                  <a:gd name="T39" fmla="*/ 724 h 905"/>
                  <a:gd name="T40" fmla="*/ 526 w 811"/>
                  <a:gd name="T41" fmla="*/ 675 h 905"/>
                  <a:gd name="T42" fmla="*/ 591 w 811"/>
                  <a:gd name="T43" fmla="*/ 585 h 905"/>
                  <a:gd name="T44" fmla="*/ 635 w 811"/>
                  <a:gd name="T45" fmla="*/ 490 h 905"/>
                  <a:gd name="T46" fmla="*/ 657 w 811"/>
                  <a:gd name="T47" fmla="*/ 386 h 905"/>
                  <a:gd name="T48" fmla="*/ 679 w 811"/>
                  <a:gd name="T49" fmla="*/ 252 h 905"/>
                  <a:gd name="T50" fmla="*/ 684 w 811"/>
                  <a:gd name="T51" fmla="*/ 305 h 905"/>
                  <a:gd name="T52" fmla="*/ 672 w 811"/>
                  <a:gd name="T53" fmla="*/ 466 h 905"/>
                  <a:gd name="T54" fmla="*/ 731 w 811"/>
                  <a:gd name="T55" fmla="*/ 355 h 905"/>
                  <a:gd name="T56" fmla="*/ 799 w 811"/>
                  <a:gd name="T57" fmla="*/ 110 h 905"/>
                  <a:gd name="T58" fmla="*/ 811 w 811"/>
                  <a:gd name="T59" fmla="*/ 38 h 905"/>
                  <a:gd name="T60" fmla="*/ 794 w 811"/>
                  <a:gd name="T61" fmla="*/ 204 h 905"/>
                  <a:gd name="T62" fmla="*/ 719 w 811"/>
                  <a:gd name="T63" fmla="*/ 439 h 905"/>
                  <a:gd name="T64" fmla="*/ 680 w 811"/>
                  <a:gd name="T65" fmla="*/ 514 h 905"/>
                  <a:gd name="T66" fmla="*/ 631 w 811"/>
                  <a:gd name="T67" fmla="*/ 588 h 905"/>
                  <a:gd name="T68" fmla="*/ 572 w 811"/>
                  <a:gd name="T69" fmla="*/ 657 h 905"/>
                  <a:gd name="T70" fmla="*/ 500 w 811"/>
                  <a:gd name="T71" fmla="*/ 722 h 905"/>
                  <a:gd name="T72" fmla="*/ 416 w 811"/>
                  <a:gd name="T73" fmla="*/ 778 h 905"/>
                  <a:gd name="T74" fmla="*/ 377 w 811"/>
                  <a:gd name="T75" fmla="*/ 799 h 905"/>
                  <a:gd name="T76" fmla="*/ 337 w 811"/>
                  <a:gd name="T77" fmla="*/ 815 h 905"/>
                  <a:gd name="T78" fmla="*/ 270 w 811"/>
                  <a:gd name="T79" fmla="*/ 841 h 905"/>
                  <a:gd name="T80" fmla="*/ 180 w 811"/>
                  <a:gd name="T81" fmla="*/ 869 h 905"/>
                  <a:gd name="T82" fmla="*/ 75 w 811"/>
                  <a:gd name="T83" fmla="*/ 893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1" h="905">
                    <a:moveTo>
                      <a:pt x="0" y="905"/>
                    </a:moveTo>
                    <a:lnTo>
                      <a:pt x="2" y="902"/>
                    </a:lnTo>
                    <a:lnTo>
                      <a:pt x="10" y="896"/>
                    </a:lnTo>
                    <a:lnTo>
                      <a:pt x="22" y="884"/>
                    </a:lnTo>
                    <a:lnTo>
                      <a:pt x="36" y="866"/>
                    </a:lnTo>
                    <a:lnTo>
                      <a:pt x="52" y="842"/>
                    </a:lnTo>
                    <a:lnTo>
                      <a:pt x="72" y="813"/>
                    </a:lnTo>
                    <a:lnTo>
                      <a:pt x="91" y="778"/>
                    </a:lnTo>
                    <a:lnTo>
                      <a:pt x="111" y="736"/>
                    </a:lnTo>
                    <a:lnTo>
                      <a:pt x="130" y="687"/>
                    </a:lnTo>
                    <a:lnTo>
                      <a:pt x="148" y="632"/>
                    </a:lnTo>
                    <a:lnTo>
                      <a:pt x="164" y="569"/>
                    </a:lnTo>
                    <a:lnTo>
                      <a:pt x="176" y="498"/>
                    </a:lnTo>
                    <a:lnTo>
                      <a:pt x="186" y="420"/>
                    </a:lnTo>
                    <a:lnTo>
                      <a:pt x="191" y="333"/>
                    </a:lnTo>
                    <a:lnTo>
                      <a:pt x="191" y="238"/>
                    </a:lnTo>
                    <a:lnTo>
                      <a:pt x="185" y="135"/>
                    </a:lnTo>
                    <a:lnTo>
                      <a:pt x="186" y="141"/>
                    </a:lnTo>
                    <a:lnTo>
                      <a:pt x="188" y="155"/>
                    </a:lnTo>
                    <a:lnTo>
                      <a:pt x="191" y="178"/>
                    </a:lnTo>
                    <a:lnTo>
                      <a:pt x="196" y="209"/>
                    </a:lnTo>
                    <a:lnTo>
                      <a:pt x="200" y="246"/>
                    </a:lnTo>
                    <a:lnTo>
                      <a:pt x="203" y="289"/>
                    </a:lnTo>
                    <a:lnTo>
                      <a:pt x="205" y="337"/>
                    </a:lnTo>
                    <a:lnTo>
                      <a:pt x="205" y="390"/>
                    </a:lnTo>
                    <a:lnTo>
                      <a:pt x="204" y="446"/>
                    </a:lnTo>
                    <a:lnTo>
                      <a:pt x="200" y="505"/>
                    </a:lnTo>
                    <a:lnTo>
                      <a:pt x="191" y="564"/>
                    </a:lnTo>
                    <a:lnTo>
                      <a:pt x="179" y="624"/>
                    </a:lnTo>
                    <a:lnTo>
                      <a:pt x="163" y="684"/>
                    </a:lnTo>
                    <a:lnTo>
                      <a:pt x="142" y="743"/>
                    </a:lnTo>
                    <a:lnTo>
                      <a:pt x="115" y="801"/>
                    </a:lnTo>
                    <a:lnTo>
                      <a:pt x="82" y="854"/>
                    </a:lnTo>
                    <a:lnTo>
                      <a:pt x="62" y="871"/>
                    </a:lnTo>
                    <a:lnTo>
                      <a:pt x="64" y="871"/>
                    </a:lnTo>
                    <a:lnTo>
                      <a:pt x="68" y="871"/>
                    </a:lnTo>
                    <a:lnTo>
                      <a:pt x="77" y="870"/>
                    </a:lnTo>
                    <a:lnTo>
                      <a:pt x="88" y="869"/>
                    </a:lnTo>
                    <a:lnTo>
                      <a:pt x="101" y="867"/>
                    </a:lnTo>
                    <a:lnTo>
                      <a:pt x="116" y="865"/>
                    </a:lnTo>
                    <a:lnTo>
                      <a:pt x="135" y="861"/>
                    </a:lnTo>
                    <a:lnTo>
                      <a:pt x="154" y="857"/>
                    </a:lnTo>
                    <a:lnTo>
                      <a:pt x="175" y="851"/>
                    </a:lnTo>
                    <a:lnTo>
                      <a:pt x="197" y="846"/>
                    </a:lnTo>
                    <a:lnTo>
                      <a:pt x="221" y="838"/>
                    </a:lnTo>
                    <a:lnTo>
                      <a:pt x="245" y="829"/>
                    </a:lnTo>
                    <a:lnTo>
                      <a:pt x="270" y="819"/>
                    </a:lnTo>
                    <a:lnTo>
                      <a:pt x="294" y="807"/>
                    </a:lnTo>
                    <a:lnTo>
                      <a:pt x="319" y="794"/>
                    </a:lnTo>
                    <a:lnTo>
                      <a:pt x="344" y="779"/>
                    </a:lnTo>
                    <a:lnTo>
                      <a:pt x="378" y="703"/>
                    </a:lnTo>
                    <a:lnTo>
                      <a:pt x="385" y="754"/>
                    </a:lnTo>
                    <a:lnTo>
                      <a:pt x="386" y="754"/>
                    </a:lnTo>
                    <a:lnTo>
                      <a:pt x="391" y="754"/>
                    </a:lnTo>
                    <a:lnTo>
                      <a:pt x="398" y="752"/>
                    </a:lnTo>
                    <a:lnTo>
                      <a:pt x="408" y="751"/>
                    </a:lnTo>
                    <a:lnTo>
                      <a:pt x="420" y="747"/>
                    </a:lnTo>
                    <a:lnTo>
                      <a:pt x="434" y="743"/>
                    </a:lnTo>
                    <a:lnTo>
                      <a:pt x="450" y="735"/>
                    </a:lnTo>
                    <a:lnTo>
                      <a:pt x="468" y="724"/>
                    </a:lnTo>
                    <a:lnTo>
                      <a:pt x="486" y="712"/>
                    </a:lnTo>
                    <a:lnTo>
                      <a:pt x="506" y="695"/>
                    </a:lnTo>
                    <a:lnTo>
                      <a:pt x="526" y="675"/>
                    </a:lnTo>
                    <a:lnTo>
                      <a:pt x="547" y="649"/>
                    </a:lnTo>
                    <a:lnTo>
                      <a:pt x="569" y="620"/>
                    </a:lnTo>
                    <a:lnTo>
                      <a:pt x="591" y="585"/>
                    </a:lnTo>
                    <a:lnTo>
                      <a:pt x="612" y="545"/>
                    </a:lnTo>
                    <a:lnTo>
                      <a:pt x="633" y="499"/>
                    </a:lnTo>
                    <a:lnTo>
                      <a:pt x="635" y="490"/>
                    </a:lnTo>
                    <a:lnTo>
                      <a:pt x="641" y="466"/>
                    </a:lnTo>
                    <a:lnTo>
                      <a:pt x="648" y="428"/>
                    </a:lnTo>
                    <a:lnTo>
                      <a:pt x="657" y="386"/>
                    </a:lnTo>
                    <a:lnTo>
                      <a:pt x="666" y="339"/>
                    </a:lnTo>
                    <a:lnTo>
                      <a:pt x="673" y="292"/>
                    </a:lnTo>
                    <a:lnTo>
                      <a:pt x="679" y="252"/>
                    </a:lnTo>
                    <a:lnTo>
                      <a:pt x="681" y="220"/>
                    </a:lnTo>
                    <a:lnTo>
                      <a:pt x="683" y="244"/>
                    </a:lnTo>
                    <a:lnTo>
                      <a:pt x="684" y="305"/>
                    </a:lnTo>
                    <a:lnTo>
                      <a:pt x="681" y="388"/>
                    </a:lnTo>
                    <a:lnTo>
                      <a:pt x="667" y="474"/>
                    </a:lnTo>
                    <a:lnTo>
                      <a:pt x="672" y="466"/>
                    </a:lnTo>
                    <a:lnTo>
                      <a:pt x="686" y="444"/>
                    </a:lnTo>
                    <a:lnTo>
                      <a:pt x="707" y="407"/>
                    </a:lnTo>
                    <a:lnTo>
                      <a:pt x="731" y="355"/>
                    </a:lnTo>
                    <a:lnTo>
                      <a:pt x="757" y="288"/>
                    </a:lnTo>
                    <a:lnTo>
                      <a:pt x="780" y="206"/>
                    </a:lnTo>
                    <a:lnTo>
                      <a:pt x="799" y="110"/>
                    </a:lnTo>
                    <a:lnTo>
                      <a:pt x="811" y="0"/>
                    </a:lnTo>
                    <a:lnTo>
                      <a:pt x="811" y="9"/>
                    </a:lnTo>
                    <a:lnTo>
                      <a:pt x="811" y="38"/>
                    </a:lnTo>
                    <a:lnTo>
                      <a:pt x="809" y="80"/>
                    </a:lnTo>
                    <a:lnTo>
                      <a:pt x="804" y="137"/>
                    </a:lnTo>
                    <a:lnTo>
                      <a:pt x="794" y="204"/>
                    </a:lnTo>
                    <a:lnTo>
                      <a:pt x="777" y="277"/>
                    </a:lnTo>
                    <a:lnTo>
                      <a:pt x="753" y="357"/>
                    </a:lnTo>
                    <a:lnTo>
                      <a:pt x="719" y="439"/>
                    </a:lnTo>
                    <a:lnTo>
                      <a:pt x="707" y="465"/>
                    </a:lnTo>
                    <a:lnTo>
                      <a:pt x="694" y="489"/>
                    </a:lnTo>
                    <a:lnTo>
                      <a:pt x="680" y="514"/>
                    </a:lnTo>
                    <a:lnTo>
                      <a:pt x="664" y="538"/>
                    </a:lnTo>
                    <a:lnTo>
                      <a:pt x="648" y="564"/>
                    </a:lnTo>
                    <a:lnTo>
                      <a:pt x="631" y="588"/>
                    </a:lnTo>
                    <a:lnTo>
                      <a:pt x="612" y="610"/>
                    </a:lnTo>
                    <a:lnTo>
                      <a:pt x="593" y="635"/>
                    </a:lnTo>
                    <a:lnTo>
                      <a:pt x="572" y="657"/>
                    </a:lnTo>
                    <a:lnTo>
                      <a:pt x="549" y="679"/>
                    </a:lnTo>
                    <a:lnTo>
                      <a:pt x="525" y="700"/>
                    </a:lnTo>
                    <a:lnTo>
                      <a:pt x="500" y="722"/>
                    </a:lnTo>
                    <a:lnTo>
                      <a:pt x="473" y="742"/>
                    </a:lnTo>
                    <a:lnTo>
                      <a:pt x="446" y="760"/>
                    </a:lnTo>
                    <a:lnTo>
                      <a:pt x="416" y="778"/>
                    </a:lnTo>
                    <a:lnTo>
                      <a:pt x="385" y="795"/>
                    </a:lnTo>
                    <a:lnTo>
                      <a:pt x="383" y="797"/>
                    </a:lnTo>
                    <a:lnTo>
                      <a:pt x="377" y="799"/>
                    </a:lnTo>
                    <a:lnTo>
                      <a:pt x="368" y="803"/>
                    </a:lnTo>
                    <a:lnTo>
                      <a:pt x="353" y="809"/>
                    </a:lnTo>
                    <a:lnTo>
                      <a:pt x="337" y="815"/>
                    </a:lnTo>
                    <a:lnTo>
                      <a:pt x="317" y="823"/>
                    </a:lnTo>
                    <a:lnTo>
                      <a:pt x="295" y="831"/>
                    </a:lnTo>
                    <a:lnTo>
                      <a:pt x="270" y="841"/>
                    </a:lnTo>
                    <a:lnTo>
                      <a:pt x="241" y="850"/>
                    </a:lnTo>
                    <a:lnTo>
                      <a:pt x="212" y="859"/>
                    </a:lnTo>
                    <a:lnTo>
                      <a:pt x="180" y="869"/>
                    </a:lnTo>
                    <a:lnTo>
                      <a:pt x="147" y="877"/>
                    </a:lnTo>
                    <a:lnTo>
                      <a:pt x="112" y="885"/>
                    </a:lnTo>
                    <a:lnTo>
                      <a:pt x="75" y="893"/>
                    </a:lnTo>
                    <a:lnTo>
                      <a:pt x="38" y="900"/>
                    </a:lnTo>
                    <a:lnTo>
                      <a:pt x="0" y="905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2" name="Freeform 106"/>
              <p:cNvSpPr/>
              <p:nvPr/>
            </p:nvSpPr>
            <p:spPr bwMode="auto">
              <a:xfrm>
                <a:off x="4085" y="483"/>
                <a:ext cx="83" cy="108"/>
              </a:xfrm>
              <a:custGeom>
                <a:avLst/>
                <a:gdLst>
                  <a:gd name="T0" fmla="*/ 0 w 247"/>
                  <a:gd name="T1" fmla="*/ 2 h 323"/>
                  <a:gd name="T2" fmla="*/ 2 w 247"/>
                  <a:gd name="T3" fmla="*/ 3 h 323"/>
                  <a:gd name="T4" fmla="*/ 8 w 247"/>
                  <a:gd name="T5" fmla="*/ 8 h 323"/>
                  <a:gd name="T6" fmla="*/ 18 w 247"/>
                  <a:gd name="T7" fmla="*/ 15 h 323"/>
                  <a:gd name="T8" fmla="*/ 30 w 247"/>
                  <a:gd name="T9" fmla="*/ 26 h 323"/>
                  <a:gd name="T10" fmla="*/ 46 w 247"/>
                  <a:gd name="T11" fmla="*/ 39 h 323"/>
                  <a:gd name="T12" fmla="*/ 64 w 247"/>
                  <a:gd name="T13" fmla="*/ 54 h 323"/>
                  <a:gd name="T14" fmla="*/ 82 w 247"/>
                  <a:gd name="T15" fmla="*/ 73 h 323"/>
                  <a:gd name="T16" fmla="*/ 103 w 247"/>
                  <a:gd name="T17" fmla="*/ 93 h 323"/>
                  <a:gd name="T18" fmla="*/ 124 w 247"/>
                  <a:gd name="T19" fmla="*/ 116 h 323"/>
                  <a:gd name="T20" fmla="*/ 144 w 247"/>
                  <a:gd name="T21" fmla="*/ 140 h 323"/>
                  <a:gd name="T22" fmla="*/ 165 w 247"/>
                  <a:gd name="T23" fmla="*/ 166 h 323"/>
                  <a:gd name="T24" fmla="*/ 185 w 247"/>
                  <a:gd name="T25" fmla="*/ 195 h 323"/>
                  <a:gd name="T26" fmla="*/ 203 w 247"/>
                  <a:gd name="T27" fmla="*/ 224 h 323"/>
                  <a:gd name="T28" fmla="*/ 221 w 247"/>
                  <a:gd name="T29" fmla="*/ 256 h 323"/>
                  <a:gd name="T30" fmla="*/ 235 w 247"/>
                  <a:gd name="T31" fmla="*/ 288 h 323"/>
                  <a:gd name="T32" fmla="*/ 247 w 247"/>
                  <a:gd name="T33" fmla="*/ 323 h 323"/>
                  <a:gd name="T34" fmla="*/ 244 w 247"/>
                  <a:gd name="T35" fmla="*/ 314 h 323"/>
                  <a:gd name="T36" fmla="*/ 237 w 247"/>
                  <a:gd name="T37" fmla="*/ 287 h 323"/>
                  <a:gd name="T38" fmla="*/ 225 w 247"/>
                  <a:gd name="T39" fmla="*/ 249 h 323"/>
                  <a:gd name="T40" fmla="*/ 207 w 247"/>
                  <a:gd name="T41" fmla="*/ 203 h 323"/>
                  <a:gd name="T42" fmla="*/ 184 w 247"/>
                  <a:gd name="T43" fmla="*/ 152 h 323"/>
                  <a:gd name="T44" fmla="*/ 154 w 247"/>
                  <a:gd name="T45" fmla="*/ 102 h 323"/>
                  <a:gd name="T46" fmla="*/ 118 w 247"/>
                  <a:gd name="T47" fmla="*/ 55 h 323"/>
                  <a:gd name="T48" fmla="*/ 75 w 247"/>
                  <a:gd name="T49" fmla="*/ 18 h 323"/>
                  <a:gd name="T50" fmla="*/ 73 w 247"/>
                  <a:gd name="T51" fmla="*/ 16 h 323"/>
                  <a:gd name="T52" fmla="*/ 68 w 247"/>
                  <a:gd name="T53" fmla="*/ 14 h 323"/>
                  <a:gd name="T54" fmla="*/ 60 w 247"/>
                  <a:gd name="T55" fmla="*/ 10 h 323"/>
                  <a:gd name="T56" fmla="*/ 50 w 247"/>
                  <a:gd name="T57" fmla="*/ 6 h 323"/>
                  <a:gd name="T58" fmla="*/ 38 w 247"/>
                  <a:gd name="T59" fmla="*/ 3 h 323"/>
                  <a:gd name="T60" fmla="*/ 26 w 247"/>
                  <a:gd name="T61" fmla="*/ 0 h 323"/>
                  <a:gd name="T62" fmla="*/ 13 w 247"/>
                  <a:gd name="T63" fmla="*/ 0 h 323"/>
                  <a:gd name="T64" fmla="*/ 0 w 247"/>
                  <a:gd name="T65" fmla="*/ 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7" h="323">
                    <a:moveTo>
                      <a:pt x="0" y="2"/>
                    </a:moveTo>
                    <a:lnTo>
                      <a:pt x="2" y="3"/>
                    </a:lnTo>
                    <a:lnTo>
                      <a:pt x="8" y="8"/>
                    </a:lnTo>
                    <a:lnTo>
                      <a:pt x="18" y="15"/>
                    </a:lnTo>
                    <a:lnTo>
                      <a:pt x="30" y="26"/>
                    </a:lnTo>
                    <a:lnTo>
                      <a:pt x="46" y="39"/>
                    </a:lnTo>
                    <a:lnTo>
                      <a:pt x="64" y="54"/>
                    </a:lnTo>
                    <a:lnTo>
                      <a:pt x="82" y="73"/>
                    </a:lnTo>
                    <a:lnTo>
                      <a:pt x="103" y="93"/>
                    </a:lnTo>
                    <a:lnTo>
                      <a:pt x="124" y="116"/>
                    </a:lnTo>
                    <a:lnTo>
                      <a:pt x="144" y="140"/>
                    </a:lnTo>
                    <a:lnTo>
                      <a:pt x="165" y="166"/>
                    </a:lnTo>
                    <a:lnTo>
                      <a:pt x="185" y="195"/>
                    </a:lnTo>
                    <a:lnTo>
                      <a:pt x="203" y="224"/>
                    </a:lnTo>
                    <a:lnTo>
                      <a:pt x="221" y="256"/>
                    </a:lnTo>
                    <a:lnTo>
                      <a:pt x="235" y="288"/>
                    </a:lnTo>
                    <a:lnTo>
                      <a:pt x="247" y="323"/>
                    </a:lnTo>
                    <a:lnTo>
                      <a:pt x="244" y="314"/>
                    </a:lnTo>
                    <a:lnTo>
                      <a:pt x="237" y="287"/>
                    </a:lnTo>
                    <a:lnTo>
                      <a:pt x="225" y="249"/>
                    </a:lnTo>
                    <a:lnTo>
                      <a:pt x="207" y="203"/>
                    </a:lnTo>
                    <a:lnTo>
                      <a:pt x="184" y="152"/>
                    </a:lnTo>
                    <a:lnTo>
                      <a:pt x="154" y="102"/>
                    </a:lnTo>
                    <a:lnTo>
                      <a:pt x="118" y="55"/>
                    </a:lnTo>
                    <a:lnTo>
                      <a:pt x="75" y="18"/>
                    </a:lnTo>
                    <a:lnTo>
                      <a:pt x="73" y="16"/>
                    </a:lnTo>
                    <a:lnTo>
                      <a:pt x="68" y="14"/>
                    </a:lnTo>
                    <a:lnTo>
                      <a:pt x="60" y="10"/>
                    </a:lnTo>
                    <a:lnTo>
                      <a:pt x="50" y="6"/>
                    </a:lnTo>
                    <a:lnTo>
                      <a:pt x="38" y="3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3" name="Freeform 107"/>
              <p:cNvSpPr/>
              <p:nvPr/>
            </p:nvSpPr>
            <p:spPr bwMode="auto">
              <a:xfrm>
                <a:off x="4207" y="585"/>
                <a:ext cx="22" cy="127"/>
              </a:xfrm>
              <a:custGeom>
                <a:avLst/>
                <a:gdLst>
                  <a:gd name="T0" fmla="*/ 0 w 67"/>
                  <a:gd name="T1" fmla="*/ 0 h 380"/>
                  <a:gd name="T2" fmla="*/ 3 w 67"/>
                  <a:gd name="T3" fmla="*/ 10 h 380"/>
                  <a:gd name="T4" fmla="*/ 13 w 67"/>
                  <a:gd name="T5" fmla="*/ 38 h 380"/>
                  <a:gd name="T6" fmla="*/ 25 w 67"/>
                  <a:gd name="T7" fmla="*/ 81 h 380"/>
                  <a:gd name="T8" fmla="*/ 39 w 67"/>
                  <a:gd name="T9" fmla="*/ 135 h 380"/>
                  <a:gd name="T10" fmla="*/ 51 w 67"/>
                  <a:gd name="T11" fmla="*/ 196 h 380"/>
                  <a:gd name="T12" fmla="*/ 61 w 67"/>
                  <a:gd name="T13" fmla="*/ 259 h 380"/>
                  <a:gd name="T14" fmla="*/ 65 w 67"/>
                  <a:gd name="T15" fmla="*/ 322 h 380"/>
                  <a:gd name="T16" fmla="*/ 62 w 67"/>
                  <a:gd name="T17" fmla="*/ 380 h 380"/>
                  <a:gd name="T18" fmla="*/ 63 w 67"/>
                  <a:gd name="T19" fmla="*/ 370 h 380"/>
                  <a:gd name="T20" fmla="*/ 65 w 67"/>
                  <a:gd name="T21" fmla="*/ 344 h 380"/>
                  <a:gd name="T22" fmla="*/ 67 w 67"/>
                  <a:gd name="T23" fmla="*/ 303 h 380"/>
                  <a:gd name="T24" fmla="*/ 64 w 67"/>
                  <a:gd name="T25" fmla="*/ 253 h 380"/>
                  <a:gd name="T26" fmla="*/ 59 w 67"/>
                  <a:gd name="T27" fmla="*/ 194 h 380"/>
                  <a:gd name="T28" fmla="*/ 48 w 67"/>
                  <a:gd name="T29" fmla="*/ 131 h 380"/>
                  <a:gd name="T30" fmla="*/ 28 w 67"/>
                  <a:gd name="T31" fmla="*/ 64 h 380"/>
                  <a:gd name="T32" fmla="*/ 0 w 67"/>
                  <a:gd name="T33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380">
                    <a:moveTo>
                      <a:pt x="0" y="0"/>
                    </a:moveTo>
                    <a:lnTo>
                      <a:pt x="3" y="10"/>
                    </a:lnTo>
                    <a:lnTo>
                      <a:pt x="13" y="38"/>
                    </a:lnTo>
                    <a:lnTo>
                      <a:pt x="25" y="81"/>
                    </a:lnTo>
                    <a:lnTo>
                      <a:pt x="39" y="135"/>
                    </a:lnTo>
                    <a:lnTo>
                      <a:pt x="51" y="196"/>
                    </a:lnTo>
                    <a:lnTo>
                      <a:pt x="61" y="259"/>
                    </a:lnTo>
                    <a:lnTo>
                      <a:pt x="65" y="322"/>
                    </a:lnTo>
                    <a:lnTo>
                      <a:pt x="62" y="380"/>
                    </a:lnTo>
                    <a:lnTo>
                      <a:pt x="63" y="370"/>
                    </a:lnTo>
                    <a:lnTo>
                      <a:pt x="65" y="344"/>
                    </a:lnTo>
                    <a:lnTo>
                      <a:pt x="67" y="303"/>
                    </a:lnTo>
                    <a:lnTo>
                      <a:pt x="64" y="253"/>
                    </a:lnTo>
                    <a:lnTo>
                      <a:pt x="59" y="194"/>
                    </a:lnTo>
                    <a:lnTo>
                      <a:pt x="48" y="131"/>
                    </a:lnTo>
                    <a:lnTo>
                      <a:pt x="28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4" name="Freeform 108"/>
              <p:cNvSpPr/>
              <p:nvPr/>
            </p:nvSpPr>
            <p:spPr bwMode="auto">
              <a:xfrm>
                <a:off x="4039" y="512"/>
                <a:ext cx="67" cy="186"/>
              </a:xfrm>
              <a:custGeom>
                <a:avLst/>
                <a:gdLst>
                  <a:gd name="T0" fmla="*/ 0 w 201"/>
                  <a:gd name="T1" fmla="*/ 0 h 557"/>
                  <a:gd name="T2" fmla="*/ 2 w 201"/>
                  <a:gd name="T3" fmla="*/ 3 h 557"/>
                  <a:gd name="T4" fmla="*/ 7 w 201"/>
                  <a:gd name="T5" fmla="*/ 12 h 557"/>
                  <a:gd name="T6" fmla="*/ 16 w 201"/>
                  <a:gd name="T7" fmla="*/ 27 h 557"/>
                  <a:gd name="T8" fmla="*/ 28 w 201"/>
                  <a:gd name="T9" fmla="*/ 46 h 557"/>
                  <a:gd name="T10" fmla="*/ 42 w 201"/>
                  <a:gd name="T11" fmla="*/ 70 h 557"/>
                  <a:gd name="T12" fmla="*/ 57 w 201"/>
                  <a:gd name="T13" fmla="*/ 99 h 557"/>
                  <a:gd name="T14" fmla="*/ 75 w 201"/>
                  <a:gd name="T15" fmla="*/ 131 h 557"/>
                  <a:gd name="T16" fmla="*/ 92 w 201"/>
                  <a:gd name="T17" fmla="*/ 167 h 557"/>
                  <a:gd name="T18" fmla="*/ 109 w 201"/>
                  <a:gd name="T19" fmla="*/ 208 h 557"/>
                  <a:gd name="T20" fmla="*/ 127 w 201"/>
                  <a:gd name="T21" fmla="*/ 252 h 557"/>
                  <a:gd name="T22" fmla="*/ 144 w 201"/>
                  <a:gd name="T23" fmla="*/ 297 h 557"/>
                  <a:gd name="T24" fmla="*/ 159 w 201"/>
                  <a:gd name="T25" fmla="*/ 345 h 557"/>
                  <a:gd name="T26" fmla="*/ 174 w 201"/>
                  <a:gd name="T27" fmla="*/ 396 h 557"/>
                  <a:gd name="T28" fmla="*/ 186 w 201"/>
                  <a:gd name="T29" fmla="*/ 448 h 557"/>
                  <a:gd name="T30" fmla="*/ 194 w 201"/>
                  <a:gd name="T31" fmla="*/ 502 h 557"/>
                  <a:gd name="T32" fmla="*/ 200 w 201"/>
                  <a:gd name="T33" fmla="*/ 557 h 557"/>
                  <a:gd name="T34" fmla="*/ 200 w 201"/>
                  <a:gd name="T35" fmla="*/ 553 h 557"/>
                  <a:gd name="T36" fmla="*/ 201 w 201"/>
                  <a:gd name="T37" fmla="*/ 544 h 557"/>
                  <a:gd name="T38" fmla="*/ 201 w 201"/>
                  <a:gd name="T39" fmla="*/ 526 h 557"/>
                  <a:gd name="T40" fmla="*/ 201 w 201"/>
                  <a:gd name="T41" fmla="*/ 505 h 557"/>
                  <a:gd name="T42" fmla="*/ 199 w 201"/>
                  <a:gd name="T43" fmla="*/ 477 h 557"/>
                  <a:gd name="T44" fmla="*/ 196 w 201"/>
                  <a:gd name="T45" fmla="*/ 446 h 557"/>
                  <a:gd name="T46" fmla="*/ 192 w 201"/>
                  <a:gd name="T47" fmla="*/ 410 h 557"/>
                  <a:gd name="T48" fmla="*/ 184 w 201"/>
                  <a:gd name="T49" fmla="*/ 371 h 557"/>
                  <a:gd name="T50" fmla="*/ 176 w 201"/>
                  <a:gd name="T51" fmla="*/ 328 h 557"/>
                  <a:gd name="T52" fmla="*/ 163 w 201"/>
                  <a:gd name="T53" fmla="*/ 284 h 557"/>
                  <a:gd name="T54" fmla="*/ 146 w 201"/>
                  <a:gd name="T55" fmla="*/ 238 h 557"/>
                  <a:gd name="T56" fmla="*/ 127 w 201"/>
                  <a:gd name="T57" fmla="*/ 190 h 557"/>
                  <a:gd name="T58" fmla="*/ 103 w 201"/>
                  <a:gd name="T59" fmla="*/ 142 h 557"/>
                  <a:gd name="T60" fmla="*/ 74 w 201"/>
                  <a:gd name="T61" fmla="*/ 94 h 557"/>
                  <a:gd name="T62" fmla="*/ 40 w 201"/>
                  <a:gd name="T63" fmla="*/ 47 h 557"/>
                  <a:gd name="T64" fmla="*/ 0 w 201"/>
                  <a:gd name="T65" fmla="*/ 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1" h="557">
                    <a:moveTo>
                      <a:pt x="0" y="0"/>
                    </a:moveTo>
                    <a:lnTo>
                      <a:pt x="2" y="3"/>
                    </a:lnTo>
                    <a:lnTo>
                      <a:pt x="7" y="12"/>
                    </a:lnTo>
                    <a:lnTo>
                      <a:pt x="16" y="27"/>
                    </a:lnTo>
                    <a:lnTo>
                      <a:pt x="28" y="46"/>
                    </a:lnTo>
                    <a:lnTo>
                      <a:pt x="42" y="70"/>
                    </a:lnTo>
                    <a:lnTo>
                      <a:pt x="57" y="99"/>
                    </a:lnTo>
                    <a:lnTo>
                      <a:pt x="75" y="131"/>
                    </a:lnTo>
                    <a:lnTo>
                      <a:pt x="92" y="167"/>
                    </a:lnTo>
                    <a:lnTo>
                      <a:pt x="109" y="208"/>
                    </a:lnTo>
                    <a:lnTo>
                      <a:pt x="127" y="252"/>
                    </a:lnTo>
                    <a:lnTo>
                      <a:pt x="144" y="297"/>
                    </a:lnTo>
                    <a:lnTo>
                      <a:pt x="159" y="345"/>
                    </a:lnTo>
                    <a:lnTo>
                      <a:pt x="174" y="396"/>
                    </a:lnTo>
                    <a:lnTo>
                      <a:pt x="186" y="448"/>
                    </a:lnTo>
                    <a:lnTo>
                      <a:pt x="194" y="502"/>
                    </a:lnTo>
                    <a:lnTo>
                      <a:pt x="200" y="557"/>
                    </a:lnTo>
                    <a:lnTo>
                      <a:pt x="200" y="553"/>
                    </a:lnTo>
                    <a:lnTo>
                      <a:pt x="201" y="544"/>
                    </a:lnTo>
                    <a:lnTo>
                      <a:pt x="201" y="526"/>
                    </a:lnTo>
                    <a:lnTo>
                      <a:pt x="201" y="505"/>
                    </a:lnTo>
                    <a:lnTo>
                      <a:pt x="199" y="477"/>
                    </a:lnTo>
                    <a:lnTo>
                      <a:pt x="196" y="446"/>
                    </a:lnTo>
                    <a:lnTo>
                      <a:pt x="192" y="410"/>
                    </a:lnTo>
                    <a:lnTo>
                      <a:pt x="184" y="371"/>
                    </a:lnTo>
                    <a:lnTo>
                      <a:pt x="176" y="328"/>
                    </a:lnTo>
                    <a:lnTo>
                      <a:pt x="163" y="284"/>
                    </a:lnTo>
                    <a:lnTo>
                      <a:pt x="146" y="238"/>
                    </a:lnTo>
                    <a:lnTo>
                      <a:pt x="127" y="190"/>
                    </a:lnTo>
                    <a:lnTo>
                      <a:pt x="103" y="142"/>
                    </a:lnTo>
                    <a:lnTo>
                      <a:pt x="74" y="94"/>
                    </a:lnTo>
                    <a:lnTo>
                      <a:pt x="4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5" name="Freeform 109"/>
              <p:cNvSpPr/>
              <p:nvPr/>
            </p:nvSpPr>
            <p:spPr bwMode="auto">
              <a:xfrm>
                <a:off x="3872" y="351"/>
                <a:ext cx="89" cy="178"/>
              </a:xfrm>
              <a:custGeom>
                <a:avLst/>
                <a:gdLst>
                  <a:gd name="T0" fmla="*/ 0 w 268"/>
                  <a:gd name="T1" fmla="*/ 500 h 534"/>
                  <a:gd name="T2" fmla="*/ 0 w 268"/>
                  <a:gd name="T3" fmla="*/ 484 h 534"/>
                  <a:gd name="T4" fmla="*/ 2 w 268"/>
                  <a:gd name="T5" fmla="*/ 443 h 534"/>
                  <a:gd name="T6" fmla="*/ 7 w 268"/>
                  <a:gd name="T7" fmla="*/ 380 h 534"/>
                  <a:gd name="T8" fmla="*/ 16 w 268"/>
                  <a:gd name="T9" fmla="*/ 304 h 534"/>
                  <a:gd name="T10" fmla="*/ 33 w 268"/>
                  <a:gd name="T11" fmla="*/ 222 h 534"/>
                  <a:gd name="T12" fmla="*/ 56 w 268"/>
                  <a:gd name="T13" fmla="*/ 139 h 534"/>
                  <a:gd name="T14" fmla="*/ 88 w 268"/>
                  <a:gd name="T15" fmla="*/ 63 h 534"/>
                  <a:gd name="T16" fmla="*/ 132 w 268"/>
                  <a:gd name="T17" fmla="*/ 0 h 534"/>
                  <a:gd name="T18" fmla="*/ 135 w 268"/>
                  <a:gd name="T19" fmla="*/ 0 h 534"/>
                  <a:gd name="T20" fmla="*/ 143 w 268"/>
                  <a:gd name="T21" fmla="*/ 3 h 534"/>
                  <a:gd name="T22" fmla="*/ 151 w 268"/>
                  <a:gd name="T23" fmla="*/ 11 h 534"/>
                  <a:gd name="T24" fmla="*/ 158 w 268"/>
                  <a:gd name="T25" fmla="*/ 25 h 534"/>
                  <a:gd name="T26" fmla="*/ 199 w 268"/>
                  <a:gd name="T27" fmla="*/ 25 h 534"/>
                  <a:gd name="T28" fmla="*/ 220 w 268"/>
                  <a:gd name="T29" fmla="*/ 43 h 534"/>
                  <a:gd name="T30" fmla="*/ 226 w 268"/>
                  <a:gd name="T31" fmla="*/ 68 h 534"/>
                  <a:gd name="T32" fmla="*/ 247 w 268"/>
                  <a:gd name="T33" fmla="*/ 68 h 534"/>
                  <a:gd name="T34" fmla="*/ 268 w 268"/>
                  <a:gd name="T35" fmla="*/ 102 h 534"/>
                  <a:gd name="T36" fmla="*/ 240 w 268"/>
                  <a:gd name="T37" fmla="*/ 195 h 534"/>
                  <a:gd name="T38" fmla="*/ 238 w 268"/>
                  <a:gd name="T39" fmla="*/ 202 h 534"/>
                  <a:gd name="T40" fmla="*/ 233 w 268"/>
                  <a:gd name="T41" fmla="*/ 221 h 534"/>
                  <a:gd name="T42" fmla="*/ 226 w 268"/>
                  <a:gd name="T43" fmla="*/ 250 h 534"/>
                  <a:gd name="T44" fmla="*/ 220 w 268"/>
                  <a:gd name="T45" fmla="*/ 289 h 534"/>
                  <a:gd name="T46" fmla="*/ 217 w 268"/>
                  <a:gd name="T47" fmla="*/ 333 h 534"/>
                  <a:gd name="T48" fmla="*/ 217 w 268"/>
                  <a:gd name="T49" fmla="*/ 381 h 534"/>
                  <a:gd name="T50" fmla="*/ 224 w 268"/>
                  <a:gd name="T51" fmla="*/ 432 h 534"/>
                  <a:gd name="T52" fmla="*/ 240 w 268"/>
                  <a:gd name="T53" fmla="*/ 483 h 534"/>
                  <a:gd name="T54" fmla="*/ 237 w 268"/>
                  <a:gd name="T55" fmla="*/ 484 h 534"/>
                  <a:gd name="T56" fmla="*/ 228 w 268"/>
                  <a:gd name="T57" fmla="*/ 486 h 534"/>
                  <a:gd name="T58" fmla="*/ 217 w 268"/>
                  <a:gd name="T59" fmla="*/ 490 h 534"/>
                  <a:gd name="T60" fmla="*/ 201 w 268"/>
                  <a:gd name="T61" fmla="*/ 496 h 534"/>
                  <a:gd name="T62" fmla="*/ 183 w 268"/>
                  <a:gd name="T63" fmla="*/ 503 h 534"/>
                  <a:gd name="T64" fmla="*/ 165 w 268"/>
                  <a:gd name="T65" fmla="*/ 513 h 534"/>
                  <a:gd name="T66" fmla="*/ 148 w 268"/>
                  <a:gd name="T67" fmla="*/ 522 h 534"/>
                  <a:gd name="T68" fmla="*/ 132 w 268"/>
                  <a:gd name="T69" fmla="*/ 534 h 534"/>
                  <a:gd name="T70" fmla="*/ 129 w 268"/>
                  <a:gd name="T71" fmla="*/ 531 h 534"/>
                  <a:gd name="T72" fmla="*/ 123 w 268"/>
                  <a:gd name="T73" fmla="*/ 526 h 534"/>
                  <a:gd name="T74" fmla="*/ 112 w 268"/>
                  <a:gd name="T75" fmla="*/ 519 h 534"/>
                  <a:gd name="T76" fmla="*/ 97 w 268"/>
                  <a:gd name="T77" fmla="*/ 511 h 534"/>
                  <a:gd name="T78" fmla="*/ 78 w 268"/>
                  <a:gd name="T79" fmla="*/ 503 h 534"/>
                  <a:gd name="T80" fmla="*/ 56 w 268"/>
                  <a:gd name="T81" fmla="*/ 498 h 534"/>
                  <a:gd name="T82" fmla="*/ 29 w 268"/>
                  <a:gd name="T83" fmla="*/ 496 h 534"/>
                  <a:gd name="T84" fmla="*/ 0 w 268"/>
                  <a:gd name="T85" fmla="*/ 50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8" h="534">
                    <a:moveTo>
                      <a:pt x="0" y="500"/>
                    </a:moveTo>
                    <a:lnTo>
                      <a:pt x="0" y="484"/>
                    </a:lnTo>
                    <a:lnTo>
                      <a:pt x="2" y="443"/>
                    </a:lnTo>
                    <a:lnTo>
                      <a:pt x="7" y="380"/>
                    </a:lnTo>
                    <a:lnTo>
                      <a:pt x="16" y="304"/>
                    </a:lnTo>
                    <a:lnTo>
                      <a:pt x="33" y="222"/>
                    </a:lnTo>
                    <a:lnTo>
                      <a:pt x="56" y="139"/>
                    </a:lnTo>
                    <a:lnTo>
                      <a:pt x="88" y="63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3" y="3"/>
                    </a:lnTo>
                    <a:lnTo>
                      <a:pt x="151" y="11"/>
                    </a:lnTo>
                    <a:lnTo>
                      <a:pt x="158" y="25"/>
                    </a:lnTo>
                    <a:lnTo>
                      <a:pt x="199" y="25"/>
                    </a:lnTo>
                    <a:lnTo>
                      <a:pt x="220" y="43"/>
                    </a:lnTo>
                    <a:lnTo>
                      <a:pt x="226" y="68"/>
                    </a:lnTo>
                    <a:lnTo>
                      <a:pt x="247" y="68"/>
                    </a:lnTo>
                    <a:lnTo>
                      <a:pt x="268" y="102"/>
                    </a:lnTo>
                    <a:lnTo>
                      <a:pt x="240" y="195"/>
                    </a:lnTo>
                    <a:lnTo>
                      <a:pt x="238" y="202"/>
                    </a:lnTo>
                    <a:lnTo>
                      <a:pt x="233" y="221"/>
                    </a:lnTo>
                    <a:lnTo>
                      <a:pt x="226" y="250"/>
                    </a:lnTo>
                    <a:lnTo>
                      <a:pt x="220" y="289"/>
                    </a:lnTo>
                    <a:lnTo>
                      <a:pt x="217" y="333"/>
                    </a:lnTo>
                    <a:lnTo>
                      <a:pt x="217" y="381"/>
                    </a:lnTo>
                    <a:lnTo>
                      <a:pt x="224" y="432"/>
                    </a:lnTo>
                    <a:lnTo>
                      <a:pt x="240" y="483"/>
                    </a:lnTo>
                    <a:lnTo>
                      <a:pt x="237" y="484"/>
                    </a:lnTo>
                    <a:lnTo>
                      <a:pt x="228" y="486"/>
                    </a:lnTo>
                    <a:lnTo>
                      <a:pt x="217" y="490"/>
                    </a:lnTo>
                    <a:lnTo>
                      <a:pt x="201" y="496"/>
                    </a:lnTo>
                    <a:lnTo>
                      <a:pt x="183" y="503"/>
                    </a:lnTo>
                    <a:lnTo>
                      <a:pt x="165" y="513"/>
                    </a:lnTo>
                    <a:lnTo>
                      <a:pt x="148" y="522"/>
                    </a:lnTo>
                    <a:lnTo>
                      <a:pt x="132" y="534"/>
                    </a:lnTo>
                    <a:lnTo>
                      <a:pt x="129" y="531"/>
                    </a:lnTo>
                    <a:lnTo>
                      <a:pt x="123" y="526"/>
                    </a:lnTo>
                    <a:lnTo>
                      <a:pt x="112" y="519"/>
                    </a:lnTo>
                    <a:lnTo>
                      <a:pt x="97" y="511"/>
                    </a:lnTo>
                    <a:lnTo>
                      <a:pt x="78" y="503"/>
                    </a:lnTo>
                    <a:lnTo>
                      <a:pt x="56" y="498"/>
                    </a:lnTo>
                    <a:lnTo>
                      <a:pt x="29" y="496"/>
                    </a:lnTo>
                    <a:lnTo>
                      <a:pt x="0" y="500"/>
                    </a:lnTo>
                    <a:close/>
                  </a:path>
                </a:pathLst>
              </a:custGeom>
              <a:solidFill>
                <a:srgbClr val="00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6" name="Freeform 110"/>
              <p:cNvSpPr/>
              <p:nvPr/>
            </p:nvSpPr>
            <p:spPr bwMode="auto">
              <a:xfrm>
                <a:off x="3880" y="357"/>
                <a:ext cx="51" cy="159"/>
              </a:xfrm>
              <a:custGeom>
                <a:avLst/>
                <a:gdLst>
                  <a:gd name="T0" fmla="*/ 0 w 153"/>
                  <a:gd name="T1" fmla="*/ 453 h 478"/>
                  <a:gd name="T2" fmla="*/ 0 w 153"/>
                  <a:gd name="T3" fmla="*/ 441 h 478"/>
                  <a:gd name="T4" fmla="*/ 0 w 153"/>
                  <a:gd name="T5" fmla="*/ 410 h 478"/>
                  <a:gd name="T6" fmla="*/ 1 w 153"/>
                  <a:gd name="T7" fmla="*/ 360 h 478"/>
                  <a:gd name="T8" fmla="*/ 8 w 153"/>
                  <a:gd name="T9" fmla="*/ 299 h 478"/>
                  <a:gd name="T10" fmla="*/ 19 w 153"/>
                  <a:gd name="T11" fmla="*/ 229 h 478"/>
                  <a:gd name="T12" fmla="*/ 36 w 153"/>
                  <a:gd name="T13" fmla="*/ 153 h 478"/>
                  <a:gd name="T14" fmla="*/ 62 w 153"/>
                  <a:gd name="T15" fmla="*/ 75 h 478"/>
                  <a:gd name="T16" fmla="*/ 99 w 153"/>
                  <a:gd name="T17" fmla="*/ 0 h 478"/>
                  <a:gd name="T18" fmla="*/ 101 w 153"/>
                  <a:gd name="T19" fmla="*/ 0 h 478"/>
                  <a:gd name="T20" fmla="*/ 107 w 153"/>
                  <a:gd name="T21" fmla="*/ 2 h 478"/>
                  <a:gd name="T22" fmla="*/ 111 w 153"/>
                  <a:gd name="T23" fmla="*/ 6 h 478"/>
                  <a:gd name="T24" fmla="*/ 113 w 153"/>
                  <a:gd name="T25" fmla="*/ 12 h 478"/>
                  <a:gd name="T26" fmla="*/ 111 w 153"/>
                  <a:gd name="T27" fmla="*/ 19 h 478"/>
                  <a:gd name="T28" fmla="*/ 104 w 153"/>
                  <a:gd name="T29" fmla="*/ 35 h 478"/>
                  <a:gd name="T30" fmla="*/ 97 w 153"/>
                  <a:gd name="T31" fmla="*/ 62 h 478"/>
                  <a:gd name="T32" fmla="*/ 87 w 153"/>
                  <a:gd name="T33" fmla="*/ 95 h 478"/>
                  <a:gd name="T34" fmla="*/ 76 w 153"/>
                  <a:gd name="T35" fmla="*/ 134 h 478"/>
                  <a:gd name="T36" fmla="*/ 68 w 153"/>
                  <a:gd name="T37" fmla="*/ 177 h 478"/>
                  <a:gd name="T38" fmla="*/ 61 w 153"/>
                  <a:gd name="T39" fmla="*/ 222 h 478"/>
                  <a:gd name="T40" fmla="*/ 58 w 153"/>
                  <a:gd name="T41" fmla="*/ 267 h 478"/>
                  <a:gd name="T42" fmla="*/ 60 w 153"/>
                  <a:gd name="T43" fmla="*/ 259 h 478"/>
                  <a:gd name="T44" fmla="*/ 65 w 153"/>
                  <a:gd name="T45" fmla="*/ 236 h 478"/>
                  <a:gd name="T46" fmla="*/ 74 w 153"/>
                  <a:gd name="T47" fmla="*/ 202 h 478"/>
                  <a:gd name="T48" fmla="*/ 85 w 153"/>
                  <a:gd name="T49" fmla="*/ 164 h 478"/>
                  <a:gd name="T50" fmla="*/ 97 w 153"/>
                  <a:gd name="T51" fmla="*/ 123 h 478"/>
                  <a:gd name="T52" fmla="*/ 111 w 153"/>
                  <a:gd name="T53" fmla="*/ 85 h 478"/>
                  <a:gd name="T54" fmla="*/ 125 w 153"/>
                  <a:gd name="T55" fmla="*/ 53 h 478"/>
                  <a:gd name="T56" fmla="*/ 139 w 153"/>
                  <a:gd name="T57" fmla="*/ 30 h 478"/>
                  <a:gd name="T58" fmla="*/ 141 w 153"/>
                  <a:gd name="T59" fmla="*/ 27 h 478"/>
                  <a:gd name="T60" fmla="*/ 147 w 153"/>
                  <a:gd name="T61" fmla="*/ 22 h 478"/>
                  <a:gd name="T62" fmla="*/ 151 w 153"/>
                  <a:gd name="T63" fmla="*/ 23 h 478"/>
                  <a:gd name="T64" fmla="*/ 153 w 153"/>
                  <a:gd name="T65" fmla="*/ 34 h 478"/>
                  <a:gd name="T66" fmla="*/ 151 w 153"/>
                  <a:gd name="T67" fmla="*/ 48 h 478"/>
                  <a:gd name="T68" fmla="*/ 146 w 153"/>
                  <a:gd name="T69" fmla="*/ 71 h 478"/>
                  <a:gd name="T70" fmla="*/ 138 w 153"/>
                  <a:gd name="T71" fmla="*/ 99 h 478"/>
                  <a:gd name="T72" fmla="*/ 131 w 153"/>
                  <a:gd name="T73" fmla="*/ 129 h 478"/>
                  <a:gd name="T74" fmla="*/ 122 w 153"/>
                  <a:gd name="T75" fmla="*/ 157 h 478"/>
                  <a:gd name="T76" fmla="*/ 114 w 153"/>
                  <a:gd name="T77" fmla="*/ 181 h 478"/>
                  <a:gd name="T78" fmla="*/ 109 w 153"/>
                  <a:gd name="T79" fmla="*/ 197 h 478"/>
                  <a:gd name="T80" fmla="*/ 107 w 153"/>
                  <a:gd name="T81" fmla="*/ 204 h 478"/>
                  <a:gd name="T82" fmla="*/ 102 w 153"/>
                  <a:gd name="T83" fmla="*/ 235 h 478"/>
                  <a:gd name="T84" fmla="*/ 95 w 153"/>
                  <a:gd name="T85" fmla="*/ 309 h 478"/>
                  <a:gd name="T86" fmla="*/ 89 w 153"/>
                  <a:gd name="T87" fmla="*/ 399 h 478"/>
                  <a:gd name="T88" fmla="*/ 93 w 153"/>
                  <a:gd name="T89" fmla="*/ 478 h 478"/>
                  <a:gd name="T90" fmla="*/ 91 w 153"/>
                  <a:gd name="T91" fmla="*/ 477 h 478"/>
                  <a:gd name="T92" fmla="*/ 87 w 153"/>
                  <a:gd name="T93" fmla="*/ 474 h 478"/>
                  <a:gd name="T94" fmla="*/ 79 w 153"/>
                  <a:gd name="T95" fmla="*/ 469 h 478"/>
                  <a:gd name="T96" fmla="*/ 70 w 153"/>
                  <a:gd name="T97" fmla="*/ 463 h 478"/>
                  <a:gd name="T98" fmla="*/ 57 w 153"/>
                  <a:gd name="T99" fmla="*/ 459 h 478"/>
                  <a:gd name="T100" fmla="*/ 40 w 153"/>
                  <a:gd name="T101" fmla="*/ 455 h 478"/>
                  <a:gd name="T102" fmla="*/ 22 w 153"/>
                  <a:gd name="T103" fmla="*/ 453 h 478"/>
                  <a:gd name="T104" fmla="*/ 0 w 153"/>
                  <a:gd name="T105" fmla="*/ 453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3" h="478">
                    <a:moveTo>
                      <a:pt x="0" y="453"/>
                    </a:moveTo>
                    <a:lnTo>
                      <a:pt x="0" y="441"/>
                    </a:lnTo>
                    <a:lnTo>
                      <a:pt x="0" y="410"/>
                    </a:lnTo>
                    <a:lnTo>
                      <a:pt x="1" y="360"/>
                    </a:lnTo>
                    <a:lnTo>
                      <a:pt x="8" y="299"/>
                    </a:lnTo>
                    <a:lnTo>
                      <a:pt x="19" y="229"/>
                    </a:lnTo>
                    <a:lnTo>
                      <a:pt x="36" y="153"/>
                    </a:lnTo>
                    <a:lnTo>
                      <a:pt x="62" y="75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07" y="2"/>
                    </a:lnTo>
                    <a:lnTo>
                      <a:pt x="111" y="6"/>
                    </a:lnTo>
                    <a:lnTo>
                      <a:pt x="113" y="12"/>
                    </a:lnTo>
                    <a:lnTo>
                      <a:pt x="111" y="19"/>
                    </a:lnTo>
                    <a:lnTo>
                      <a:pt x="104" y="35"/>
                    </a:lnTo>
                    <a:lnTo>
                      <a:pt x="97" y="62"/>
                    </a:lnTo>
                    <a:lnTo>
                      <a:pt x="87" y="95"/>
                    </a:lnTo>
                    <a:lnTo>
                      <a:pt x="76" y="134"/>
                    </a:lnTo>
                    <a:lnTo>
                      <a:pt x="68" y="177"/>
                    </a:lnTo>
                    <a:lnTo>
                      <a:pt x="61" y="222"/>
                    </a:lnTo>
                    <a:lnTo>
                      <a:pt x="58" y="267"/>
                    </a:lnTo>
                    <a:lnTo>
                      <a:pt x="60" y="259"/>
                    </a:lnTo>
                    <a:lnTo>
                      <a:pt x="65" y="236"/>
                    </a:lnTo>
                    <a:lnTo>
                      <a:pt x="74" y="202"/>
                    </a:lnTo>
                    <a:lnTo>
                      <a:pt x="85" y="164"/>
                    </a:lnTo>
                    <a:lnTo>
                      <a:pt x="97" y="123"/>
                    </a:lnTo>
                    <a:lnTo>
                      <a:pt x="111" y="85"/>
                    </a:lnTo>
                    <a:lnTo>
                      <a:pt x="125" y="53"/>
                    </a:lnTo>
                    <a:lnTo>
                      <a:pt x="139" y="30"/>
                    </a:lnTo>
                    <a:lnTo>
                      <a:pt x="141" y="27"/>
                    </a:lnTo>
                    <a:lnTo>
                      <a:pt x="147" y="22"/>
                    </a:lnTo>
                    <a:lnTo>
                      <a:pt x="151" y="23"/>
                    </a:lnTo>
                    <a:lnTo>
                      <a:pt x="153" y="34"/>
                    </a:lnTo>
                    <a:lnTo>
                      <a:pt x="151" y="48"/>
                    </a:lnTo>
                    <a:lnTo>
                      <a:pt x="146" y="71"/>
                    </a:lnTo>
                    <a:lnTo>
                      <a:pt x="138" y="99"/>
                    </a:lnTo>
                    <a:lnTo>
                      <a:pt x="131" y="129"/>
                    </a:lnTo>
                    <a:lnTo>
                      <a:pt x="122" y="157"/>
                    </a:lnTo>
                    <a:lnTo>
                      <a:pt x="114" y="181"/>
                    </a:lnTo>
                    <a:lnTo>
                      <a:pt x="109" y="197"/>
                    </a:lnTo>
                    <a:lnTo>
                      <a:pt x="107" y="204"/>
                    </a:lnTo>
                    <a:lnTo>
                      <a:pt x="102" y="235"/>
                    </a:lnTo>
                    <a:lnTo>
                      <a:pt x="95" y="309"/>
                    </a:lnTo>
                    <a:lnTo>
                      <a:pt x="89" y="399"/>
                    </a:lnTo>
                    <a:lnTo>
                      <a:pt x="93" y="478"/>
                    </a:lnTo>
                    <a:lnTo>
                      <a:pt x="91" y="477"/>
                    </a:lnTo>
                    <a:lnTo>
                      <a:pt x="87" y="474"/>
                    </a:lnTo>
                    <a:lnTo>
                      <a:pt x="79" y="469"/>
                    </a:lnTo>
                    <a:lnTo>
                      <a:pt x="70" y="463"/>
                    </a:lnTo>
                    <a:lnTo>
                      <a:pt x="57" y="459"/>
                    </a:lnTo>
                    <a:lnTo>
                      <a:pt x="40" y="455"/>
                    </a:lnTo>
                    <a:lnTo>
                      <a:pt x="22" y="453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3D9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7" name="Freeform 111"/>
              <p:cNvSpPr/>
              <p:nvPr/>
            </p:nvSpPr>
            <p:spPr bwMode="auto">
              <a:xfrm>
                <a:off x="3927" y="375"/>
                <a:ext cx="28" cy="137"/>
              </a:xfrm>
              <a:custGeom>
                <a:avLst/>
                <a:gdLst>
                  <a:gd name="T0" fmla="*/ 56 w 86"/>
                  <a:gd name="T1" fmla="*/ 394 h 411"/>
                  <a:gd name="T2" fmla="*/ 54 w 86"/>
                  <a:gd name="T3" fmla="*/ 386 h 411"/>
                  <a:gd name="T4" fmla="*/ 48 w 86"/>
                  <a:gd name="T5" fmla="*/ 366 h 411"/>
                  <a:gd name="T6" fmla="*/ 43 w 86"/>
                  <a:gd name="T7" fmla="*/ 332 h 411"/>
                  <a:gd name="T8" fmla="*/ 38 w 86"/>
                  <a:gd name="T9" fmla="*/ 288 h 411"/>
                  <a:gd name="T10" fmla="*/ 38 w 86"/>
                  <a:gd name="T11" fmla="*/ 234 h 411"/>
                  <a:gd name="T12" fmla="*/ 45 w 86"/>
                  <a:gd name="T13" fmla="*/ 174 h 411"/>
                  <a:gd name="T14" fmla="*/ 60 w 86"/>
                  <a:gd name="T15" fmla="*/ 109 h 411"/>
                  <a:gd name="T16" fmla="*/ 86 w 86"/>
                  <a:gd name="T17" fmla="*/ 39 h 411"/>
                  <a:gd name="T18" fmla="*/ 85 w 86"/>
                  <a:gd name="T19" fmla="*/ 36 h 411"/>
                  <a:gd name="T20" fmla="*/ 83 w 86"/>
                  <a:gd name="T21" fmla="*/ 31 h 411"/>
                  <a:gd name="T22" fmla="*/ 78 w 86"/>
                  <a:gd name="T23" fmla="*/ 26 h 411"/>
                  <a:gd name="T24" fmla="*/ 69 w 86"/>
                  <a:gd name="T25" fmla="*/ 26 h 411"/>
                  <a:gd name="T26" fmla="*/ 45 w 86"/>
                  <a:gd name="T27" fmla="*/ 0 h 411"/>
                  <a:gd name="T28" fmla="*/ 42 w 86"/>
                  <a:gd name="T29" fmla="*/ 10 h 411"/>
                  <a:gd name="T30" fmla="*/ 35 w 86"/>
                  <a:gd name="T31" fmla="*/ 38 h 411"/>
                  <a:gd name="T32" fmla="*/ 25 w 86"/>
                  <a:gd name="T33" fmla="*/ 80 h 411"/>
                  <a:gd name="T34" fmla="*/ 16 w 86"/>
                  <a:gd name="T35" fmla="*/ 135 h 411"/>
                  <a:gd name="T36" fmla="*/ 7 w 86"/>
                  <a:gd name="T37" fmla="*/ 200 h 411"/>
                  <a:gd name="T38" fmla="*/ 1 w 86"/>
                  <a:gd name="T39" fmla="*/ 268 h 411"/>
                  <a:gd name="T40" fmla="*/ 0 w 86"/>
                  <a:gd name="T41" fmla="*/ 340 h 411"/>
                  <a:gd name="T42" fmla="*/ 7 w 86"/>
                  <a:gd name="T43" fmla="*/ 411 h 411"/>
                  <a:gd name="T44" fmla="*/ 28 w 86"/>
                  <a:gd name="T45" fmla="*/ 403 h 411"/>
                  <a:gd name="T46" fmla="*/ 25 w 86"/>
                  <a:gd name="T47" fmla="*/ 378 h 411"/>
                  <a:gd name="T48" fmla="*/ 22 w 86"/>
                  <a:gd name="T49" fmla="*/ 317 h 411"/>
                  <a:gd name="T50" fmla="*/ 24 w 86"/>
                  <a:gd name="T51" fmla="*/ 245 h 411"/>
                  <a:gd name="T52" fmla="*/ 35 w 86"/>
                  <a:gd name="T53" fmla="*/ 186 h 411"/>
                  <a:gd name="T54" fmla="*/ 34 w 86"/>
                  <a:gd name="T55" fmla="*/ 190 h 411"/>
                  <a:gd name="T56" fmla="*/ 33 w 86"/>
                  <a:gd name="T57" fmla="*/ 200 h 411"/>
                  <a:gd name="T58" fmla="*/ 31 w 86"/>
                  <a:gd name="T59" fmla="*/ 217 h 411"/>
                  <a:gd name="T60" fmla="*/ 30 w 86"/>
                  <a:gd name="T61" fmla="*/ 241 h 411"/>
                  <a:gd name="T62" fmla="*/ 31 w 86"/>
                  <a:gd name="T63" fmla="*/ 271 h 411"/>
                  <a:gd name="T64" fmla="*/ 35 w 86"/>
                  <a:gd name="T65" fmla="*/ 305 h 411"/>
                  <a:gd name="T66" fmla="*/ 43 w 86"/>
                  <a:gd name="T67" fmla="*/ 347 h 411"/>
                  <a:gd name="T68" fmla="*/ 56 w 86"/>
                  <a:gd name="T69" fmla="*/ 394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" h="411">
                    <a:moveTo>
                      <a:pt x="56" y="394"/>
                    </a:moveTo>
                    <a:lnTo>
                      <a:pt x="54" y="386"/>
                    </a:lnTo>
                    <a:lnTo>
                      <a:pt x="48" y="366"/>
                    </a:lnTo>
                    <a:lnTo>
                      <a:pt x="43" y="332"/>
                    </a:lnTo>
                    <a:lnTo>
                      <a:pt x="38" y="288"/>
                    </a:lnTo>
                    <a:lnTo>
                      <a:pt x="38" y="234"/>
                    </a:lnTo>
                    <a:lnTo>
                      <a:pt x="45" y="174"/>
                    </a:lnTo>
                    <a:lnTo>
                      <a:pt x="60" y="109"/>
                    </a:lnTo>
                    <a:lnTo>
                      <a:pt x="86" y="39"/>
                    </a:lnTo>
                    <a:lnTo>
                      <a:pt x="85" y="36"/>
                    </a:lnTo>
                    <a:lnTo>
                      <a:pt x="83" y="31"/>
                    </a:lnTo>
                    <a:lnTo>
                      <a:pt x="78" y="26"/>
                    </a:lnTo>
                    <a:lnTo>
                      <a:pt x="69" y="26"/>
                    </a:lnTo>
                    <a:lnTo>
                      <a:pt x="45" y="0"/>
                    </a:lnTo>
                    <a:lnTo>
                      <a:pt x="42" y="10"/>
                    </a:lnTo>
                    <a:lnTo>
                      <a:pt x="35" y="38"/>
                    </a:lnTo>
                    <a:lnTo>
                      <a:pt x="25" y="80"/>
                    </a:lnTo>
                    <a:lnTo>
                      <a:pt x="16" y="135"/>
                    </a:lnTo>
                    <a:lnTo>
                      <a:pt x="7" y="200"/>
                    </a:lnTo>
                    <a:lnTo>
                      <a:pt x="1" y="268"/>
                    </a:lnTo>
                    <a:lnTo>
                      <a:pt x="0" y="340"/>
                    </a:lnTo>
                    <a:lnTo>
                      <a:pt x="7" y="411"/>
                    </a:lnTo>
                    <a:lnTo>
                      <a:pt x="28" y="403"/>
                    </a:lnTo>
                    <a:lnTo>
                      <a:pt x="25" y="378"/>
                    </a:lnTo>
                    <a:lnTo>
                      <a:pt x="22" y="317"/>
                    </a:lnTo>
                    <a:lnTo>
                      <a:pt x="24" y="245"/>
                    </a:lnTo>
                    <a:lnTo>
                      <a:pt x="35" y="186"/>
                    </a:lnTo>
                    <a:lnTo>
                      <a:pt x="34" y="190"/>
                    </a:lnTo>
                    <a:lnTo>
                      <a:pt x="33" y="200"/>
                    </a:lnTo>
                    <a:lnTo>
                      <a:pt x="31" y="217"/>
                    </a:lnTo>
                    <a:lnTo>
                      <a:pt x="30" y="241"/>
                    </a:lnTo>
                    <a:lnTo>
                      <a:pt x="31" y="271"/>
                    </a:lnTo>
                    <a:lnTo>
                      <a:pt x="35" y="305"/>
                    </a:lnTo>
                    <a:lnTo>
                      <a:pt x="43" y="347"/>
                    </a:lnTo>
                    <a:lnTo>
                      <a:pt x="56" y="394"/>
                    </a:lnTo>
                    <a:close/>
                  </a:path>
                </a:pathLst>
              </a:cu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8" name="Freeform 112"/>
              <p:cNvSpPr/>
              <p:nvPr/>
            </p:nvSpPr>
            <p:spPr bwMode="auto">
              <a:xfrm>
                <a:off x="3931" y="379"/>
                <a:ext cx="24" cy="130"/>
              </a:xfrm>
              <a:custGeom>
                <a:avLst/>
                <a:gdLst>
                  <a:gd name="T0" fmla="*/ 72 w 72"/>
                  <a:gd name="T1" fmla="*/ 14 h 391"/>
                  <a:gd name="T2" fmla="*/ 69 w 72"/>
                  <a:gd name="T3" fmla="*/ 23 h 391"/>
                  <a:gd name="T4" fmla="*/ 62 w 72"/>
                  <a:gd name="T5" fmla="*/ 47 h 391"/>
                  <a:gd name="T6" fmla="*/ 54 w 72"/>
                  <a:gd name="T7" fmla="*/ 83 h 391"/>
                  <a:gd name="T8" fmla="*/ 44 w 72"/>
                  <a:gd name="T9" fmla="*/ 131 h 391"/>
                  <a:gd name="T10" fmla="*/ 36 w 72"/>
                  <a:gd name="T11" fmla="*/ 185 h 391"/>
                  <a:gd name="T12" fmla="*/ 32 w 72"/>
                  <a:gd name="T13" fmla="*/ 245 h 391"/>
                  <a:gd name="T14" fmla="*/ 33 w 72"/>
                  <a:gd name="T15" fmla="*/ 305 h 391"/>
                  <a:gd name="T16" fmla="*/ 42 w 72"/>
                  <a:gd name="T17" fmla="*/ 366 h 391"/>
                  <a:gd name="T18" fmla="*/ 41 w 72"/>
                  <a:gd name="T19" fmla="*/ 362 h 391"/>
                  <a:gd name="T20" fmla="*/ 37 w 72"/>
                  <a:gd name="T21" fmla="*/ 347 h 391"/>
                  <a:gd name="T22" fmla="*/ 34 w 72"/>
                  <a:gd name="T23" fmla="*/ 324 h 391"/>
                  <a:gd name="T24" fmla="*/ 31 w 72"/>
                  <a:gd name="T25" fmla="*/ 289 h 391"/>
                  <a:gd name="T26" fmla="*/ 30 w 72"/>
                  <a:gd name="T27" fmla="*/ 242 h 391"/>
                  <a:gd name="T28" fmla="*/ 32 w 72"/>
                  <a:gd name="T29" fmla="*/ 184 h 391"/>
                  <a:gd name="T30" fmla="*/ 39 w 72"/>
                  <a:gd name="T31" fmla="*/ 111 h 391"/>
                  <a:gd name="T32" fmla="*/ 50 w 72"/>
                  <a:gd name="T33" fmla="*/ 24 h 391"/>
                  <a:gd name="T34" fmla="*/ 48 w 72"/>
                  <a:gd name="T35" fmla="*/ 31 h 391"/>
                  <a:gd name="T36" fmla="*/ 42 w 72"/>
                  <a:gd name="T37" fmla="*/ 51 h 391"/>
                  <a:gd name="T38" fmla="*/ 32 w 72"/>
                  <a:gd name="T39" fmla="*/ 83 h 391"/>
                  <a:gd name="T40" fmla="*/ 23 w 72"/>
                  <a:gd name="T41" fmla="*/ 126 h 391"/>
                  <a:gd name="T42" fmla="*/ 15 w 72"/>
                  <a:gd name="T43" fmla="*/ 180 h 391"/>
                  <a:gd name="T44" fmla="*/ 9 w 72"/>
                  <a:gd name="T45" fmla="*/ 242 h 391"/>
                  <a:gd name="T46" fmla="*/ 8 w 72"/>
                  <a:gd name="T47" fmla="*/ 313 h 391"/>
                  <a:gd name="T48" fmla="*/ 14 w 72"/>
                  <a:gd name="T49" fmla="*/ 391 h 391"/>
                  <a:gd name="T50" fmla="*/ 11 w 72"/>
                  <a:gd name="T51" fmla="*/ 384 h 391"/>
                  <a:gd name="T52" fmla="*/ 8 w 72"/>
                  <a:gd name="T53" fmla="*/ 363 h 391"/>
                  <a:gd name="T54" fmla="*/ 4 w 72"/>
                  <a:gd name="T55" fmla="*/ 329 h 391"/>
                  <a:gd name="T56" fmla="*/ 0 w 72"/>
                  <a:gd name="T57" fmla="*/ 284 h 391"/>
                  <a:gd name="T58" fmla="*/ 2 w 72"/>
                  <a:gd name="T59" fmla="*/ 228 h 391"/>
                  <a:gd name="T60" fmla="*/ 8 w 72"/>
                  <a:gd name="T61" fmla="*/ 162 h 391"/>
                  <a:gd name="T62" fmla="*/ 22 w 72"/>
                  <a:gd name="T63" fmla="*/ 87 h 391"/>
                  <a:gd name="T64" fmla="*/ 45 w 72"/>
                  <a:gd name="T65" fmla="*/ 6 h 391"/>
                  <a:gd name="T66" fmla="*/ 48 w 72"/>
                  <a:gd name="T67" fmla="*/ 3 h 391"/>
                  <a:gd name="T68" fmla="*/ 55 w 72"/>
                  <a:gd name="T69" fmla="*/ 0 h 391"/>
                  <a:gd name="T70" fmla="*/ 64 w 72"/>
                  <a:gd name="T71" fmla="*/ 2 h 391"/>
                  <a:gd name="T72" fmla="*/ 72 w 72"/>
                  <a:gd name="T73" fmla="*/ 14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" h="391">
                    <a:moveTo>
                      <a:pt x="72" y="14"/>
                    </a:moveTo>
                    <a:lnTo>
                      <a:pt x="69" y="23"/>
                    </a:lnTo>
                    <a:lnTo>
                      <a:pt x="62" y="47"/>
                    </a:lnTo>
                    <a:lnTo>
                      <a:pt x="54" y="83"/>
                    </a:lnTo>
                    <a:lnTo>
                      <a:pt x="44" y="131"/>
                    </a:lnTo>
                    <a:lnTo>
                      <a:pt x="36" y="185"/>
                    </a:lnTo>
                    <a:lnTo>
                      <a:pt x="32" y="245"/>
                    </a:lnTo>
                    <a:lnTo>
                      <a:pt x="33" y="305"/>
                    </a:lnTo>
                    <a:lnTo>
                      <a:pt x="42" y="366"/>
                    </a:lnTo>
                    <a:lnTo>
                      <a:pt x="41" y="362"/>
                    </a:lnTo>
                    <a:lnTo>
                      <a:pt x="37" y="347"/>
                    </a:lnTo>
                    <a:lnTo>
                      <a:pt x="34" y="324"/>
                    </a:lnTo>
                    <a:lnTo>
                      <a:pt x="31" y="289"/>
                    </a:lnTo>
                    <a:lnTo>
                      <a:pt x="30" y="242"/>
                    </a:lnTo>
                    <a:lnTo>
                      <a:pt x="32" y="184"/>
                    </a:lnTo>
                    <a:lnTo>
                      <a:pt x="39" y="111"/>
                    </a:lnTo>
                    <a:lnTo>
                      <a:pt x="50" y="24"/>
                    </a:lnTo>
                    <a:lnTo>
                      <a:pt x="48" y="31"/>
                    </a:lnTo>
                    <a:lnTo>
                      <a:pt x="42" y="51"/>
                    </a:lnTo>
                    <a:lnTo>
                      <a:pt x="32" y="83"/>
                    </a:lnTo>
                    <a:lnTo>
                      <a:pt x="23" y="126"/>
                    </a:lnTo>
                    <a:lnTo>
                      <a:pt x="15" y="180"/>
                    </a:lnTo>
                    <a:lnTo>
                      <a:pt x="9" y="242"/>
                    </a:lnTo>
                    <a:lnTo>
                      <a:pt x="8" y="313"/>
                    </a:lnTo>
                    <a:lnTo>
                      <a:pt x="14" y="391"/>
                    </a:lnTo>
                    <a:lnTo>
                      <a:pt x="11" y="384"/>
                    </a:lnTo>
                    <a:lnTo>
                      <a:pt x="8" y="363"/>
                    </a:lnTo>
                    <a:lnTo>
                      <a:pt x="4" y="329"/>
                    </a:lnTo>
                    <a:lnTo>
                      <a:pt x="0" y="284"/>
                    </a:lnTo>
                    <a:lnTo>
                      <a:pt x="2" y="228"/>
                    </a:lnTo>
                    <a:lnTo>
                      <a:pt x="8" y="162"/>
                    </a:lnTo>
                    <a:lnTo>
                      <a:pt x="22" y="87"/>
                    </a:lnTo>
                    <a:lnTo>
                      <a:pt x="45" y="6"/>
                    </a:lnTo>
                    <a:lnTo>
                      <a:pt x="48" y="3"/>
                    </a:lnTo>
                    <a:lnTo>
                      <a:pt x="55" y="0"/>
                    </a:lnTo>
                    <a:lnTo>
                      <a:pt x="64" y="2"/>
                    </a:lnTo>
                    <a:lnTo>
                      <a:pt x="72" y="14"/>
                    </a:lnTo>
                    <a:close/>
                  </a:path>
                </a:pathLst>
              </a:custGeom>
              <a:solidFill>
                <a:srgbClr val="000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9" name="Freeform 113"/>
              <p:cNvSpPr/>
              <p:nvPr/>
            </p:nvSpPr>
            <p:spPr bwMode="auto">
              <a:xfrm>
                <a:off x="3883" y="357"/>
                <a:ext cx="44" cy="149"/>
              </a:xfrm>
              <a:custGeom>
                <a:avLst/>
                <a:gdLst>
                  <a:gd name="T0" fmla="*/ 0 w 132"/>
                  <a:gd name="T1" fmla="*/ 441 h 449"/>
                  <a:gd name="T2" fmla="*/ 0 w 132"/>
                  <a:gd name="T3" fmla="*/ 429 h 449"/>
                  <a:gd name="T4" fmla="*/ 1 w 132"/>
                  <a:gd name="T5" fmla="*/ 396 h 449"/>
                  <a:gd name="T6" fmla="*/ 4 w 132"/>
                  <a:gd name="T7" fmla="*/ 348 h 449"/>
                  <a:gd name="T8" fmla="*/ 10 w 132"/>
                  <a:gd name="T9" fmla="*/ 287 h 449"/>
                  <a:gd name="T10" fmla="*/ 20 w 132"/>
                  <a:gd name="T11" fmla="*/ 218 h 449"/>
                  <a:gd name="T12" fmla="*/ 38 w 132"/>
                  <a:gd name="T13" fmla="*/ 145 h 449"/>
                  <a:gd name="T14" fmla="*/ 61 w 132"/>
                  <a:gd name="T15" fmla="*/ 70 h 449"/>
                  <a:gd name="T16" fmla="*/ 92 w 132"/>
                  <a:gd name="T17" fmla="*/ 0 h 449"/>
                  <a:gd name="T18" fmla="*/ 106 w 132"/>
                  <a:gd name="T19" fmla="*/ 12 h 449"/>
                  <a:gd name="T20" fmla="*/ 104 w 132"/>
                  <a:gd name="T21" fmla="*/ 18 h 449"/>
                  <a:gd name="T22" fmla="*/ 96 w 132"/>
                  <a:gd name="T23" fmla="*/ 35 h 449"/>
                  <a:gd name="T24" fmla="*/ 86 w 132"/>
                  <a:gd name="T25" fmla="*/ 62 h 449"/>
                  <a:gd name="T26" fmla="*/ 74 w 132"/>
                  <a:gd name="T27" fmla="*/ 98 h 449"/>
                  <a:gd name="T28" fmla="*/ 61 w 132"/>
                  <a:gd name="T29" fmla="*/ 145 h 449"/>
                  <a:gd name="T30" fmla="*/ 47 w 132"/>
                  <a:gd name="T31" fmla="*/ 198 h 449"/>
                  <a:gd name="T32" fmla="*/ 38 w 132"/>
                  <a:gd name="T33" fmla="*/ 261 h 449"/>
                  <a:gd name="T34" fmla="*/ 30 w 132"/>
                  <a:gd name="T35" fmla="*/ 331 h 449"/>
                  <a:gd name="T36" fmla="*/ 31 w 132"/>
                  <a:gd name="T37" fmla="*/ 322 h 449"/>
                  <a:gd name="T38" fmla="*/ 37 w 132"/>
                  <a:gd name="T39" fmla="*/ 297 h 449"/>
                  <a:gd name="T40" fmla="*/ 44 w 132"/>
                  <a:gd name="T41" fmla="*/ 261 h 449"/>
                  <a:gd name="T42" fmla="*/ 56 w 132"/>
                  <a:gd name="T43" fmla="*/ 217 h 449"/>
                  <a:gd name="T44" fmla="*/ 70 w 132"/>
                  <a:gd name="T45" fmla="*/ 168 h 449"/>
                  <a:gd name="T46" fmla="*/ 88 w 132"/>
                  <a:gd name="T47" fmla="*/ 118 h 449"/>
                  <a:gd name="T48" fmla="*/ 108 w 132"/>
                  <a:gd name="T49" fmla="*/ 71 h 449"/>
                  <a:gd name="T50" fmla="*/ 132 w 132"/>
                  <a:gd name="T51" fmla="*/ 30 h 449"/>
                  <a:gd name="T52" fmla="*/ 129 w 132"/>
                  <a:gd name="T53" fmla="*/ 39 h 449"/>
                  <a:gd name="T54" fmla="*/ 119 w 132"/>
                  <a:gd name="T55" fmla="*/ 67 h 449"/>
                  <a:gd name="T56" fmla="*/ 105 w 132"/>
                  <a:gd name="T57" fmla="*/ 109 h 449"/>
                  <a:gd name="T58" fmla="*/ 89 w 132"/>
                  <a:gd name="T59" fmla="*/ 162 h 449"/>
                  <a:gd name="T60" fmla="*/ 72 w 132"/>
                  <a:gd name="T61" fmla="*/ 225 h 449"/>
                  <a:gd name="T62" fmla="*/ 58 w 132"/>
                  <a:gd name="T63" fmla="*/ 293 h 449"/>
                  <a:gd name="T64" fmla="*/ 46 w 132"/>
                  <a:gd name="T65" fmla="*/ 363 h 449"/>
                  <a:gd name="T66" fmla="*/ 41 w 132"/>
                  <a:gd name="T67" fmla="*/ 433 h 449"/>
                  <a:gd name="T68" fmla="*/ 41 w 132"/>
                  <a:gd name="T69" fmla="*/ 449 h 449"/>
                  <a:gd name="T70" fmla="*/ 40 w 132"/>
                  <a:gd name="T71" fmla="*/ 449 h 449"/>
                  <a:gd name="T72" fmla="*/ 38 w 132"/>
                  <a:gd name="T73" fmla="*/ 447 h 449"/>
                  <a:gd name="T74" fmla="*/ 33 w 132"/>
                  <a:gd name="T75" fmla="*/ 445 h 449"/>
                  <a:gd name="T76" fmla="*/ 28 w 132"/>
                  <a:gd name="T77" fmla="*/ 443 h 449"/>
                  <a:gd name="T78" fmla="*/ 21 w 132"/>
                  <a:gd name="T79" fmla="*/ 442 h 449"/>
                  <a:gd name="T80" fmla="*/ 15 w 132"/>
                  <a:gd name="T81" fmla="*/ 441 h 449"/>
                  <a:gd name="T82" fmla="*/ 7 w 132"/>
                  <a:gd name="T83" fmla="*/ 439 h 449"/>
                  <a:gd name="T84" fmla="*/ 0 w 132"/>
                  <a:gd name="T85" fmla="*/ 44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2" h="449">
                    <a:moveTo>
                      <a:pt x="0" y="441"/>
                    </a:moveTo>
                    <a:lnTo>
                      <a:pt x="0" y="429"/>
                    </a:lnTo>
                    <a:lnTo>
                      <a:pt x="1" y="396"/>
                    </a:lnTo>
                    <a:lnTo>
                      <a:pt x="4" y="348"/>
                    </a:lnTo>
                    <a:lnTo>
                      <a:pt x="10" y="287"/>
                    </a:lnTo>
                    <a:lnTo>
                      <a:pt x="20" y="218"/>
                    </a:lnTo>
                    <a:lnTo>
                      <a:pt x="38" y="145"/>
                    </a:lnTo>
                    <a:lnTo>
                      <a:pt x="61" y="70"/>
                    </a:lnTo>
                    <a:lnTo>
                      <a:pt x="92" y="0"/>
                    </a:lnTo>
                    <a:lnTo>
                      <a:pt x="106" y="12"/>
                    </a:lnTo>
                    <a:lnTo>
                      <a:pt x="104" y="18"/>
                    </a:lnTo>
                    <a:lnTo>
                      <a:pt x="96" y="35"/>
                    </a:lnTo>
                    <a:lnTo>
                      <a:pt x="86" y="62"/>
                    </a:lnTo>
                    <a:lnTo>
                      <a:pt x="74" y="98"/>
                    </a:lnTo>
                    <a:lnTo>
                      <a:pt x="61" y="145"/>
                    </a:lnTo>
                    <a:lnTo>
                      <a:pt x="47" y="198"/>
                    </a:lnTo>
                    <a:lnTo>
                      <a:pt x="38" y="261"/>
                    </a:lnTo>
                    <a:lnTo>
                      <a:pt x="30" y="331"/>
                    </a:lnTo>
                    <a:lnTo>
                      <a:pt x="31" y="322"/>
                    </a:lnTo>
                    <a:lnTo>
                      <a:pt x="37" y="297"/>
                    </a:lnTo>
                    <a:lnTo>
                      <a:pt x="44" y="261"/>
                    </a:lnTo>
                    <a:lnTo>
                      <a:pt x="56" y="217"/>
                    </a:lnTo>
                    <a:lnTo>
                      <a:pt x="70" y="168"/>
                    </a:lnTo>
                    <a:lnTo>
                      <a:pt x="88" y="118"/>
                    </a:lnTo>
                    <a:lnTo>
                      <a:pt x="108" y="71"/>
                    </a:lnTo>
                    <a:lnTo>
                      <a:pt x="132" y="30"/>
                    </a:lnTo>
                    <a:lnTo>
                      <a:pt x="129" y="39"/>
                    </a:lnTo>
                    <a:lnTo>
                      <a:pt x="119" y="67"/>
                    </a:lnTo>
                    <a:lnTo>
                      <a:pt x="105" y="109"/>
                    </a:lnTo>
                    <a:lnTo>
                      <a:pt x="89" y="162"/>
                    </a:lnTo>
                    <a:lnTo>
                      <a:pt x="72" y="225"/>
                    </a:lnTo>
                    <a:lnTo>
                      <a:pt x="58" y="293"/>
                    </a:lnTo>
                    <a:lnTo>
                      <a:pt x="46" y="363"/>
                    </a:lnTo>
                    <a:lnTo>
                      <a:pt x="41" y="433"/>
                    </a:lnTo>
                    <a:lnTo>
                      <a:pt x="41" y="449"/>
                    </a:lnTo>
                    <a:lnTo>
                      <a:pt x="40" y="449"/>
                    </a:lnTo>
                    <a:lnTo>
                      <a:pt x="38" y="447"/>
                    </a:lnTo>
                    <a:lnTo>
                      <a:pt x="33" y="445"/>
                    </a:lnTo>
                    <a:lnTo>
                      <a:pt x="28" y="443"/>
                    </a:lnTo>
                    <a:lnTo>
                      <a:pt x="21" y="442"/>
                    </a:lnTo>
                    <a:lnTo>
                      <a:pt x="15" y="441"/>
                    </a:lnTo>
                    <a:lnTo>
                      <a:pt x="7" y="439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87B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0" name="Freeform 114"/>
              <p:cNvSpPr/>
              <p:nvPr/>
            </p:nvSpPr>
            <p:spPr bwMode="auto">
              <a:xfrm>
                <a:off x="3810" y="977"/>
                <a:ext cx="271" cy="55"/>
              </a:xfrm>
              <a:custGeom>
                <a:avLst/>
                <a:gdLst>
                  <a:gd name="T0" fmla="*/ 1 w 813"/>
                  <a:gd name="T1" fmla="*/ 125 h 163"/>
                  <a:gd name="T2" fmla="*/ 13 w 813"/>
                  <a:gd name="T3" fmla="*/ 129 h 163"/>
                  <a:gd name="T4" fmla="*/ 37 w 813"/>
                  <a:gd name="T5" fmla="*/ 135 h 163"/>
                  <a:gd name="T6" fmla="*/ 70 w 813"/>
                  <a:gd name="T7" fmla="*/ 142 h 163"/>
                  <a:gd name="T8" fmla="*/ 113 w 813"/>
                  <a:gd name="T9" fmla="*/ 150 h 163"/>
                  <a:gd name="T10" fmla="*/ 164 w 813"/>
                  <a:gd name="T11" fmla="*/ 157 h 163"/>
                  <a:gd name="T12" fmla="*/ 224 w 813"/>
                  <a:gd name="T13" fmla="*/ 162 h 163"/>
                  <a:gd name="T14" fmla="*/ 289 w 813"/>
                  <a:gd name="T15" fmla="*/ 163 h 163"/>
                  <a:gd name="T16" fmla="*/ 345 w 813"/>
                  <a:gd name="T17" fmla="*/ 162 h 163"/>
                  <a:gd name="T18" fmla="*/ 386 w 813"/>
                  <a:gd name="T19" fmla="*/ 159 h 163"/>
                  <a:gd name="T20" fmla="*/ 429 w 813"/>
                  <a:gd name="T21" fmla="*/ 154 h 163"/>
                  <a:gd name="T22" fmla="*/ 472 w 813"/>
                  <a:gd name="T23" fmla="*/ 147 h 163"/>
                  <a:gd name="T24" fmla="*/ 513 w 813"/>
                  <a:gd name="T25" fmla="*/ 139 h 163"/>
                  <a:gd name="T26" fmla="*/ 553 w 813"/>
                  <a:gd name="T27" fmla="*/ 131 h 163"/>
                  <a:gd name="T28" fmla="*/ 591 w 813"/>
                  <a:gd name="T29" fmla="*/ 121 h 163"/>
                  <a:gd name="T30" fmla="*/ 631 w 813"/>
                  <a:gd name="T31" fmla="*/ 107 h 163"/>
                  <a:gd name="T32" fmla="*/ 670 w 813"/>
                  <a:gd name="T33" fmla="*/ 92 h 163"/>
                  <a:gd name="T34" fmla="*/ 710 w 813"/>
                  <a:gd name="T35" fmla="*/ 76 h 163"/>
                  <a:gd name="T36" fmla="*/ 752 w 813"/>
                  <a:gd name="T37" fmla="*/ 58 h 163"/>
                  <a:gd name="T38" fmla="*/ 792 w 813"/>
                  <a:gd name="T39" fmla="*/ 36 h 163"/>
                  <a:gd name="T40" fmla="*/ 813 w 813"/>
                  <a:gd name="T41" fmla="*/ 0 h 163"/>
                  <a:gd name="T42" fmla="*/ 808 w 813"/>
                  <a:gd name="T43" fmla="*/ 3 h 163"/>
                  <a:gd name="T44" fmla="*/ 797 w 813"/>
                  <a:gd name="T45" fmla="*/ 8 h 163"/>
                  <a:gd name="T46" fmla="*/ 779 w 813"/>
                  <a:gd name="T47" fmla="*/ 18 h 163"/>
                  <a:gd name="T48" fmla="*/ 753 w 813"/>
                  <a:gd name="T49" fmla="*/ 28 h 163"/>
                  <a:gd name="T50" fmla="*/ 720 w 813"/>
                  <a:gd name="T51" fmla="*/ 42 h 163"/>
                  <a:gd name="T52" fmla="*/ 681 w 813"/>
                  <a:gd name="T53" fmla="*/ 56 h 163"/>
                  <a:gd name="T54" fmla="*/ 636 w 813"/>
                  <a:gd name="T55" fmla="*/ 71 h 163"/>
                  <a:gd name="T56" fmla="*/ 585 w 813"/>
                  <a:gd name="T57" fmla="*/ 86 h 163"/>
                  <a:gd name="T58" fmla="*/ 529 w 813"/>
                  <a:gd name="T59" fmla="*/ 100 h 163"/>
                  <a:gd name="T60" fmla="*/ 467 w 813"/>
                  <a:gd name="T61" fmla="*/ 114 h 163"/>
                  <a:gd name="T62" fmla="*/ 400 w 813"/>
                  <a:gd name="T63" fmla="*/ 125 h 163"/>
                  <a:gd name="T64" fmla="*/ 328 w 813"/>
                  <a:gd name="T65" fmla="*/ 133 h 163"/>
                  <a:gd name="T66" fmla="*/ 252 w 813"/>
                  <a:gd name="T67" fmla="*/ 137 h 163"/>
                  <a:gd name="T68" fmla="*/ 172 w 813"/>
                  <a:gd name="T69" fmla="*/ 138 h 163"/>
                  <a:gd name="T70" fmla="*/ 88 w 813"/>
                  <a:gd name="T71" fmla="*/ 134 h 163"/>
                  <a:gd name="T72" fmla="*/ 0 w 813"/>
                  <a:gd name="T73" fmla="*/ 12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3" h="163">
                    <a:moveTo>
                      <a:pt x="0" y="125"/>
                    </a:moveTo>
                    <a:lnTo>
                      <a:pt x="1" y="125"/>
                    </a:lnTo>
                    <a:lnTo>
                      <a:pt x="6" y="126"/>
                    </a:lnTo>
                    <a:lnTo>
                      <a:pt x="13" y="129"/>
                    </a:lnTo>
                    <a:lnTo>
                      <a:pt x="24" y="131"/>
                    </a:lnTo>
                    <a:lnTo>
                      <a:pt x="37" y="135"/>
                    </a:lnTo>
                    <a:lnTo>
                      <a:pt x="52" y="138"/>
                    </a:lnTo>
                    <a:lnTo>
                      <a:pt x="70" y="142"/>
                    </a:lnTo>
                    <a:lnTo>
                      <a:pt x="90" y="146"/>
                    </a:lnTo>
                    <a:lnTo>
                      <a:pt x="113" y="150"/>
                    </a:lnTo>
                    <a:lnTo>
                      <a:pt x="138" y="154"/>
                    </a:lnTo>
                    <a:lnTo>
                      <a:pt x="164" y="157"/>
                    </a:lnTo>
                    <a:lnTo>
                      <a:pt x="194" y="161"/>
                    </a:lnTo>
                    <a:lnTo>
                      <a:pt x="224" y="162"/>
                    </a:lnTo>
                    <a:lnTo>
                      <a:pt x="256" y="163"/>
                    </a:lnTo>
                    <a:lnTo>
                      <a:pt x="289" y="163"/>
                    </a:lnTo>
                    <a:lnTo>
                      <a:pt x="325" y="163"/>
                    </a:lnTo>
                    <a:lnTo>
                      <a:pt x="345" y="162"/>
                    </a:lnTo>
                    <a:lnTo>
                      <a:pt x="365" y="161"/>
                    </a:lnTo>
                    <a:lnTo>
                      <a:pt x="386" y="159"/>
                    </a:lnTo>
                    <a:lnTo>
                      <a:pt x="407" y="157"/>
                    </a:lnTo>
                    <a:lnTo>
                      <a:pt x="429" y="154"/>
                    </a:lnTo>
                    <a:lnTo>
                      <a:pt x="450" y="151"/>
                    </a:lnTo>
                    <a:lnTo>
                      <a:pt x="472" y="147"/>
                    </a:lnTo>
                    <a:lnTo>
                      <a:pt x="495" y="143"/>
                    </a:lnTo>
                    <a:lnTo>
                      <a:pt x="513" y="139"/>
                    </a:lnTo>
                    <a:lnTo>
                      <a:pt x="533" y="135"/>
                    </a:lnTo>
                    <a:lnTo>
                      <a:pt x="553" y="131"/>
                    </a:lnTo>
                    <a:lnTo>
                      <a:pt x="571" y="126"/>
                    </a:lnTo>
                    <a:lnTo>
                      <a:pt x="591" y="121"/>
                    </a:lnTo>
                    <a:lnTo>
                      <a:pt x="610" y="114"/>
                    </a:lnTo>
                    <a:lnTo>
                      <a:pt x="631" y="107"/>
                    </a:lnTo>
                    <a:lnTo>
                      <a:pt x="650" y="100"/>
                    </a:lnTo>
                    <a:lnTo>
                      <a:pt x="670" y="92"/>
                    </a:lnTo>
                    <a:lnTo>
                      <a:pt x="691" y="84"/>
                    </a:lnTo>
                    <a:lnTo>
                      <a:pt x="710" y="76"/>
                    </a:lnTo>
                    <a:lnTo>
                      <a:pt x="731" y="67"/>
                    </a:lnTo>
                    <a:lnTo>
                      <a:pt x="752" y="58"/>
                    </a:lnTo>
                    <a:lnTo>
                      <a:pt x="772" y="47"/>
                    </a:lnTo>
                    <a:lnTo>
                      <a:pt x="792" y="36"/>
                    </a:lnTo>
                    <a:lnTo>
                      <a:pt x="813" y="26"/>
                    </a:lnTo>
                    <a:lnTo>
                      <a:pt x="813" y="0"/>
                    </a:lnTo>
                    <a:lnTo>
                      <a:pt x="811" y="0"/>
                    </a:lnTo>
                    <a:lnTo>
                      <a:pt x="808" y="3"/>
                    </a:lnTo>
                    <a:lnTo>
                      <a:pt x="804" y="4"/>
                    </a:lnTo>
                    <a:lnTo>
                      <a:pt x="797" y="8"/>
                    </a:lnTo>
                    <a:lnTo>
                      <a:pt x="789" y="12"/>
                    </a:lnTo>
                    <a:lnTo>
                      <a:pt x="779" y="18"/>
                    </a:lnTo>
                    <a:lnTo>
                      <a:pt x="767" y="23"/>
                    </a:lnTo>
                    <a:lnTo>
                      <a:pt x="753" y="28"/>
                    </a:lnTo>
                    <a:lnTo>
                      <a:pt x="738" y="35"/>
                    </a:lnTo>
                    <a:lnTo>
                      <a:pt x="720" y="42"/>
                    </a:lnTo>
                    <a:lnTo>
                      <a:pt x="702" y="50"/>
                    </a:lnTo>
                    <a:lnTo>
                      <a:pt x="681" y="56"/>
                    </a:lnTo>
                    <a:lnTo>
                      <a:pt x="659" y="64"/>
                    </a:lnTo>
                    <a:lnTo>
                      <a:pt x="636" y="71"/>
                    </a:lnTo>
                    <a:lnTo>
                      <a:pt x="611" y="79"/>
                    </a:lnTo>
                    <a:lnTo>
                      <a:pt x="585" y="86"/>
                    </a:lnTo>
                    <a:lnTo>
                      <a:pt x="558" y="94"/>
                    </a:lnTo>
                    <a:lnTo>
                      <a:pt x="529" y="100"/>
                    </a:lnTo>
                    <a:lnTo>
                      <a:pt x="498" y="107"/>
                    </a:lnTo>
                    <a:lnTo>
                      <a:pt x="467" y="114"/>
                    </a:lnTo>
                    <a:lnTo>
                      <a:pt x="434" y="119"/>
                    </a:lnTo>
                    <a:lnTo>
                      <a:pt x="400" y="125"/>
                    </a:lnTo>
                    <a:lnTo>
                      <a:pt x="364" y="129"/>
                    </a:lnTo>
                    <a:lnTo>
                      <a:pt x="328" y="133"/>
                    </a:lnTo>
                    <a:lnTo>
                      <a:pt x="290" y="135"/>
                    </a:lnTo>
                    <a:lnTo>
                      <a:pt x="252" y="137"/>
                    </a:lnTo>
                    <a:lnTo>
                      <a:pt x="213" y="138"/>
                    </a:lnTo>
                    <a:lnTo>
                      <a:pt x="172" y="138"/>
                    </a:lnTo>
                    <a:lnTo>
                      <a:pt x="130" y="137"/>
                    </a:lnTo>
                    <a:lnTo>
                      <a:pt x="88" y="134"/>
                    </a:lnTo>
                    <a:lnTo>
                      <a:pt x="45" y="13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1" name="Freeform 115"/>
              <p:cNvSpPr/>
              <p:nvPr/>
            </p:nvSpPr>
            <p:spPr bwMode="auto">
              <a:xfrm>
                <a:off x="3728" y="574"/>
                <a:ext cx="97" cy="141"/>
              </a:xfrm>
              <a:custGeom>
                <a:avLst/>
                <a:gdLst>
                  <a:gd name="T0" fmla="*/ 220 w 291"/>
                  <a:gd name="T1" fmla="*/ 0 h 422"/>
                  <a:gd name="T2" fmla="*/ 218 w 291"/>
                  <a:gd name="T3" fmla="*/ 1 h 422"/>
                  <a:gd name="T4" fmla="*/ 211 w 291"/>
                  <a:gd name="T5" fmla="*/ 5 h 422"/>
                  <a:gd name="T6" fmla="*/ 201 w 291"/>
                  <a:gd name="T7" fmla="*/ 14 h 422"/>
                  <a:gd name="T8" fmla="*/ 188 w 291"/>
                  <a:gd name="T9" fmla="*/ 23 h 422"/>
                  <a:gd name="T10" fmla="*/ 173 w 291"/>
                  <a:gd name="T11" fmla="*/ 36 h 422"/>
                  <a:gd name="T12" fmla="*/ 156 w 291"/>
                  <a:gd name="T13" fmla="*/ 52 h 422"/>
                  <a:gd name="T14" fmla="*/ 137 w 291"/>
                  <a:gd name="T15" fmla="*/ 70 h 422"/>
                  <a:gd name="T16" fmla="*/ 118 w 291"/>
                  <a:gd name="T17" fmla="*/ 91 h 422"/>
                  <a:gd name="T18" fmla="*/ 98 w 291"/>
                  <a:gd name="T19" fmla="*/ 114 h 422"/>
                  <a:gd name="T20" fmla="*/ 78 w 291"/>
                  <a:gd name="T21" fmla="*/ 141 h 422"/>
                  <a:gd name="T22" fmla="*/ 60 w 291"/>
                  <a:gd name="T23" fmla="*/ 169 h 422"/>
                  <a:gd name="T24" fmla="*/ 44 w 291"/>
                  <a:gd name="T25" fmla="*/ 200 h 422"/>
                  <a:gd name="T26" fmla="*/ 28 w 291"/>
                  <a:gd name="T27" fmla="*/ 233 h 422"/>
                  <a:gd name="T28" fmla="*/ 15 w 291"/>
                  <a:gd name="T29" fmla="*/ 268 h 422"/>
                  <a:gd name="T30" fmla="*/ 6 w 291"/>
                  <a:gd name="T31" fmla="*/ 305 h 422"/>
                  <a:gd name="T32" fmla="*/ 0 w 291"/>
                  <a:gd name="T33" fmla="*/ 345 h 422"/>
                  <a:gd name="T34" fmla="*/ 14 w 291"/>
                  <a:gd name="T35" fmla="*/ 371 h 422"/>
                  <a:gd name="T36" fmla="*/ 15 w 291"/>
                  <a:gd name="T37" fmla="*/ 371 h 422"/>
                  <a:gd name="T38" fmla="*/ 21 w 291"/>
                  <a:gd name="T39" fmla="*/ 371 h 422"/>
                  <a:gd name="T40" fmla="*/ 27 w 291"/>
                  <a:gd name="T41" fmla="*/ 371 h 422"/>
                  <a:gd name="T42" fmla="*/ 38 w 291"/>
                  <a:gd name="T43" fmla="*/ 371 h 422"/>
                  <a:gd name="T44" fmla="*/ 50 w 291"/>
                  <a:gd name="T45" fmla="*/ 371 h 422"/>
                  <a:gd name="T46" fmla="*/ 65 w 291"/>
                  <a:gd name="T47" fmla="*/ 371 h 422"/>
                  <a:gd name="T48" fmla="*/ 82 w 291"/>
                  <a:gd name="T49" fmla="*/ 372 h 422"/>
                  <a:gd name="T50" fmla="*/ 100 w 291"/>
                  <a:gd name="T51" fmla="*/ 374 h 422"/>
                  <a:gd name="T52" fmla="*/ 120 w 291"/>
                  <a:gd name="T53" fmla="*/ 376 h 422"/>
                  <a:gd name="T54" fmla="*/ 141 w 291"/>
                  <a:gd name="T55" fmla="*/ 380 h 422"/>
                  <a:gd name="T56" fmla="*/ 164 w 291"/>
                  <a:gd name="T57" fmla="*/ 384 h 422"/>
                  <a:gd name="T58" fmla="*/ 188 w 291"/>
                  <a:gd name="T59" fmla="*/ 388 h 422"/>
                  <a:gd name="T60" fmla="*/ 212 w 291"/>
                  <a:gd name="T61" fmla="*/ 395 h 422"/>
                  <a:gd name="T62" fmla="*/ 238 w 291"/>
                  <a:gd name="T63" fmla="*/ 403 h 422"/>
                  <a:gd name="T64" fmla="*/ 263 w 291"/>
                  <a:gd name="T65" fmla="*/ 411 h 422"/>
                  <a:gd name="T66" fmla="*/ 289 w 291"/>
                  <a:gd name="T67" fmla="*/ 422 h 422"/>
                  <a:gd name="T68" fmla="*/ 289 w 291"/>
                  <a:gd name="T69" fmla="*/ 411 h 422"/>
                  <a:gd name="T70" fmla="*/ 291 w 291"/>
                  <a:gd name="T71" fmla="*/ 380 h 422"/>
                  <a:gd name="T72" fmla="*/ 289 w 291"/>
                  <a:gd name="T73" fmla="*/ 335 h 422"/>
                  <a:gd name="T74" fmla="*/ 285 w 291"/>
                  <a:gd name="T75" fmla="*/ 277 h 422"/>
                  <a:gd name="T76" fmla="*/ 277 w 291"/>
                  <a:gd name="T77" fmla="*/ 210 h 422"/>
                  <a:gd name="T78" fmla="*/ 266 w 291"/>
                  <a:gd name="T79" fmla="*/ 139 h 422"/>
                  <a:gd name="T80" fmla="*/ 246 w 291"/>
                  <a:gd name="T81" fmla="*/ 68 h 422"/>
                  <a:gd name="T82" fmla="*/ 220 w 291"/>
                  <a:gd name="T83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1" h="422">
                    <a:moveTo>
                      <a:pt x="220" y="0"/>
                    </a:moveTo>
                    <a:lnTo>
                      <a:pt x="218" y="1"/>
                    </a:lnTo>
                    <a:lnTo>
                      <a:pt x="211" y="5"/>
                    </a:lnTo>
                    <a:lnTo>
                      <a:pt x="201" y="14"/>
                    </a:lnTo>
                    <a:lnTo>
                      <a:pt x="188" y="23"/>
                    </a:lnTo>
                    <a:lnTo>
                      <a:pt x="173" y="36"/>
                    </a:lnTo>
                    <a:lnTo>
                      <a:pt x="156" y="52"/>
                    </a:lnTo>
                    <a:lnTo>
                      <a:pt x="137" y="70"/>
                    </a:lnTo>
                    <a:lnTo>
                      <a:pt x="118" y="91"/>
                    </a:lnTo>
                    <a:lnTo>
                      <a:pt x="98" y="114"/>
                    </a:lnTo>
                    <a:lnTo>
                      <a:pt x="78" y="141"/>
                    </a:lnTo>
                    <a:lnTo>
                      <a:pt x="60" y="169"/>
                    </a:lnTo>
                    <a:lnTo>
                      <a:pt x="44" y="200"/>
                    </a:lnTo>
                    <a:lnTo>
                      <a:pt x="28" y="233"/>
                    </a:lnTo>
                    <a:lnTo>
                      <a:pt x="15" y="268"/>
                    </a:lnTo>
                    <a:lnTo>
                      <a:pt x="6" y="305"/>
                    </a:lnTo>
                    <a:lnTo>
                      <a:pt x="0" y="345"/>
                    </a:lnTo>
                    <a:lnTo>
                      <a:pt x="14" y="371"/>
                    </a:lnTo>
                    <a:lnTo>
                      <a:pt x="15" y="371"/>
                    </a:lnTo>
                    <a:lnTo>
                      <a:pt x="21" y="371"/>
                    </a:lnTo>
                    <a:lnTo>
                      <a:pt x="27" y="371"/>
                    </a:lnTo>
                    <a:lnTo>
                      <a:pt x="38" y="371"/>
                    </a:lnTo>
                    <a:lnTo>
                      <a:pt x="50" y="371"/>
                    </a:lnTo>
                    <a:lnTo>
                      <a:pt x="65" y="371"/>
                    </a:lnTo>
                    <a:lnTo>
                      <a:pt x="82" y="372"/>
                    </a:lnTo>
                    <a:lnTo>
                      <a:pt x="100" y="374"/>
                    </a:lnTo>
                    <a:lnTo>
                      <a:pt x="120" y="376"/>
                    </a:lnTo>
                    <a:lnTo>
                      <a:pt x="141" y="380"/>
                    </a:lnTo>
                    <a:lnTo>
                      <a:pt x="164" y="384"/>
                    </a:lnTo>
                    <a:lnTo>
                      <a:pt x="188" y="388"/>
                    </a:lnTo>
                    <a:lnTo>
                      <a:pt x="212" y="395"/>
                    </a:lnTo>
                    <a:lnTo>
                      <a:pt x="238" y="403"/>
                    </a:lnTo>
                    <a:lnTo>
                      <a:pt x="263" y="411"/>
                    </a:lnTo>
                    <a:lnTo>
                      <a:pt x="289" y="422"/>
                    </a:lnTo>
                    <a:lnTo>
                      <a:pt x="289" y="411"/>
                    </a:lnTo>
                    <a:lnTo>
                      <a:pt x="291" y="380"/>
                    </a:lnTo>
                    <a:lnTo>
                      <a:pt x="289" y="335"/>
                    </a:lnTo>
                    <a:lnTo>
                      <a:pt x="285" y="277"/>
                    </a:lnTo>
                    <a:lnTo>
                      <a:pt x="277" y="210"/>
                    </a:lnTo>
                    <a:lnTo>
                      <a:pt x="266" y="139"/>
                    </a:lnTo>
                    <a:lnTo>
                      <a:pt x="246" y="68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2" name="Freeform 116"/>
              <p:cNvSpPr/>
              <p:nvPr/>
            </p:nvSpPr>
            <p:spPr bwMode="auto">
              <a:xfrm>
                <a:off x="4005" y="580"/>
                <a:ext cx="101" cy="138"/>
              </a:xfrm>
              <a:custGeom>
                <a:avLst/>
                <a:gdLst>
                  <a:gd name="T0" fmla="*/ 0 w 304"/>
                  <a:gd name="T1" fmla="*/ 404 h 413"/>
                  <a:gd name="T2" fmla="*/ 1 w 304"/>
                  <a:gd name="T3" fmla="*/ 404 h 413"/>
                  <a:gd name="T4" fmla="*/ 5 w 304"/>
                  <a:gd name="T5" fmla="*/ 401 h 413"/>
                  <a:gd name="T6" fmla="*/ 11 w 304"/>
                  <a:gd name="T7" fmla="*/ 400 h 413"/>
                  <a:gd name="T8" fmla="*/ 18 w 304"/>
                  <a:gd name="T9" fmla="*/ 398 h 413"/>
                  <a:gd name="T10" fmla="*/ 26 w 304"/>
                  <a:gd name="T11" fmla="*/ 398 h 413"/>
                  <a:gd name="T12" fmla="*/ 35 w 304"/>
                  <a:gd name="T13" fmla="*/ 401 h 413"/>
                  <a:gd name="T14" fmla="*/ 46 w 304"/>
                  <a:gd name="T15" fmla="*/ 405 h 413"/>
                  <a:gd name="T16" fmla="*/ 56 w 304"/>
                  <a:gd name="T17" fmla="*/ 413 h 413"/>
                  <a:gd name="T18" fmla="*/ 57 w 304"/>
                  <a:gd name="T19" fmla="*/ 412 h 413"/>
                  <a:gd name="T20" fmla="*/ 62 w 304"/>
                  <a:gd name="T21" fmla="*/ 410 h 413"/>
                  <a:gd name="T22" fmla="*/ 69 w 304"/>
                  <a:gd name="T23" fmla="*/ 406 h 413"/>
                  <a:gd name="T24" fmla="*/ 79 w 304"/>
                  <a:gd name="T25" fmla="*/ 402 h 413"/>
                  <a:gd name="T26" fmla="*/ 90 w 304"/>
                  <a:gd name="T27" fmla="*/ 397 h 413"/>
                  <a:gd name="T28" fmla="*/ 105 w 304"/>
                  <a:gd name="T29" fmla="*/ 392 h 413"/>
                  <a:gd name="T30" fmla="*/ 121 w 304"/>
                  <a:gd name="T31" fmla="*/ 386 h 413"/>
                  <a:gd name="T32" fmla="*/ 138 w 304"/>
                  <a:gd name="T33" fmla="*/ 380 h 413"/>
                  <a:gd name="T34" fmla="*/ 157 w 304"/>
                  <a:gd name="T35" fmla="*/ 374 h 413"/>
                  <a:gd name="T36" fmla="*/ 176 w 304"/>
                  <a:gd name="T37" fmla="*/ 369 h 413"/>
                  <a:gd name="T38" fmla="*/ 197 w 304"/>
                  <a:gd name="T39" fmla="*/ 364 h 413"/>
                  <a:gd name="T40" fmla="*/ 218 w 304"/>
                  <a:gd name="T41" fmla="*/ 358 h 413"/>
                  <a:gd name="T42" fmla="*/ 240 w 304"/>
                  <a:gd name="T43" fmla="*/ 356 h 413"/>
                  <a:gd name="T44" fmla="*/ 261 w 304"/>
                  <a:gd name="T45" fmla="*/ 353 h 413"/>
                  <a:gd name="T46" fmla="*/ 283 w 304"/>
                  <a:gd name="T47" fmla="*/ 353 h 413"/>
                  <a:gd name="T48" fmla="*/ 304 w 304"/>
                  <a:gd name="T49" fmla="*/ 353 h 413"/>
                  <a:gd name="T50" fmla="*/ 304 w 304"/>
                  <a:gd name="T51" fmla="*/ 350 h 413"/>
                  <a:gd name="T52" fmla="*/ 302 w 304"/>
                  <a:gd name="T53" fmla="*/ 344 h 413"/>
                  <a:gd name="T54" fmla="*/ 299 w 304"/>
                  <a:gd name="T55" fmla="*/ 331 h 413"/>
                  <a:gd name="T56" fmla="*/ 295 w 304"/>
                  <a:gd name="T57" fmla="*/ 315 h 413"/>
                  <a:gd name="T58" fmla="*/ 290 w 304"/>
                  <a:gd name="T59" fmla="*/ 297 h 413"/>
                  <a:gd name="T60" fmla="*/ 283 w 304"/>
                  <a:gd name="T61" fmla="*/ 275 h 413"/>
                  <a:gd name="T62" fmla="*/ 273 w 304"/>
                  <a:gd name="T63" fmla="*/ 250 h 413"/>
                  <a:gd name="T64" fmla="*/ 262 w 304"/>
                  <a:gd name="T65" fmla="*/ 224 h 413"/>
                  <a:gd name="T66" fmla="*/ 249 w 304"/>
                  <a:gd name="T67" fmla="*/ 196 h 413"/>
                  <a:gd name="T68" fmla="*/ 233 w 304"/>
                  <a:gd name="T69" fmla="*/ 167 h 413"/>
                  <a:gd name="T70" fmla="*/ 215 w 304"/>
                  <a:gd name="T71" fmla="*/ 137 h 413"/>
                  <a:gd name="T72" fmla="*/ 193 w 304"/>
                  <a:gd name="T73" fmla="*/ 108 h 413"/>
                  <a:gd name="T74" fmla="*/ 169 w 304"/>
                  <a:gd name="T75" fmla="*/ 80 h 413"/>
                  <a:gd name="T76" fmla="*/ 142 w 304"/>
                  <a:gd name="T77" fmla="*/ 52 h 413"/>
                  <a:gd name="T78" fmla="*/ 111 w 304"/>
                  <a:gd name="T79" fmla="*/ 25 h 413"/>
                  <a:gd name="T80" fmla="*/ 76 w 304"/>
                  <a:gd name="T81" fmla="*/ 0 h 413"/>
                  <a:gd name="T82" fmla="*/ 73 w 304"/>
                  <a:gd name="T83" fmla="*/ 6 h 413"/>
                  <a:gd name="T84" fmla="*/ 62 w 304"/>
                  <a:gd name="T85" fmla="*/ 28 h 413"/>
                  <a:gd name="T86" fmla="*/ 49 w 304"/>
                  <a:gd name="T87" fmla="*/ 61 h 413"/>
                  <a:gd name="T88" fmla="*/ 34 w 304"/>
                  <a:gd name="T89" fmla="*/ 107 h 413"/>
                  <a:gd name="T90" fmla="*/ 19 w 304"/>
                  <a:gd name="T91" fmla="*/ 166 h 413"/>
                  <a:gd name="T92" fmla="*/ 7 w 304"/>
                  <a:gd name="T93" fmla="*/ 234 h 413"/>
                  <a:gd name="T94" fmla="*/ 0 w 304"/>
                  <a:gd name="T95" fmla="*/ 314 h 413"/>
                  <a:gd name="T96" fmla="*/ 0 w 304"/>
                  <a:gd name="T97" fmla="*/ 404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4" h="413">
                    <a:moveTo>
                      <a:pt x="0" y="404"/>
                    </a:moveTo>
                    <a:lnTo>
                      <a:pt x="1" y="404"/>
                    </a:lnTo>
                    <a:lnTo>
                      <a:pt x="5" y="401"/>
                    </a:lnTo>
                    <a:lnTo>
                      <a:pt x="11" y="400"/>
                    </a:lnTo>
                    <a:lnTo>
                      <a:pt x="18" y="398"/>
                    </a:lnTo>
                    <a:lnTo>
                      <a:pt x="26" y="398"/>
                    </a:lnTo>
                    <a:lnTo>
                      <a:pt x="35" y="401"/>
                    </a:lnTo>
                    <a:lnTo>
                      <a:pt x="46" y="405"/>
                    </a:lnTo>
                    <a:lnTo>
                      <a:pt x="56" y="413"/>
                    </a:lnTo>
                    <a:lnTo>
                      <a:pt x="57" y="412"/>
                    </a:lnTo>
                    <a:lnTo>
                      <a:pt x="62" y="410"/>
                    </a:lnTo>
                    <a:lnTo>
                      <a:pt x="69" y="406"/>
                    </a:lnTo>
                    <a:lnTo>
                      <a:pt x="79" y="402"/>
                    </a:lnTo>
                    <a:lnTo>
                      <a:pt x="90" y="397"/>
                    </a:lnTo>
                    <a:lnTo>
                      <a:pt x="105" y="392"/>
                    </a:lnTo>
                    <a:lnTo>
                      <a:pt x="121" y="386"/>
                    </a:lnTo>
                    <a:lnTo>
                      <a:pt x="138" y="380"/>
                    </a:lnTo>
                    <a:lnTo>
                      <a:pt x="157" y="374"/>
                    </a:lnTo>
                    <a:lnTo>
                      <a:pt x="176" y="369"/>
                    </a:lnTo>
                    <a:lnTo>
                      <a:pt x="197" y="364"/>
                    </a:lnTo>
                    <a:lnTo>
                      <a:pt x="218" y="358"/>
                    </a:lnTo>
                    <a:lnTo>
                      <a:pt x="240" y="356"/>
                    </a:lnTo>
                    <a:lnTo>
                      <a:pt x="261" y="353"/>
                    </a:lnTo>
                    <a:lnTo>
                      <a:pt x="283" y="353"/>
                    </a:lnTo>
                    <a:lnTo>
                      <a:pt x="304" y="353"/>
                    </a:lnTo>
                    <a:lnTo>
                      <a:pt x="304" y="350"/>
                    </a:lnTo>
                    <a:lnTo>
                      <a:pt x="302" y="344"/>
                    </a:lnTo>
                    <a:lnTo>
                      <a:pt x="299" y="331"/>
                    </a:lnTo>
                    <a:lnTo>
                      <a:pt x="295" y="315"/>
                    </a:lnTo>
                    <a:lnTo>
                      <a:pt x="290" y="297"/>
                    </a:lnTo>
                    <a:lnTo>
                      <a:pt x="283" y="275"/>
                    </a:lnTo>
                    <a:lnTo>
                      <a:pt x="273" y="250"/>
                    </a:lnTo>
                    <a:lnTo>
                      <a:pt x="262" y="224"/>
                    </a:lnTo>
                    <a:lnTo>
                      <a:pt x="249" y="196"/>
                    </a:lnTo>
                    <a:lnTo>
                      <a:pt x="233" y="167"/>
                    </a:lnTo>
                    <a:lnTo>
                      <a:pt x="215" y="137"/>
                    </a:lnTo>
                    <a:lnTo>
                      <a:pt x="193" y="108"/>
                    </a:lnTo>
                    <a:lnTo>
                      <a:pt x="169" y="80"/>
                    </a:lnTo>
                    <a:lnTo>
                      <a:pt x="142" y="52"/>
                    </a:lnTo>
                    <a:lnTo>
                      <a:pt x="111" y="25"/>
                    </a:lnTo>
                    <a:lnTo>
                      <a:pt x="76" y="0"/>
                    </a:lnTo>
                    <a:lnTo>
                      <a:pt x="73" y="6"/>
                    </a:lnTo>
                    <a:lnTo>
                      <a:pt x="62" y="28"/>
                    </a:lnTo>
                    <a:lnTo>
                      <a:pt x="49" y="61"/>
                    </a:lnTo>
                    <a:lnTo>
                      <a:pt x="34" y="107"/>
                    </a:lnTo>
                    <a:lnTo>
                      <a:pt x="19" y="166"/>
                    </a:lnTo>
                    <a:lnTo>
                      <a:pt x="7" y="234"/>
                    </a:lnTo>
                    <a:lnTo>
                      <a:pt x="0" y="31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3" name="Freeform 117"/>
              <p:cNvSpPr/>
              <p:nvPr/>
            </p:nvSpPr>
            <p:spPr bwMode="auto">
              <a:xfrm>
                <a:off x="3893" y="701"/>
                <a:ext cx="64" cy="80"/>
              </a:xfrm>
              <a:custGeom>
                <a:avLst/>
                <a:gdLst>
                  <a:gd name="T0" fmla="*/ 89 w 192"/>
                  <a:gd name="T1" fmla="*/ 0 h 241"/>
                  <a:gd name="T2" fmla="*/ 86 w 192"/>
                  <a:gd name="T3" fmla="*/ 7 h 241"/>
                  <a:gd name="T4" fmla="*/ 77 w 192"/>
                  <a:gd name="T5" fmla="*/ 26 h 241"/>
                  <a:gd name="T6" fmla="*/ 64 w 192"/>
                  <a:gd name="T7" fmla="*/ 52 h 241"/>
                  <a:gd name="T8" fmla="*/ 50 w 192"/>
                  <a:gd name="T9" fmla="*/ 86 h 241"/>
                  <a:gd name="T10" fmla="*/ 35 w 192"/>
                  <a:gd name="T11" fmla="*/ 123 h 241"/>
                  <a:gd name="T12" fmla="*/ 20 w 192"/>
                  <a:gd name="T13" fmla="*/ 161 h 241"/>
                  <a:gd name="T14" fmla="*/ 8 w 192"/>
                  <a:gd name="T15" fmla="*/ 197 h 241"/>
                  <a:gd name="T16" fmla="*/ 0 w 192"/>
                  <a:gd name="T17" fmla="*/ 228 h 241"/>
                  <a:gd name="T18" fmla="*/ 1 w 192"/>
                  <a:gd name="T19" fmla="*/ 228 h 241"/>
                  <a:gd name="T20" fmla="*/ 4 w 192"/>
                  <a:gd name="T21" fmla="*/ 229 h 241"/>
                  <a:gd name="T22" fmla="*/ 10 w 192"/>
                  <a:gd name="T23" fmla="*/ 232 h 241"/>
                  <a:gd name="T24" fmla="*/ 16 w 192"/>
                  <a:gd name="T25" fmla="*/ 233 h 241"/>
                  <a:gd name="T26" fmla="*/ 25 w 192"/>
                  <a:gd name="T27" fmla="*/ 236 h 241"/>
                  <a:gd name="T28" fmla="*/ 35 w 192"/>
                  <a:gd name="T29" fmla="*/ 237 h 241"/>
                  <a:gd name="T30" fmla="*/ 47 w 192"/>
                  <a:gd name="T31" fmla="*/ 240 h 241"/>
                  <a:gd name="T32" fmla="*/ 60 w 192"/>
                  <a:gd name="T33" fmla="*/ 241 h 241"/>
                  <a:gd name="T34" fmla="*/ 74 w 192"/>
                  <a:gd name="T35" fmla="*/ 241 h 241"/>
                  <a:gd name="T36" fmla="*/ 89 w 192"/>
                  <a:gd name="T37" fmla="*/ 240 h 241"/>
                  <a:gd name="T38" fmla="*/ 104 w 192"/>
                  <a:gd name="T39" fmla="*/ 239 h 241"/>
                  <a:gd name="T40" fmla="*/ 121 w 192"/>
                  <a:gd name="T41" fmla="*/ 234 h 241"/>
                  <a:gd name="T42" fmla="*/ 138 w 192"/>
                  <a:gd name="T43" fmla="*/ 230 h 241"/>
                  <a:gd name="T44" fmla="*/ 156 w 192"/>
                  <a:gd name="T45" fmla="*/ 222 h 241"/>
                  <a:gd name="T46" fmla="*/ 174 w 192"/>
                  <a:gd name="T47" fmla="*/ 214 h 241"/>
                  <a:gd name="T48" fmla="*/ 192 w 192"/>
                  <a:gd name="T49" fmla="*/ 202 h 241"/>
                  <a:gd name="T50" fmla="*/ 188 w 192"/>
                  <a:gd name="T51" fmla="*/ 197 h 241"/>
                  <a:gd name="T52" fmla="*/ 182 w 192"/>
                  <a:gd name="T53" fmla="*/ 184 h 241"/>
                  <a:gd name="T54" fmla="*/ 170 w 192"/>
                  <a:gd name="T55" fmla="*/ 162 h 241"/>
                  <a:gd name="T56" fmla="*/ 156 w 192"/>
                  <a:gd name="T57" fmla="*/ 135 h 241"/>
                  <a:gd name="T58" fmla="*/ 139 w 192"/>
                  <a:gd name="T59" fmla="*/ 105 h 241"/>
                  <a:gd name="T60" fmla="*/ 122 w 192"/>
                  <a:gd name="T61" fmla="*/ 71 h 241"/>
                  <a:gd name="T62" fmla="*/ 106 w 192"/>
                  <a:gd name="T63" fmla="*/ 35 h 241"/>
                  <a:gd name="T64" fmla="*/ 89 w 192"/>
                  <a:gd name="T6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2" h="241">
                    <a:moveTo>
                      <a:pt x="89" y="0"/>
                    </a:moveTo>
                    <a:lnTo>
                      <a:pt x="86" y="7"/>
                    </a:lnTo>
                    <a:lnTo>
                      <a:pt x="77" y="26"/>
                    </a:lnTo>
                    <a:lnTo>
                      <a:pt x="64" y="52"/>
                    </a:lnTo>
                    <a:lnTo>
                      <a:pt x="50" y="86"/>
                    </a:lnTo>
                    <a:lnTo>
                      <a:pt x="35" y="123"/>
                    </a:lnTo>
                    <a:lnTo>
                      <a:pt x="20" y="161"/>
                    </a:lnTo>
                    <a:lnTo>
                      <a:pt x="8" y="197"/>
                    </a:lnTo>
                    <a:lnTo>
                      <a:pt x="0" y="228"/>
                    </a:lnTo>
                    <a:lnTo>
                      <a:pt x="1" y="228"/>
                    </a:lnTo>
                    <a:lnTo>
                      <a:pt x="4" y="229"/>
                    </a:lnTo>
                    <a:lnTo>
                      <a:pt x="10" y="232"/>
                    </a:lnTo>
                    <a:lnTo>
                      <a:pt x="16" y="233"/>
                    </a:lnTo>
                    <a:lnTo>
                      <a:pt x="25" y="236"/>
                    </a:lnTo>
                    <a:lnTo>
                      <a:pt x="35" y="237"/>
                    </a:lnTo>
                    <a:lnTo>
                      <a:pt x="47" y="240"/>
                    </a:lnTo>
                    <a:lnTo>
                      <a:pt x="60" y="241"/>
                    </a:lnTo>
                    <a:lnTo>
                      <a:pt x="74" y="241"/>
                    </a:lnTo>
                    <a:lnTo>
                      <a:pt x="89" y="240"/>
                    </a:lnTo>
                    <a:lnTo>
                      <a:pt x="104" y="239"/>
                    </a:lnTo>
                    <a:lnTo>
                      <a:pt x="121" y="234"/>
                    </a:lnTo>
                    <a:lnTo>
                      <a:pt x="138" y="230"/>
                    </a:lnTo>
                    <a:lnTo>
                      <a:pt x="156" y="222"/>
                    </a:lnTo>
                    <a:lnTo>
                      <a:pt x="174" y="214"/>
                    </a:lnTo>
                    <a:lnTo>
                      <a:pt x="192" y="202"/>
                    </a:lnTo>
                    <a:lnTo>
                      <a:pt x="188" y="197"/>
                    </a:lnTo>
                    <a:lnTo>
                      <a:pt x="182" y="184"/>
                    </a:lnTo>
                    <a:lnTo>
                      <a:pt x="170" y="162"/>
                    </a:lnTo>
                    <a:lnTo>
                      <a:pt x="156" y="135"/>
                    </a:lnTo>
                    <a:lnTo>
                      <a:pt x="139" y="105"/>
                    </a:lnTo>
                    <a:lnTo>
                      <a:pt x="122" y="71"/>
                    </a:lnTo>
                    <a:lnTo>
                      <a:pt x="106" y="3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4" name="Freeform 118"/>
              <p:cNvSpPr/>
              <p:nvPr/>
            </p:nvSpPr>
            <p:spPr bwMode="auto">
              <a:xfrm>
                <a:off x="3852" y="852"/>
                <a:ext cx="152" cy="129"/>
              </a:xfrm>
              <a:custGeom>
                <a:avLst/>
                <a:gdLst>
                  <a:gd name="T0" fmla="*/ 259 w 458"/>
                  <a:gd name="T1" fmla="*/ 6 h 388"/>
                  <a:gd name="T2" fmla="*/ 241 w 458"/>
                  <a:gd name="T3" fmla="*/ 2 h 388"/>
                  <a:gd name="T4" fmla="*/ 209 w 458"/>
                  <a:gd name="T5" fmla="*/ 0 h 388"/>
                  <a:gd name="T6" fmla="*/ 169 w 458"/>
                  <a:gd name="T7" fmla="*/ 1 h 388"/>
                  <a:gd name="T8" fmla="*/ 124 w 458"/>
                  <a:gd name="T9" fmla="*/ 10 h 388"/>
                  <a:gd name="T10" fmla="*/ 80 w 458"/>
                  <a:gd name="T11" fmla="*/ 32 h 388"/>
                  <a:gd name="T12" fmla="*/ 40 w 458"/>
                  <a:gd name="T13" fmla="*/ 71 h 388"/>
                  <a:gd name="T14" fmla="*/ 11 w 458"/>
                  <a:gd name="T15" fmla="*/ 129 h 388"/>
                  <a:gd name="T16" fmla="*/ 1 w 458"/>
                  <a:gd name="T17" fmla="*/ 170 h 388"/>
                  <a:gd name="T18" fmla="*/ 0 w 458"/>
                  <a:gd name="T19" fmla="*/ 187 h 388"/>
                  <a:gd name="T20" fmla="*/ 1 w 458"/>
                  <a:gd name="T21" fmla="*/ 218 h 388"/>
                  <a:gd name="T22" fmla="*/ 11 w 458"/>
                  <a:gd name="T23" fmla="*/ 257 h 388"/>
                  <a:gd name="T24" fmla="*/ 31 w 458"/>
                  <a:gd name="T25" fmla="*/ 298 h 388"/>
                  <a:gd name="T26" fmla="*/ 66 w 458"/>
                  <a:gd name="T27" fmla="*/ 337 h 388"/>
                  <a:gd name="T28" fmla="*/ 121 w 458"/>
                  <a:gd name="T29" fmla="*/ 368 h 388"/>
                  <a:gd name="T30" fmla="*/ 199 w 458"/>
                  <a:gd name="T31" fmla="*/ 385 h 388"/>
                  <a:gd name="T32" fmla="*/ 253 w 458"/>
                  <a:gd name="T33" fmla="*/ 386 h 388"/>
                  <a:gd name="T34" fmla="*/ 286 w 458"/>
                  <a:gd name="T35" fmla="*/ 380 h 388"/>
                  <a:gd name="T36" fmla="*/ 336 w 458"/>
                  <a:gd name="T37" fmla="*/ 361 h 388"/>
                  <a:gd name="T38" fmla="*/ 391 w 458"/>
                  <a:gd name="T39" fmla="*/ 332 h 388"/>
                  <a:gd name="T40" fmla="*/ 415 w 458"/>
                  <a:gd name="T41" fmla="*/ 309 h 388"/>
                  <a:gd name="T42" fmla="*/ 424 w 458"/>
                  <a:gd name="T43" fmla="*/ 294 h 388"/>
                  <a:gd name="T44" fmla="*/ 439 w 458"/>
                  <a:gd name="T45" fmla="*/ 266 h 388"/>
                  <a:gd name="T46" fmla="*/ 450 w 458"/>
                  <a:gd name="T47" fmla="*/ 230 h 388"/>
                  <a:gd name="T48" fmla="*/ 458 w 458"/>
                  <a:gd name="T49" fmla="*/ 184 h 388"/>
                  <a:gd name="T50" fmla="*/ 454 w 458"/>
                  <a:gd name="T51" fmla="*/ 136 h 388"/>
                  <a:gd name="T52" fmla="*/ 432 w 458"/>
                  <a:gd name="T53" fmla="*/ 87 h 388"/>
                  <a:gd name="T54" fmla="*/ 390 w 458"/>
                  <a:gd name="T55" fmla="*/ 38 h 388"/>
                  <a:gd name="T56" fmla="*/ 356 w 458"/>
                  <a:gd name="T57" fmla="*/ 14 h 388"/>
                  <a:gd name="T58" fmla="*/ 341 w 458"/>
                  <a:gd name="T59" fmla="*/ 9 h 388"/>
                  <a:gd name="T60" fmla="*/ 313 w 458"/>
                  <a:gd name="T61" fmla="*/ 2 h 388"/>
                  <a:gd name="T62" fmla="*/ 280 w 458"/>
                  <a:gd name="T63" fmla="*/ 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8" h="388">
                    <a:moveTo>
                      <a:pt x="261" y="6"/>
                    </a:moveTo>
                    <a:lnTo>
                      <a:pt x="259" y="6"/>
                    </a:lnTo>
                    <a:lnTo>
                      <a:pt x="251" y="4"/>
                    </a:lnTo>
                    <a:lnTo>
                      <a:pt x="241" y="2"/>
                    </a:lnTo>
                    <a:lnTo>
                      <a:pt x="226" y="1"/>
                    </a:lnTo>
                    <a:lnTo>
                      <a:pt x="209" y="0"/>
                    </a:lnTo>
                    <a:lnTo>
                      <a:pt x="189" y="0"/>
                    </a:lnTo>
                    <a:lnTo>
                      <a:pt x="169" y="1"/>
                    </a:lnTo>
                    <a:lnTo>
                      <a:pt x="147" y="4"/>
                    </a:lnTo>
                    <a:lnTo>
                      <a:pt x="124" y="10"/>
                    </a:lnTo>
                    <a:lnTo>
                      <a:pt x="101" y="20"/>
                    </a:lnTo>
                    <a:lnTo>
                      <a:pt x="80" y="32"/>
                    </a:lnTo>
                    <a:lnTo>
                      <a:pt x="59" y="49"/>
                    </a:lnTo>
                    <a:lnTo>
                      <a:pt x="40" y="71"/>
                    </a:lnTo>
                    <a:lnTo>
                      <a:pt x="24" y="97"/>
                    </a:lnTo>
                    <a:lnTo>
                      <a:pt x="11" y="129"/>
                    </a:lnTo>
                    <a:lnTo>
                      <a:pt x="1" y="167"/>
                    </a:lnTo>
                    <a:lnTo>
                      <a:pt x="1" y="170"/>
                    </a:lnTo>
                    <a:lnTo>
                      <a:pt x="0" y="176"/>
                    </a:lnTo>
                    <a:lnTo>
                      <a:pt x="0" y="187"/>
                    </a:lnTo>
                    <a:lnTo>
                      <a:pt x="0" y="202"/>
                    </a:lnTo>
                    <a:lnTo>
                      <a:pt x="1" y="218"/>
                    </a:lnTo>
                    <a:lnTo>
                      <a:pt x="6" y="237"/>
                    </a:lnTo>
                    <a:lnTo>
                      <a:pt x="11" y="257"/>
                    </a:lnTo>
                    <a:lnTo>
                      <a:pt x="19" y="277"/>
                    </a:lnTo>
                    <a:lnTo>
                      <a:pt x="31" y="298"/>
                    </a:lnTo>
                    <a:lnTo>
                      <a:pt x="46" y="318"/>
                    </a:lnTo>
                    <a:lnTo>
                      <a:pt x="66" y="337"/>
                    </a:lnTo>
                    <a:lnTo>
                      <a:pt x="90" y="353"/>
                    </a:lnTo>
                    <a:lnTo>
                      <a:pt x="121" y="368"/>
                    </a:lnTo>
                    <a:lnTo>
                      <a:pt x="157" y="378"/>
                    </a:lnTo>
                    <a:lnTo>
                      <a:pt x="199" y="385"/>
                    </a:lnTo>
                    <a:lnTo>
                      <a:pt x="248" y="388"/>
                    </a:lnTo>
                    <a:lnTo>
                      <a:pt x="253" y="386"/>
                    </a:lnTo>
                    <a:lnTo>
                      <a:pt x="267" y="384"/>
                    </a:lnTo>
                    <a:lnTo>
                      <a:pt x="286" y="380"/>
                    </a:lnTo>
                    <a:lnTo>
                      <a:pt x="310" y="372"/>
                    </a:lnTo>
                    <a:lnTo>
                      <a:pt x="336" y="361"/>
                    </a:lnTo>
                    <a:lnTo>
                      <a:pt x="365" y="348"/>
                    </a:lnTo>
                    <a:lnTo>
                      <a:pt x="391" y="332"/>
                    </a:lnTo>
                    <a:lnTo>
                      <a:pt x="414" y="312"/>
                    </a:lnTo>
                    <a:lnTo>
                      <a:pt x="415" y="309"/>
                    </a:lnTo>
                    <a:lnTo>
                      <a:pt x="419" y="303"/>
                    </a:lnTo>
                    <a:lnTo>
                      <a:pt x="424" y="294"/>
                    </a:lnTo>
                    <a:lnTo>
                      <a:pt x="431" y="282"/>
                    </a:lnTo>
                    <a:lnTo>
                      <a:pt x="439" y="266"/>
                    </a:lnTo>
                    <a:lnTo>
                      <a:pt x="445" y="249"/>
                    </a:lnTo>
                    <a:lnTo>
                      <a:pt x="450" y="230"/>
                    </a:lnTo>
                    <a:lnTo>
                      <a:pt x="456" y="207"/>
                    </a:lnTo>
                    <a:lnTo>
                      <a:pt x="458" y="184"/>
                    </a:lnTo>
                    <a:lnTo>
                      <a:pt x="457" y="162"/>
                    </a:lnTo>
                    <a:lnTo>
                      <a:pt x="454" y="136"/>
                    </a:lnTo>
                    <a:lnTo>
                      <a:pt x="445" y="112"/>
                    </a:lnTo>
                    <a:lnTo>
                      <a:pt x="432" y="87"/>
                    </a:lnTo>
                    <a:lnTo>
                      <a:pt x="414" y="63"/>
                    </a:lnTo>
                    <a:lnTo>
                      <a:pt x="390" y="38"/>
                    </a:lnTo>
                    <a:lnTo>
                      <a:pt x="358" y="16"/>
                    </a:lnTo>
                    <a:lnTo>
                      <a:pt x="356" y="14"/>
                    </a:lnTo>
                    <a:lnTo>
                      <a:pt x="349" y="12"/>
                    </a:lnTo>
                    <a:lnTo>
                      <a:pt x="341" y="9"/>
                    </a:lnTo>
                    <a:lnTo>
                      <a:pt x="328" y="5"/>
                    </a:lnTo>
                    <a:lnTo>
                      <a:pt x="313" y="2"/>
                    </a:lnTo>
                    <a:lnTo>
                      <a:pt x="297" y="1"/>
                    </a:lnTo>
                    <a:lnTo>
                      <a:pt x="280" y="2"/>
                    </a:lnTo>
                    <a:lnTo>
                      <a:pt x="261" y="6"/>
                    </a:lnTo>
                    <a:close/>
                  </a:path>
                </a:pathLst>
              </a:custGeom>
              <a:solidFill>
                <a:srgbClr val="BA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5" name="Freeform 119"/>
              <p:cNvSpPr/>
              <p:nvPr/>
            </p:nvSpPr>
            <p:spPr bwMode="auto">
              <a:xfrm>
                <a:off x="3902" y="850"/>
                <a:ext cx="43" cy="39"/>
              </a:xfrm>
              <a:custGeom>
                <a:avLst/>
                <a:gdLst>
                  <a:gd name="T0" fmla="*/ 13 w 130"/>
                  <a:gd name="T1" fmla="*/ 0 h 117"/>
                  <a:gd name="T2" fmla="*/ 0 w 130"/>
                  <a:gd name="T3" fmla="*/ 117 h 117"/>
                  <a:gd name="T4" fmla="*/ 130 w 130"/>
                  <a:gd name="T5" fmla="*/ 109 h 117"/>
                  <a:gd name="T6" fmla="*/ 116 w 130"/>
                  <a:gd name="T7" fmla="*/ 0 h 117"/>
                  <a:gd name="T8" fmla="*/ 13 w 130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17">
                    <a:moveTo>
                      <a:pt x="13" y="0"/>
                    </a:moveTo>
                    <a:lnTo>
                      <a:pt x="0" y="117"/>
                    </a:lnTo>
                    <a:lnTo>
                      <a:pt x="130" y="109"/>
                    </a:lnTo>
                    <a:lnTo>
                      <a:pt x="11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6" name="Freeform 120"/>
              <p:cNvSpPr/>
              <p:nvPr/>
            </p:nvSpPr>
            <p:spPr bwMode="auto">
              <a:xfrm>
                <a:off x="3748" y="597"/>
                <a:ext cx="70" cy="109"/>
              </a:xfrm>
              <a:custGeom>
                <a:avLst/>
                <a:gdLst>
                  <a:gd name="T0" fmla="*/ 0 w 209"/>
                  <a:gd name="T1" fmla="*/ 287 h 328"/>
                  <a:gd name="T2" fmla="*/ 0 w 209"/>
                  <a:gd name="T3" fmla="*/ 284 h 328"/>
                  <a:gd name="T4" fmla="*/ 1 w 209"/>
                  <a:gd name="T5" fmla="*/ 279 h 328"/>
                  <a:gd name="T6" fmla="*/ 3 w 209"/>
                  <a:gd name="T7" fmla="*/ 269 h 328"/>
                  <a:gd name="T8" fmla="*/ 7 w 209"/>
                  <a:gd name="T9" fmla="*/ 257 h 328"/>
                  <a:gd name="T10" fmla="*/ 11 w 209"/>
                  <a:gd name="T11" fmla="*/ 243 h 328"/>
                  <a:gd name="T12" fmla="*/ 16 w 209"/>
                  <a:gd name="T13" fmla="*/ 225 h 328"/>
                  <a:gd name="T14" fmla="*/ 24 w 209"/>
                  <a:gd name="T15" fmla="*/ 205 h 328"/>
                  <a:gd name="T16" fmla="*/ 33 w 209"/>
                  <a:gd name="T17" fmla="*/ 185 h 328"/>
                  <a:gd name="T18" fmla="*/ 44 w 209"/>
                  <a:gd name="T19" fmla="*/ 162 h 328"/>
                  <a:gd name="T20" fmla="*/ 56 w 209"/>
                  <a:gd name="T21" fmla="*/ 140 h 328"/>
                  <a:gd name="T22" fmla="*/ 70 w 209"/>
                  <a:gd name="T23" fmla="*/ 116 h 328"/>
                  <a:gd name="T24" fmla="*/ 87 w 209"/>
                  <a:gd name="T25" fmla="*/ 91 h 328"/>
                  <a:gd name="T26" fmla="*/ 106 w 209"/>
                  <a:gd name="T27" fmla="*/ 67 h 328"/>
                  <a:gd name="T28" fmla="*/ 127 w 209"/>
                  <a:gd name="T29" fmla="*/ 45 h 328"/>
                  <a:gd name="T30" fmla="*/ 151 w 209"/>
                  <a:gd name="T31" fmla="*/ 22 h 328"/>
                  <a:gd name="T32" fmla="*/ 178 w 209"/>
                  <a:gd name="T33" fmla="*/ 0 h 328"/>
                  <a:gd name="T34" fmla="*/ 181 w 209"/>
                  <a:gd name="T35" fmla="*/ 7 h 328"/>
                  <a:gd name="T36" fmla="*/ 185 w 209"/>
                  <a:gd name="T37" fmla="*/ 29 h 328"/>
                  <a:gd name="T38" fmla="*/ 190 w 209"/>
                  <a:gd name="T39" fmla="*/ 59 h 328"/>
                  <a:gd name="T40" fmla="*/ 198 w 209"/>
                  <a:gd name="T41" fmla="*/ 101 h 328"/>
                  <a:gd name="T42" fmla="*/ 204 w 209"/>
                  <a:gd name="T43" fmla="*/ 150 h 328"/>
                  <a:gd name="T44" fmla="*/ 208 w 209"/>
                  <a:gd name="T45" fmla="*/ 207 h 328"/>
                  <a:gd name="T46" fmla="*/ 209 w 209"/>
                  <a:gd name="T47" fmla="*/ 265 h 328"/>
                  <a:gd name="T48" fmla="*/ 207 w 209"/>
                  <a:gd name="T49" fmla="*/ 328 h 328"/>
                  <a:gd name="T50" fmla="*/ 205 w 209"/>
                  <a:gd name="T51" fmla="*/ 328 h 328"/>
                  <a:gd name="T52" fmla="*/ 200 w 209"/>
                  <a:gd name="T53" fmla="*/ 326 h 328"/>
                  <a:gd name="T54" fmla="*/ 192 w 209"/>
                  <a:gd name="T55" fmla="*/ 324 h 328"/>
                  <a:gd name="T56" fmla="*/ 182 w 209"/>
                  <a:gd name="T57" fmla="*/ 320 h 328"/>
                  <a:gd name="T58" fmla="*/ 169 w 209"/>
                  <a:gd name="T59" fmla="*/ 316 h 328"/>
                  <a:gd name="T60" fmla="*/ 153 w 209"/>
                  <a:gd name="T61" fmla="*/ 312 h 328"/>
                  <a:gd name="T62" fmla="*/ 138 w 209"/>
                  <a:gd name="T63" fmla="*/ 308 h 328"/>
                  <a:gd name="T64" fmla="*/ 122 w 209"/>
                  <a:gd name="T65" fmla="*/ 304 h 328"/>
                  <a:gd name="T66" fmla="*/ 105 w 209"/>
                  <a:gd name="T67" fmla="*/ 300 h 328"/>
                  <a:gd name="T68" fmla="*/ 86 w 209"/>
                  <a:gd name="T69" fmla="*/ 296 h 328"/>
                  <a:gd name="T70" fmla="*/ 70 w 209"/>
                  <a:gd name="T71" fmla="*/ 292 h 328"/>
                  <a:gd name="T72" fmla="*/ 52 w 209"/>
                  <a:gd name="T73" fmla="*/ 290 h 328"/>
                  <a:gd name="T74" fmla="*/ 37 w 209"/>
                  <a:gd name="T75" fmla="*/ 287 h 328"/>
                  <a:gd name="T76" fmla="*/ 23 w 209"/>
                  <a:gd name="T77" fmla="*/ 285 h 328"/>
                  <a:gd name="T78" fmla="*/ 10 w 209"/>
                  <a:gd name="T79" fmla="*/ 285 h 328"/>
                  <a:gd name="T80" fmla="*/ 0 w 209"/>
                  <a:gd name="T81" fmla="*/ 28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9" h="328">
                    <a:moveTo>
                      <a:pt x="0" y="287"/>
                    </a:moveTo>
                    <a:lnTo>
                      <a:pt x="0" y="284"/>
                    </a:lnTo>
                    <a:lnTo>
                      <a:pt x="1" y="279"/>
                    </a:lnTo>
                    <a:lnTo>
                      <a:pt x="3" y="269"/>
                    </a:lnTo>
                    <a:lnTo>
                      <a:pt x="7" y="257"/>
                    </a:lnTo>
                    <a:lnTo>
                      <a:pt x="11" y="243"/>
                    </a:lnTo>
                    <a:lnTo>
                      <a:pt x="16" y="225"/>
                    </a:lnTo>
                    <a:lnTo>
                      <a:pt x="24" y="205"/>
                    </a:lnTo>
                    <a:lnTo>
                      <a:pt x="33" y="185"/>
                    </a:lnTo>
                    <a:lnTo>
                      <a:pt x="44" y="162"/>
                    </a:lnTo>
                    <a:lnTo>
                      <a:pt x="56" y="140"/>
                    </a:lnTo>
                    <a:lnTo>
                      <a:pt x="70" y="116"/>
                    </a:lnTo>
                    <a:lnTo>
                      <a:pt x="87" y="91"/>
                    </a:lnTo>
                    <a:lnTo>
                      <a:pt x="106" y="67"/>
                    </a:lnTo>
                    <a:lnTo>
                      <a:pt x="127" y="45"/>
                    </a:lnTo>
                    <a:lnTo>
                      <a:pt x="151" y="22"/>
                    </a:lnTo>
                    <a:lnTo>
                      <a:pt x="178" y="0"/>
                    </a:lnTo>
                    <a:lnTo>
                      <a:pt x="181" y="7"/>
                    </a:lnTo>
                    <a:lnTo>
                      <a:pt x="185" y="29"/>
                    </a:lnTo>
                    <a:lnTo>
                      <a:pt x="190" y="59"/>
                    </a:lnTo>
                    <a:lnTo>
                      <a:pt x="198" y="101"/>
                    </a:lnTo>
                    <a:lnTo>
                      <a:pt x="204" y="150"/>
                    </a:lnTo>
                    <a:lnTo>
                      <a:pt x="208" y="207"/>
                    </a:lnTo>
                    <a:lnTo>
                      <a:pt x="209" y="265"/>
                    </a:lnTo>
                    <a:lnTo>
                      <a:pt x="207" y="328"/>
                    </a:lnTo>
                    <a:lnTo>
                      <a:pt x="205" y="328"/>
                    </a:lnTo>
                    <a:lnTo>
                      <a:pt x="200" y="326"/>
                    </a:lnTo>
                    <a:lnTo>
                      <a:pt x="192" y="324"/>
                    </a:lnTo>
                    <a:lnTo>
                      <a:pt x="182" y="320"/>
                    </a:lnTo>
                    <a:lnTo>
                      <a:pt x="169" y="316"/>
                    </a:lnTo>
                    <a:lnTo>
                      <a:pt x="153" y="312"/>
                    </a:lnTo>
                    <a:lnTo>
                      <a:pt x="138" y="308"/>
                    </a:lnTo>
                    <a:lnTo>
                      <a:pt x="122" y="304"/>
                    </a:lnTo>
                    <a:lnTo>
                      <a:pt x="105" y="300"/>
                    </a:lnTo>
                    <a:lnTo>
                      <a:pt x="86" y="296"/>
                    </a:lnTo>
                    <a:lnTo>
                      <a:pt x="70" y="292"/>
                    </a:lnTo>
                    <a:lnTo>
                      <a:pt x="52" y="290"/>
                    </a:lnTo>
                    <a:lnTo>
                      <a:pt x="37" y="287"/>
                    </a:lnTo>
                    <a:lnTo>
                      <a:pt x="23" y="285"/>
                    </a:lnTo>
                    <a:lnTo>
                      <a:pt x="10" y="285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DB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7" name="Freeform 121"/>
              <p:cNvSpPr/>
              <p:nvPr/>
            </p:nvSpPr>
            <p:spPr bwMode="auto">
              <a:xfrm>
                <a:off x="4012" y="611"/>
                <a:ext cx="66" cy="95"/>
              </a:xfrm>
              <a:custGeom>
                <a:avLst/>
                <a:gdLst>
                  <a:gd name="T0" fmla="*/ 55 w 200"/>
                  <a:gd name="T1" fmla="*/ 0 h 286"/>
                  <a:gd name="T2" fmla="*/ 53 w 200"/>
                  <a:gd name="T3" fmla="*/ 7 h 286"/>
                  <a:gd name="T4" fmla="*/ 46 w 200"/>
                  <a:gd name="T5" fmla="*/ 25 h 286"/>
                  <a:gd name="T6" fmla="*/ 36 w 200"/>
                  <a:gd name="T7" fmla="*/ 55 h 286"/>
                  <a:gd name="T8" fmla="*/ 25 w 200"/>
                  <a:gd name="T9" fmla="*/ 92 h 286"/>
                  <a:gd name="T10" fmla="*/ 15 w 200"/>
                  <a:gd name="T11" fmla="*/ 136 h 286"/>
                  <a:gd name="T12" fmla="*/ 5 w 200"/>
                  <a:gd name="T13" fmla="*/ 185 h 286"/>
                  <a:gd name="T14" fmla="*/ 0 w 200"/>
                  <a:gd name="T15" fmla="*/ 235 h 286"/>
                  <a:gd name="T16" fmla="*/ 0 w 200"/>
                  <a:gd name="T17" fmla="*/ 286 h 286"/>
                  <a:gd name="T18" fmla="*/ 27 w 200"/>
                  <a:gd name="T19" fmla="*/ 286 h 286"/>
                  <a:gd name="T20" fmla="*/ 33 w 200"/>
                  <a:gd name="T21" fmla="*/ 285 h 286"/>
                  <a:gd name="T22" fmla="*/ 48 w 200"/>
                  <a:gd name="T23" fmla="*/ 280 h 286"/>
                  <a:gd name="T24" fmla="*/ 68 w 200"/>
                  <a:gd name="T25" fmla="*/ 273 h 286"/>
                  <a:gd name="T26" fmla="*/ 96 w 200"/>
                  <a:gd name="T27" fmla="*/ 265 h 286"/>
                  <a:gd name="T28" fmla="*/ 124 w 200"/>
                  <a:gd name="T29" fmla="*/ 256 h 286"/>
                  <a:gd name="T30" fmla="*/ 152 w 200"/>
                  <a:gd name="T31" fmla="*/ 248 h 286"/>
                  <a:gd name="T32" fmla="*/ 178 w 200"/>
                  <a:gd name="T33" fmla="*/ 241 h 286"/>
                  <a:gd name="T34" fmla="*/ 200 w 200"/>
                  <a:gd name="T35" fmla="*/ 235 h 286"/>
                  <a:gd name="T36" fmla="*/ 197 w 200"/>
                  <a:gd name="T37" fmla="*/ 227 h 286"/>
                  <a:gd name="T38" fmla="*/ 188 w 200"/>
                  <a:gd name="T39" fmla="*/ 205 h 286"/>
                  <a:gd name="T40" fmla="*/ 174 w 200"/>
                  <a:gd name="T41" fmla="*/ 173 h 286"/>
                  <a:gd name="T42" fmla="*/ 155 w 200"/>
                  <a:gd name="T43" fmla="*/ 134 h 286"/>
                  <a:gd name="T44" fmla="*/ 134 w 200"/>
                  <a:gd name="T45" fmla="*/ 94 h 286"/>
                  <a:gd name="T46" fmla="*/ 110 w 200"/>
                  <a:gd name="T47" fmla="*/ 55 h 286"/>
                  <a:gd name="T48" fmla="*/ 84 w 200"/>
                  <a:gd name="T49" fmla="*/ 23 h 286"/>
                  <a:gd name="T50" fmla="*/ 55 w 200"/>
                  <a:gd name="T5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" h="286">
                    <a:moveTo>
                      <a:pt x="55" y="0"/>
                    </a:moveTo>
                    <a:lnTo>
                      <a:pt x="53" y="7"/>
                    </a:lnTo>
                    <a:lnTo>
                      <a:pt x="46" y="25"/>
                    </a:lnTo>
                    <a:lnTo>
                      <a:pt x="36" y="55"/>
                    </a:lnTo>
                    <a:lnTo>
                      <a:pt x="25" y="92"/>
                    </a:lnTo>
                    <a:lnTo>
                      <a:pt x="15" y="136"/>
                    </a:lnTo>
                    <a:lnTo>
                      <a:pt x="5" y="185"/>
                    </a:lnTo>
                    <a:lnTo>
                      <a:pt x="0" y="235"/>
                    </a:lnTo>
                    <a:lnTo>
                      <a:pt x="0" y="286"/>
                    </a:lnTo>
                    <a:lnTo>
                      <a:pt x="27" y="286"/>
                    </a:lnTo>
                    <a:lnTo>
                      <a:pt x="33" y="285"/>
                    </a:lnTo>
                    <a:lnTo>
                      <a:pt x="48" y="280"/>
                    </a:lnTo>
                    <a:lnTo>
                      <a:pt x="68" y="273"/>
                    </a:lnTo>
                    <a:lnTo>
                      <a:pt x="96" y="265"/>
                    </a:lnTo>
                    <a:lnTo>
                      <a:pt x="124" y="256"/>
                    </a:lnTo>
                    <a:lnTo>
                      <a:pt x="152" y="248"/>
                    </a:lnTo>
                    <a:lnTo>
                      <a:pt x="178" y="241"/>
                    </a:lnTo>
                    <a:lnTo>
                      <a:pt x="200" y="235"/>
                    </a:lnTo>
                    <a:lnTo>
                      <a:pt x="197" y="227"/>
                    </a:lnTo>
                    <a:lnTo>
                      <a:pt x="188" y="205"/>
                    </a:lnTo>
                    <a:lnTo>
                      <a:pt x="174" y="173"/>
                    </a:lnTo>
                    <a:lnTo>
                      <a:pt x="155" y="134"/>
                    </a:lnTo>
                    <a:lnTo>
                      <a:pt x="134" y="94"/>
                    </a:lnTo>
                    <a:lnTo>
                      <a:pt x="110" y="55"/>
                    </a:lnTo>
                    <a:lnTo>
                      <a:pt x="84" y="2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B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8" name="Freeform 122"/>
              <p:cNvSpPr/>
              <p:nvPr/>
            </p:nvSpPr>
            <p:spPr bwMode="auto">
              <a:xfrm>
                <a:off x="3900" y="717"/>
                <a:ext cx="47" cy="60"/>
              </a:xfrm>
              <a:custGeom>
                <a:avLst/>
                <a:gdLst>
                  <a:gd name="T0" fmla="*/ 68 w 143"/>
                  <a:gd name="T1" fmla="*/ 0 h 180"/>
                  <a:gd name="T2" fmla="*/ 0 w 143"/>
                  <a:gd name="T3" fmla="*/ 170 h 180"/>
                  <a:gd name="T4" fmla="*/ 3 w 143"/>
                  <a:gd name="T5" fmla="*/ 171 h 180"/>
                  <a:gd name="T6" fmla="*/ 11 w 143"/>
                  <a:gd name="T7" fmla="*/ 174 h 180"/>
                  <a:gd name="T8" fmla="*/ 24 w 143"/>
                  <a:gd name="T9" fmla="*/ 178 h 180"/>
                  <a:gd name="T10" fmla="*/ 41 w 143"/>
                  <a:gd name="T11" fmla="*/ 180 h 180"/>
                  <a:gd name="T12" fmla="*/ 62 w 143"/>
                  <a:gd name="T13" fmla="*/ 180 h 180"/>
                  <a:gd name="T14" fmla="*/ 86 w 143"/>
                  <a:gd name="T15" fmla="*/ 176 h 180"/>
                  <a:gd name="T16" fmla="*/ 114 w 143"/>
                  <a:gd name="T17" fmla="*/ 167 h 180"/>
                  <a:gd name="T18" fmla="*/ 143 w 143"/>
                  <a:gd name="T19" fmla="*/ 152 h 180"/>
                  <a:gd name="T20" fmla="*/ 68 w 143"/>
                  <a:gd name="T21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3" h="180">
                    <a:moveTo>
                      <a:pt x="68" y="0"/>
                    </a:moveTo>
                    <a:lnTo>
                      <a:pt x="0" y="170"/>
                    </a:lnTo>
                    <a:lnTo>
                      <a:pt x="3" y="171"/>
                    </a:lnTo>
                    <a:lnTo>
                      <a:pt x="11" y="174"/>
                    </a:lnTo>
                    <a:lnTo>
                      <a:pt x="24" y="178"/>
                    </a:lnTo>
                    <a:lnTo>
                      <a:pt x="41" y="180"/>
                    </a:lnTo>
                    <a:lnTo>
                      <a:pt x="62" y="180"/>
                    </a:lnTo>
                    <a:lnTo>
                      <a:pt x="86" y="176"/>
                    </a:lnTo>
                    <a:lnTo>
                      <a:pt x="114" y="167"/>
                    </a:lnTo>
                    <a:lnTo>
                      <a:pt x="143" y="1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DB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9" name="Freeform 123"/>
              <p:cNvSpPr/>
              <p:nvPr/>
            </p:nvSpPr>
            <p:spPr bwMode="auto">
              <a:xfrm>
                <a:off x="3868" y="859"/>
                <a:ext cx="121" cy="88"/>
              </a:xfrm>
              <a:custGeom>
                <a:avLst/>
                <a:gdLst>
                  <a:gd name="T0" fmla="*/ 89 w 363"/>
                  <a:gd name="T1" fmla="*/ 8 h 264"/>
                  <a:gd name="T2" fmla="*/ 85 w 363"/>
                  <a:gd name="T3" fmla="*/ 8 h 264"/>
                  <a:gd name="T4" fmla="*/ 73 w 363"/>
                  <a:gd name="T5" fmla="*/ 8 h 264"/>
                  <a:gd name="T6" fmla="*/ 58 w 363"/>
                  <a:gd name="T7" fmla="*/ 11 h 264"/>
                  <a:gd name="T8" fmla="*/ 39 w 363"/>
                  <a:gd name="T9" fmla="*/ 19 h 264"/>
                  <a:gd name="T10" fmla="*/ 22 w 363"/>
                  <a:gd name="T11" fmla="*/ 34 h 264"/>
                  <a:gd name="T12" fmla="*/ 8 w 363"/>
                  <a:gd name="T13" fmla="*/ 59 h 264"/>
                  <a:gd name="T14" fmla="*/ 0 w 363"/>
                  <a:gd name="T15" fmla="*/ 94 h 264"/>
                  <a:gd name="T16" fmla="*/ 0 w 363"/>
                  <a:gd name="T17" fmla="*/ 143 h 264"/>
                  <a:gd name="T18" fmla="*/ 0 w 363"/>
                  <a:gd name="T19" fmla="*/ 145 h 264"/>
                  <a:gd name="T20" fmla="*/ 2 w 363"/>
                  <a:gd name="T21" fmla="*/ 149 h 264"/>
                  <a:gd name="T22" fmla="*/ 4 w 363"/>
                  <a:gd name="T23" fmla="*/ 155 h 264"/>
                  <a:gd name="T24" fmla="*/ 8 w 363"/>
                  <a:gd name="T25" fmla="*/ 165 h 264"/>
                  <a:gd name="T26" fmla="*/ 12 w 363"/>
                  <a:gd name="T27" fmla="*/ 174 h 264"/>
                  <a:gd name="T28" fmla="*/ 18 w 363"/>
                  <a:gd name="T29" fmla="*/ 186 h 264"/>
                  <a:gd name="T30" fmla="*/ 26 w 363"/>
                  <a:gd name="T31" fmla="*/ 197 h 264"/>
                  <a:gd name="T32" fmla="*/ 35 w 363"/>
                  <a:gd name="T33" fmla="*/ 209 h 264"/>
                  <a:gd name="T34" fmla="*/ 46 w 363"/>
                  <a:gd name="T35" fmla="*/ 221 h 264"/>
                  <a:gd name="T36" fmla="*/ 58 w 363"/>
                  <a:gd name="T37" fmla="*/ 233 h 264"/>
                  <a:gd name="T38" fmla="*/ 73 w 363"/>
                  <a:gd name="T39" fmla="*/ 242 h 264"/>
                  <a:gd name="T40" fmla="*/ 89 w 363"/>
                  <a:gd name="T41" fmla="*/ 252 h 264"/>
                  <a:gd name="T42" fmla="*/ 108 w 363"/>
                  <a:gd name="T43" fmla="*/ 258 h 264"/>
                  <a:gd name="T44" fmla="*/ 128 w 363"/>
                  <a:gd name="T45" fmla="*/ 262 h 264"/>
                  <a:gd name="T46" fmla="*/ 151 w 363"/>
                  <a:gd name="T47" fmla="*/ 264 h 264"/>
                  <a:gd name="T48" fmla="*/ 177 w 363"/>
                  <a:gd name="T49" fmla="*/ 262 h 264"/>
                  <a:gd name="T50" fmla="*/ 179 w 363"/>
                  <a:gd name="T51" fmla="*/ 262 h 264"/>
                  <a:gd name="T52" fmla="*/ 185 w 363"/>
                  <a:gd name="T53" fmla="*/ 264 h 264"/>
                  <a:gd name="T54" fmla="*/ 195 w 363"/>
                  <a:gd name="T55" fmla="*/ 264 h 264"/>
                  <a:gd name="T56" fmla="*/ 207 w 363"/>
                  <a:gd name="T57" fmla="*/ 264 h 264"/>
                  <a:gd name="T58" fmla="*/ 221 w 363"/>
                  <a:gd name="T59" fmla="*/ 264 h 264"/>
                  <a:gd name="T60" fmla="*/ 237 w 363"/>
                  <a:gd name="T61" fmla="*/ 264 h 264"/>
                  <a:gd name="T62" fmla="*/ 253 w 363"/>
                  <a:gd name="T63" fmla="*/ 261 h 264"/>
                  <a:gd name="T64" fmla="*/ 271 w 363"/>
                  <a:gd name="T65" fmla="*/ 257 h 264"/>
                  <a:gd name="T66" fmla="*/ 288 w 363"/>
                  <a:gd name="T67" fmla="*/ 252 h 264"/>
                  <a:gd name="T68" fmla="*/ 306 w 363"/>
                  <a:gd name="T69" fmla="*/ 244 h 264"/>
                  <a:gd name="T70" fmla="*/ 321 w 363"/>
                  <a:gd name="T71" fmla="*/ 233 h 264"/>
                  <a:gd name="T72" fmla="*/ 335 w 363"/>
                  <a:gd name="T73" fmla="*/ 221 h 264"/>
                  <a:gd name="T74" fmla="*/ 347 w 363"/>
                  <a:gd name="T75" fmla="*/ 205 h 264"/>
                  <a:gd name="T76" fmla="*/ 356 w 363"/>
                  <a:gd name="T77" fmla="*/ 185 h 264"/>
                  <a:gd name="T78" fmla="*/ 361 w 363"/>
                  <a:gd name="T79" fmla="*/ 162 h 264"/>
                  <a:gd name="T80" fmla="*/ 363 w 363"/>
                  <a:gd name="T81" fmla="*/ 135 h 264"/>
                  <a:gd name="T82" fmla="*/ 363 w 363"/>
                  <a:gd name="T83" fmla="*/ 130 h 264"/>
                  <a:gd name="T84" fmla="*/ 363 w 363"/>
                  <a:gd name="T85" fmla="*/ 118 h 264"/>
                  <a:gd name="T86" fmla="*/ 361 w 363"/>
                  <a:gd name="T87" fmla="*/ 99 h 264"/>
                  <a:gd name="T88" fmla="*/ 354 w 363"/>
                  <a:gd name="T89" fmla="*/ 78 h 264"/>
                  <a:gd name="T90" fmla="*/ 340 w 363"/>
                  <a:gd name="T91" fmla="*/ 54 h 264"/>
                  <a:gd name="T92" fmla="*/ 320 w 363"/>
                  <a:gd name="T93" fmla="*/ 32 h 264"/>
                  <a:gd name="T94" fmla="*/ 288 w 363"/>
                  <a:gd name="T95" fmla="*/ 13 h 264"/>
                  <a:gd name="T96" fmla="*/ 246 w 363"/>
                  <a:gd name="T97" fmla="*/ 0 h 264"/>
                  <a:gd name="T98" fmla="*/ 246 w 363"/>
                  <a:gd name="T99" fmla="*/ 135 h 264"/>
                  <a:gd name="T100" fmla="*/ 83 w 363"/>
                  <a:gd name="T101" fmla="*/ 127 h 264"/>
                  <a:gd name="T102" fmla="*/ 89 w 363"/>
                  <a:gd name="T103" fmla="*/ 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3" h="264">
                    <a:moveTo>
                      <a:pt x="89" y="8"/>
                    </a:moveTo>
                    <a:lnTo>
                      <a:pt x="85" y="8"/>
                    </a:lnTo>
                    <a:lnTo>
                      <a:pt x="73" y="8"/>
                    </a:lnTo>
                    <a:lnTo>
                      <a:pt x="58" y="11"/>
                    </a:lnTo>
                    <a:lnTo>
                      <a:pt x="39" y="19"/>
                    </a:lnTo>
                    <a:lnTo>
                      <a:pt x="22" y="34"/>
                    </a:lnTo>
                    <a:lnTo>
                      <a:pt x="8" y="59"/>
                    </a:lnTo>
                    <a:lnTo>
                      <a:pt x="0" y="94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4" y="155"/>
                    </a:lnTo>
                    <a:lnTo>
                      <a:pt x="8" y="165"/>
                    </a:lnTo>
                    <a:lnTo>
                      <a:pt x="12" y="174"/>
                    </a:lnTo>
                    <a:lnTo>
                      <a:pt x="18" y="186"/>
                    </a:lnTo>
                    <a:lnTo>
                      <a:pt x="26" y="197"/>
                    </a:lnTo>
                    <a:lnTo>
                      <a:pt x="35" y="209"/>
                    </a:lnTo>
                    <a:lnTo>
                      <a:pt x="46" y="221"/>
                    </a:lnTo>
                    <a:lnTo>
                      <a:pt x="58" y="233"/>
                    </a:lnTo>
                    <a:lnTo>
                      <a:pt x="73" y="242"/>
                    </a:lnTo>
                    <a:lnTo>
                      <a:pt x="89" y="252"/>
                    </a:lnTo>
                    <a:lnTo>
                      <a:pt x="108" y="258"/>
                    </a:lnTo>
                    <a:lnTo>
                      <a:pt x="128" y="262"/>
                    </a:lnTo>
                    <a:lnTo>
                      <a:pt x="151" y="264"/>
                    </a:lnTo>
                    <a:lnTo>
                      <a:pt x="177" y="262"/>
                    </a:lnTo>
                    <a:lnTo>
                      <a:pt x="179" y="262"/>
                    </a:lnTo>
                    <a:lnTo>
                      <a:pt x="185" y="264"/>
                    </a:lnTo>
                    <a:lnTo>
                      <a:pt x="195" y="264"/>
                    </a:lnTo>
                    <a:lnTo>
                      <a:pt x="207" y="264"/>
                    </a:lnTo>
                    <a:lnTo>
                      <a:pt x="221" y="264"/>
                    </a:lnTo>
                    <a:lnTo>
                      <a:pt x="237" y="264"/>
                    </a:lnTo>
                    <a:lnTo>
                      <a:pt x="253" y="261"/>
                    </a:lnTo>
                    <a:lnTo>
                      <a:pt x="271" y="257"/>
                    </a:lnTo>
                    <a:lnTo>
                      <a:pt x="288" y="252"/>
                    </a:lnTo>
                    <a:lnTo>
                      <a:pt x="306" y="244"/>
                    </a:lnTo>
                    <a:lnTo>
                      <a:pt x="321" y="233"/>
                    </a:lnTo>
                    <a:lnTo>
                      <a:pt x="335" y="221"/>
                    </a:lnTo>
                    <a:lnTo>
                      <a:pt x="347" y="205"/>
                    </a:lnTo>
                    <a:lnTo>
                      <a:pt x="356" y="185"/>
                    </a:lnTo>
                    <a:lnTo>
                      <a:pt x="361" y="162"/>
                    </a:lnTo>
                    <a:lnTo>
                      <a:pt x="363" y="135"/>
                    </a:lnTo>
                    <a:lnTo>
                      <a:pt x="363" y="130"/>
                    </a:lnTo>
                    <a:lnTo>
                      <a:pt x="363" y="118"/>
                    </a:lnTo>
                    <a:lnTo>
                      <a:pt x="361" y="99"/>
                    </a:lnTo>
                    <a:lnTo>
                      <a:pt x="354" y="78"/>
                    </a:lnTo>
                    <a:lnTo>
                      <a:pt x="340" y="54"/>
                    </a:lnTo>
                    <a:lnTo>
                      <a:pt x="320" y="32"/>
                    </a:lnTo>
                    <a:lnTo>
                      <a:pt x="288" y="13"/>
                    </a:lnTo>
                    <a:lnTo>
                      <a:pt x="246" y="0"/>
                    </a:lnTo>
                    <a:lnTo>
                      <a:pt x="246" y="135"/>
                    </a:lnTo>
                    <a:lnTo>
                      <a:pt x="83" y="127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FFDB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0" name="Freeform 124"/>
              <p:cNvSpPr/>
              <p:nvPr/>
            </p:nvSpPr>
            <p:spPr bwMode="auto">
              <a:xfrm>
                <a:off x="3735" y="584"/>
                <a:ext cx="73" cy="108"/>
              </a:xfrm>
              <a:custGeom>
                <a:avLst/>
                <a:gdLst>
                  <a:gd name="T0" fmla="*/ 40 w 218"/>
                  <a:gd name="T1" fmla="*/ 325 h 325"/>
                  <a:gd name="T2" fmla="*/ 0 w 218"/>
                  <a:gd name="T3" fmla="*/ 322 h 325"/>
                  <a:gd name="T4" fmla="*/ 0 w 218"/>
                  <a:gd name="T5" fmla="*/ 319 h 325"/>
                  <a:gd name="T6" fmla="*/ 1 w 218"/>
                  <a:gd name="T7" fmla="*/ 313 h 325"/>
                  <a:gd name="T8" fmla="*/ 2 w 218"/>
                  <a:gd name="T9" fmla="*/ 302 h 325"/>
                  <a:gd name="T10" fmla="*/ 5 w 218"/>
                  <a:gd name="T11" fmla="*/ 287 h 325"/>
                  <a:gd name="T12" fmla="*/ 10 w 218"/>
                  <a:gd name="T13" fmla="*/ 269 h 325"/>
                  <a:gd name="T14" fmla="*/ 15 w 218"/>
                  <a:gd name="T15" fmla="*/ 249 h 325"/>
                  <a:gd name="T16" fmla="*/ 22 w 218"/>
                  <a:gd name="T17" fmla="*/ 226 h 325"/>
                  <a:gd name="T18" fmla="*/ 30 w 218"/>
                  <a:gd name="T19" fmla="*/ 202 h 325"/>
                  <a:gd name="T20" fmla="*/ 41 w 218"/>
                  <a:gd name="T21" fmla="*/ 176 h 325"/>
                  <a:gd name="T22" fmla="*/ 55 w 218"/>
                  <a:gd name="T23" fmla="*/ 149 h 325"/>
                  <a:gd name="T24" fmla="*/ 71 w 218"/>
                  <a:gd name="T25" fmla="*/ 123 h 325"/>
                  <a:gd name="T26" fmla="*/ 90 w 218"/>
                  <a:gd name="T27" fmla="*/ 96 h 325"/>
                  <a:gd name="T28" fmla="*/ 112 w 218"/>
                  <a:gd name="T29" fmla="*/ 69 h 325"/>
                  <a:gd name="T30" fmla="*/ 137 w 218"/>
                  <a:gd name="T31" fmla="*/ 45 h 325"/>
                  <a:gd name="T32" fmla="*/ 165 w 218"/>
                  <a:gd name="T33" fmla="*/ 21 h 325"/>
                  <a:gd name="T34" fmla="*/ 197 w 218"/>
                  <a:gd name="T35" fmla="*/ 0 h 325"/>
                  <a:gd name="T36" fmla="*/ 218 w 218"/>
                  <a:gd name="T37" fmla="*/ 38 h 325"/>
                  <a:gd name="T38" fmla="*/ 216 w 218"/>
                  <a:gd name="T39" fmla="*/ 40 h 325"/>
                  <a:gd name="T40" fmla="*/ 212 w 218"/>
                  <a:gd name="T41" fmla="*/ 41 h 325"/>
                  <a:gd name="T42" fmla="*/ 205 w 218"/>
                  <a:gd name="T43" fmla="*/ 46 h 325"/>
                  <a:gd name="T44" fmla="*/ 196 w 218"/>
                  <a:gd name="T45" fmla="*/ 52 h 325"/>
                  <a:gd name="T46" fmla="*/ 184 w 218"/>
                  <a:gd name="T47" fmla="*/ 61 h 325"/>
                  <a:gd name="T48" fmla="*/ 171 w 218"/>
                  <a:gd name="T49" fmla="*/ 71 h 325"/>
                  <a:gd name="T50" fmla="*/ 156 w 218"/>
                  <a:gd name="T51" fmla="*/ 84 h 325"/>
                  <a:gd name="T52" fmla="*/ 142 w 218"/>
                  <a:gd name="T53" fmla="*/ 99 h 325"/>
                  <a:gd name="T54" fmla="*/ 127 w 218"/>
                  <a:gd name="T55" fmla="*/ 117 h 325"/>
                  <a:gd name="T56" fmla="*/ 112 w 218"/>
                  <a:gd name="T57" fmla="*/ 137 h 325"/>
                  <a:gd name="T58" fmla="*/ 97 w 218"/>
                  <a:gd name="T59" fmla="*/ 162 h 325"/>
                  <a:gd name="T60" fmla="*/ 82 w 218"/>
                  <a:gd name="T61" fmla="*/ 187 h 325"/>
                  <a:gd name="T62" fmla="*/ 69 w 218"/>
                  <a:gd name="T63" fmla="*/ 216 h 325"/>
                  <a:gd name="T64" fmla="*/ 57 w 218"/>
                  <a:gd name="T65" fmla="*/ 250 h 325"/>
                  <a:gd name="T66" fmla="*/ 48 w 218"/>
                  <a:gd name="T67" fmla="*/ 286 h 325"/>
                  <a:gd name="T68" fmla="*/ 40 w 218"/>
                  <a:gd name="T6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8" h="325">
                    <a:moveTo>
                      <a:pt x="40" y="325"/>
                    </a:moveTo>
                    <a:lnTo>
                      <a:pt x="0" y="322"/>
                    </a:lnTo>
                    <a:lnTo>
                      <a:pt x="0" y="319"/>
                    </a:lnTo>
                    <a:lnTo>
                      <a:pt x="1" y="313"/>
                    </a:lnTo>
                    <a:lnTo>
                      <a:pt x="2" y="302"/>
                    </a:lnTo>
                    <a:lnTo>
                      <a:pt x="5" y="287"/>
                    </a:lnTo>
                    <a:lnTo>
                      <a:pt x="10" y="269"/>
                    </a:lnTo>
                    <a:lnTo>
                      <a:pt x="15" y="249"/>
                    </a:lnTo>
                    <a:lnTo>
                      <a:pt x="22" y="226"/>
                    </a:lnTo>
                    <a:lnTo>
                      <a:pt x="30" y="202"/>
                    </a:lnTo>
                    <a:lnTo>
                      <a:pt x="41" y="176"/>
                    </a:lnTo>
                    <a:lnTo>
                      <a:pt x="55" y="149"/>
                    </a:lnTo>
                    <a:lnTo>
                      <a:pt x="71" y="123"/>
                    </a:lnTo>
                    <a:lnTo>
                      <a:pt x="90" y="96"/>
                    </a:lnTo>
                    <a:lnTo>
                      <a:pt x="112" y="69"/>
                    </a:lnTo>
                    <a:lnTo>
                      <a:pt x="137" y="45"/>
                    </a:lnTo>
                    <a:lnTo>
                      <a:pt x="165" y="21"/>
                    </a:lnTo>
                    <a:lnTo>
                      <a:pt x="197" y="0"/>
                    </a:lnTo>
                    <a:lnTo>
                      <a:pt x="218" y="38"/>
                    </a:lnTo>
                    <a:lnTo>
                      <a:pt x="216" y="40"/>
                    </a:lnTo>
                    <a:lnTo>
                      <a:pt x="212" y="41"/>
                    </a:lnTo>
                    <a:lnTo>
                      <a:pt x="205" y="46"/>
                    </a:lnTo>
                    <a:lnTo>
                      <a:pt x="196" y="52"/>
                    </a:lnTo>
                    <a:lnTo>
                      <a:pt x="184" y="61"/>
                    </a:lnTo>
                    <a:lnTo>
                      <a:pt x="171" y="71"/>
                    </a:lnTo>
                    <a:lnTo>
                      <a:pt x="156" y="84"/>
                    </a:lnTo>
                    <a:lnTo>
                      <a:pt x="142" y="99"/>
                    </a:lnTo>
                    <a:lnTo>
                      <a:pt x="127" y="117"/>
                    </a:lnTo>
                    <a:lnTo>
                      <a:pt x="112" y="137"/>
                    </a:lnTo>
                    <a:lnTo>
                      <a:pt x="97" y="162"/>
                    </a:lnTo>
                    <a:lnTo>
                      <a:pt x="82" y="187"/>
                    </a:lnTo>
                    <a:lnTo>
                      <a:pt x="69" y="216"/>
                    </a:lnTo>
                    <a:lnTo>
                      <a:pt x="57" y="250"/>
                    </a:lnTo>
                    <a:lnTo>
                      <a:pt x="48" y="286"/>
                    </a:lnTo>
                    <a:lnTo>
                      <a:pt x="40" y="325"/>
                    </a:lnTo>
                    <a:close/>
                  </a:path>
                </a:pathLst>
              </a:custGeom>
              <a:solidFill>
                <a:srgbClr val="EAA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1" name="Freeform 125"/>
              <p:cNvSpPr/>
              <p:nvPr/>
            </p:nvSpPr>
            <p:spPr bwMode="auto">
              <a:xfrm>
                <a:off x="4030" y="588"/>
                <a:ext cx="69" cy="101"/>
              </a:xfrm>
              <a:custGeom>
                <a:avLst/>
                <a:gdLst>
                  <a:gd name="T0" fmla="*/ 12 w 208"/>
                  <a:gd name="T1" fmla="*/ 0 h 302"/>
                  <a:gd name="T2" fmla="*/ 0 w 208"/>
                  <a:gd name="T3" fmla="*/ 67 h 302"/>
                  <a:gd name="T4" fmla="*/ 4 w 208"/>
                  <a:gd name="T5" fmla="*/ 70 h 302"/>
                  <a:gd name="T6" fmla="*/ 13 w 208"/>
                  <a:gd name="T7" fmla="*/ 78 h 302"/>
                  <a:gd name="T8" fmla="*/ 28 w 208"/>
                  <a:gd name="T9" fmla="*/ 92 h 302"/>
                  <a:gd name="T10" fmla="*/ 47 w 208"/>
                  <a:gd name="T11" fmla="*/ 114 h 302"/>
                  <a:gd name="T12" fmla="*/ 69 w 208"/>
                  <a:gd name="T13" fmla="*/ 145 h 302"/>
                  <a:gd name="T14" fmla="*/ 93 w 208"/>
                  <a:gd name="T15" fmla="*/ 186 h 302"/>
                  <a:gd name="T16" fmla="*/ 119 w 208"/>
                  <a:gd name="T17" fmla="*/ 238 h 302"/>
                  <a:gd name="T18" fmla="*/ 145 w 208"/>
                  <a:gd name="T19" fmla="*/ 302 h 302"/>
                  <a:gd name="T20" fmla="*/ 208 w 208"/>
                  <a:gd name="T21" fmla="*/ 297 h 302"/>
                  <a:gd name="T22" fmla="*/ 207 w 208"/>
                  <a:gd name="T23" fmla="*/ 294 h 302"/>
                  <a:gd name="T24" fmla="*/ 206 w 208"/>
                  <a:gd name="T25" fmla="*/ 289 h 302"/>
                  <a:gd name="T26" fmla="*/ 203 w 208"/>
                  <a:gd name="T27" fmla="*/ 278 h 302"/>
                  <a:gd name="T28" fmla="*/ 198 w 208"/>
                  <a:gd name="T29" fmla="*/ 266 h 302"/>
                  <a:gd name="T30" fmla="*/ 192 w 208"/>
                  <a:gd name="T31" fmla="*/ 250 h 302"/>
                  <a:gd name="T32" fmla="*/ 184 w 208"/>
                  <a:gd name="T33" fmla="*/ 232 h 302"/>
                  <a:gd name="T34" fmla="*/ 176 w 208"/>
                  <a:gd name="T35" fmla="*/ 211 h 302"/>
                  <a:gd name="T36" fmla="*/ 165 w 208"/>
                  <a:gd name="T37" fmla="*/ 189 h 302"/>
                  <a:gd name="T38" fmla="*/ 152 w 208"/>
                  <a:gd name="T39" fmla="*/ 166 h 302"/>
                  <a:gd name="T40" fmla="*/ 137 w 208"/>
                  <a:gd name="T41" fmla="*/ 141 h 302"/>
                  <a:gd name="T42" fmla="*/ 122 w 208"/>
                  <a:gd name="T43" fmla="*/ 116 h 302"/>
                  <a:gd name="T44" fmla="*/ 104 w 208"/>
                  <a:gd name="T45" fmla="*/ 91 h 302"/>
                  <a:gd name="T46" fmla="*/ 84 w 208"/>
                  <a:gd name="T47" fmla="*/ 67 h 302"/>
                  <a:gd name="T48" fmla="*/ 62 w 208"/>
                  <a:gd name="T49" fmla="*/ 44 h 302"/>
                  <a:gd name="T50" fmla="*/ 38 w 208"/>
                  <a:gd name="T51" fmla="*/ 21 h 302"/>
                  <a:gd name="T52" fmla="*/ 12 w 208"/>
                  <a:gd name="T53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8" h="302">
                    <a:moveTo>
                      <a:pt x="12" y="0"/>
                    </a:moveTo>
                    <a:lnTo>
                      <a:pt x="0" y="67"/>
                    </a:lnTo>
                    <a:lnTo>
                      <a:pt x="4" y="70"/>
                    </a:lnTo>
                    <a:lnTo>
                      <a:pt x="13" y="78"/>
                    </a:lnTo>
                    <a:lnTo>
                      <a:pt x="28" y="92"/>
                    </a:lnTo>
                    <a:lnTo>
                      <a:pt x="47" y="114"/>
                    </a:lnTo>
                    <a:lnTo>
                      <a:pt x="69" y="145"/>
                    </a:lnTo>
                    <a:lnTo>
                      <a:pt x="93" y="186"/>
                    </a:lnTo>
                    <a:lnTo>
                      <a:pt x="119" y="238"/>
                    </a:lnTo>
                    <a:lnTo>
                      <a:pt x="145" y="302"/>
                    </a:lnTo>
                    <a:lnTo>
                      <a:pt x="208" y="297"/>
                    </a:lnTo>
                    <a:lnTo>
                      <a:pt x="207" y="294"/>
                    </a:lnTo>
                    <a:lnTo>
                      <a:pt x="206" y="289"/>
                    </a:lnTo>
                    <a:lnTo>
                      <a:pt x="203" y="278"/>
                    </a:lnTo>
                    <a:lnTo>
                      <a:pt x="198" y="266"/>
                    </a:lnTo>
                    <a:lnTo>
                      <a:pt x="192" y="250"/>
                    </a:lnTo>
                    <a:lnTo>
                      <a:pt x="184" y="232"/>
                    </a:lnTo>
                    <a:lnTo>
                      <a:pt x="176" y="211"/>
                    </a:lnTo>
                    <a:lnTo>
                      <a:pt x="165" y="189"/>
                    </a:lnTo>
                    <a:lnTo>
                      <a:pt x="152" y="166"/>
                    </a:lnTo>
                    <a:lnTo>
                      <a:pt x="137" y="141"/>
                    </a:lnTo>
                    <a:lnTo>
                      <a:pt x="122" y="116"/>
                    </a:lnTo>
                    <a:lnTo>
                      <a:pt x="104" y="91"/>
                    </a:lnTo>
                    <a:lnTo>
                      <a:pt x="84" y="67"/>
                    </a:lnTo>
                    <a:lnTo>
                      <a:pt x="62" y="44"/>
                    </a:lnTo>
                    <a:lnTo>
                      <a:pt x="38" y="2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A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2" name="Freeform 126"/>
              <p:cNvSpPr/>
              <p:nvPr/>
            </p:nvSpPr>
            <p:spPr bwMode="auto">
              <a:xfrm>
                <a:off x="3861" y="895"/>
                <a:ext cx="132" cy="74"/>
              </a:xfrm>
              <a:custGeom>
                <a:avLst/>
                <a:gdLst>
                  <a:gd name="T0" fmla="*/ 14 w 396"/>
                  <a:gd name="T1" fmla="*/ 2 h 223"/>
                  <a:gd name="T2" fmla="*/ 14 w 396"/>
                  <a:gd name="T3" fmla="*/ 14 h 223"/>
                  <a:gd name="T4" fmla="*/ 17 w 396"/>
                  <a:gd name="T5" fmla="*/ 33 h 223"/>
                  <a:gd name="T6" fmla="*/ 26 w 396"/>
                  <a:gd name="T7" fmla="*/ 58 h 223"/>
                  <a:gd name="T8" fmla="*/ 42 w 396"/>
                  <a:gd name="T9" fmla="*/ 86 h 223"/>
                  <a:gd name="T10" fmla="*/ 68 w 396"/>
                  <a:gd name="T11" fmla="*/ 112 h 223"/>
                  <a:gd name="T12" fmla="*/ 107 w 396"/>
                  <a:gd name="T13" fmla="*/ 134 h 223"/>
                  <a:gd name="T14" fmla="*/ 163 w 396"/>
                  <a:gd name="T15" fmla="*/ 150 h 223"/>
                  <a:gd name="T16" fmla="*/ 198 w 396"/>
                  <a:gd name="T17" fmla="*/ 154 h 223"/>
                  <a:gd name="T18" fmla="*/ 214 w 396"/>
                  <a:gd name="T19" fmla="*/ 157 h 223"/>
                  <a:gd name="T20" fmla="*/ 239 w 396"/>
                  <a:gd name="T21" fmla="*/ 158 h 223"/>
                  <a:gd name="T22" fmla="*/ 271 w 396"/>
                  <a:gd name="T23" fmla="*/ 156 h 223"/>
                  <a:gd name="T24" fmla="*/ 306 w 396"/>
                  <a:gd name="T25" fmla="*/ 146 h 223"/>
                  <a:gd name="T26" fmla="*/ 339 w 396"/>
                  <a:gd name="T27" fmla="*/ 128 h 223"/>
                  <a:gd name="T28" fmla="*/ 365 w 396"/>
                  <a:gd name="T29" fmla="*/ 94 h 223"/>
                  <a:gd name="T30" fmla="*/ 381 w 396"/>
                  <a:gd name="T31" fmla="*/ 45 h 223"/>
                  <a:gd name="T32" fmla="*/ 386 w 396"/>
                  <a:gd name="T33" fmla="*/ 15 h 223"/>
                  <a:gd name="T34" fmla="*/ 390 w 396"/>
                  <a:gd name="T35" fmla="*/ 31 h 223"/>
                  <a:gd name="T36" fmla="*/ 395 w 396"/>
                  <a:gd name="T37" fmla="*/ 61 h 223"/>
                  <a:gd name="T38" fmla="*/ 395 w 396"/>
                  <a:gd name="T39" fmla="*/ 98 h 223"/>
                  <a:gd name="T40" fmla="*/ 386 w 396"/>
                  <a:gd name="T41" fmla="*/ 137 h 223"/>
                  <a:gd name="T42" fmla="*/ 361 w 396"/>
                  <a:gd name="T43" fmla="*/ 174 h 223"/>
                  <a:gd name="T44" fmla="*/ 315 w 396"/>
                  <a:gd name="T45" fmla="*/ 204 h 223"/>
                  <a:gd name="T46" fmla="*/ 244 w 396"/>
                  <a:gd name="T47" fmla="*/ 220 h 223"/>
                  <a:gd name="T48" fmla="*/ 195 w 396"/>
                  <a:gd name="T49" fmla="*/ 223 h 223"/>
                  <a:gd name="T50" fmla="*/ 176 w 396"/>
                  <a:gd name="T51" fmla="*/ 223 h 223"/>
                  <a:gd name="T52" fmla="*/ 141 w 396"/>
                  <a:gd name="T53" fmla="*/ 220 h 223"/>
                  <a:gd name="T54" fmla="*/ 101 w 396"/>
                  <a:gd name="T55" fmla="*/ 211 h 223"/>
                  <a:gd name="T56" fmla="*/ 59 w 396"/>
                  <a:gd name="T57" fmla="*/ 191 h 223"/>
                  <a:gd name="T58" fmla="*/ 24 w 396"/>
                  <a:gd name="T59" fmla="*/ 158 h 223"/>
                  <a:gd name="T60" fmla="*/ 4 w 396"/>
                  <a:gd name="T61" fmla="*/ 110 h 223"/>
                  <a:gd name="T62" fmla="*/ 4 w 396"/>
                  <a:gd name="T63" fmla="*/ 4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6" h="223">
                    <a:moveTo>
                      <a:pt x="14" y="0"/>
                    </a:moveTo>
                    <a:lnTo>
                      <a:pt x="14" y="2"/>
                    </a:lnTo>
                    <a:lnTo>
                      <a:pt x="14" y="6"/>
                    </a:lnTo>
                    <a:lnTo>
                      <a:pt x="14" y="14"/>
                    </a:lnTo>
                    <a:lnTo>
                      <a:pt x="15" y="22"/>
                    </a:lnTo>
                    <a:lnTo>
                      <a:pt x="17" y="33"/>
                    </a:lnTo>
                    <a:lnTo>
                      <a:pt x="20" y="45"/>
                    </a:lnTo>
                    <a:lnTo>
                      <a:pt x="26" y="58"/>
                    </a:lnTo>
                    <a:lnTo>
                      <a:pt x="32" y="71"/>
                    </a:lnTo>
                    <a:lnTo>
                      <a:pt x="42" y="86"/>
                    </a:lnTo>
                    <a:lnTo>
                      <a:pt x="54" y="100"/>
                    </a:lnTo>
                    <a:lnTo>
                      <a:pt x="68" y="112"/>
                    </a:lnTo>
                    <a:lnTo>
                      <a:pt x="86" y="124"/>
                    </a:lnTo>
                    <a:lnTo>
                      <a:pt x="107" y="134"/>
                    </a:lnTo>
                    <a:lnTo>
                      <a:pt x="133" y="144"/>
                    </a:lnTo>
                    <a:lnTo>
                      <a:pt x="163" y="150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204" y="156"/>
                    </a:lnTo>
                    <a:lnTo>
                      <a:pt x="214" y="157"/>
                    </a:lnTo>
                    <a:lnTo>
                      <a:pt x="225" y="158"/>
                    </a:lnTo>
                    <a:lnTo>
                      <a:pt x="239" y="158"/>
                    </a:lnTo>
                    <a:lnTo>
                      <a:pt x="254" y="158"/>
                    </a:lnTo>
                    <a:lnTo>
                      <a:pt x="271" y="156"/>
                    </a:lnTo>
                    <a:lnTo>
                      <a:pt x="289" y="153"/>
                    </a:lnTo>
                    <a:lnTo>
                      <a:pt x="306" y="146"/>
                    </a:lnTo>
                    <a:lnTo>
                      <a:pt x="323" y="138"/>
                    </a:lnTo>
                    <a:lnTo>
                      <a:pt x="339" y="128"/>
                    </a:lnTo>
                    <a:lnTo>
                      <a:pt x="353" y="113"/>
                    </a:lnTo>
                    <a:lnTo>
                      <a:pt x="365" y="94"/>
                    </a:lnTo>
                    <a:lnTo>
                      <a:pt x="375" y="71"/>
                    </a:lnTo>
                    <a:lnTo>
                      <a:pt x="381" y="45"/>
                    </a:lnTo>
                    <a:lnTo>
                      <a:pt x="385" y="13"/>
                    </a:lnTo>
                    <a:lnTo>
                      <a:pt x="386" y="15"/>
                    </a:lnTo>
                    <a:lnTo>
                      <a:pt x="388" y="22"/>
                    </a:lnTo>
                    <a:lnTo>
                      <a:pt x="390" y="31"/>
                    </a:lnTo>
                    <a:lnTo>
                      <a:pt x="393" y="46"/>
                    </a:lnTo>
                    <a:lnTo>
                      <a:pt x="395" y="61"/>
                    </a:lnTo>
                    <a:lnTo>
                      <a:pt x="396" y="79"/>
                    </a:lnTo>
                    <a:lnTo>
                      <a:pt x="395" y="98"/>
                    </a:lnTo>
                    <a:lnTo>
                      <a:pt x="392" y="117"/>
                    </a:lnTo>
                    <a:lnTo>
                      <a:pt x="386" y="137"/>
                    </a:lnTo>
                    <a:lnTo>
                      <a:pt x="375" y="156"/>
                    </a:lnTo>
                    <a:lnTo>
                      <a:pt x="361" y="174"/>
                    </a:lnTo>
                    <a:lnTo>
                      <a:pt x="341" y="189"/>
                    </a:lnTo>
                    <a:lnTo>
                      <a:pt x="315" y="204"/>
                    </a:lnTo>
                    <a:lnTo>
                      <a:pt x="283" y="213"/>
                    </a:lnTo>
                    <a:lnTo>
                      <a:pt x="244" y="220"/>
                    </a:lnTo>
                    <a:lnTo>
                      <a:pt x="198" y="223"/>
                    </a:lnTo>
                    <a:lnTo>
                      <a:pt x="195" y="223"/>
                    </a:lnTo>
                    <a:lnTo>
                      <a:pt x="188" y="223"/>
                    </a:lnTo>
                    <a:lnTo>
                      <a:pt x="176" y="223"/>
                    </a:lnTo>
                    <a:lnTo>
                      <a:pt x="159" y="221"/>
                    </a:lnTo>
                    <a:lnTo>
                      <a:pt x="141" y="220"/>
                    </a:lnTo>
                    <a:lnTo>
                      <a:pt x="121" y="216"/>
                    </a:lnTo>
                    <a:lnTo>
                      <a:pt x="101" y="211"/>
                    </a:lnTo>
                    <a:lnTo>
                      <a:pt x="79" y="201"/>
                    </a:lnTo>
                    <a:lnTo>
                      <a:pt x="59" y="191"/>
                    </a:lnTo>
                    <a:lnTo>
                      <a:pt x="41" y="177"/>
                    </a:lnTo>
                    <a:lnTo>
                      <a:pt x="24" y="158"/>
                    </a:lnTo>
                    <a:lnTo>
                      <a:pt x="12" y="137"/>
                    </a:lnTo>
                    <a:lnTo>
                      <a:pt x="4" y="110"/>
                    </a:lnTo>
                    <a:lnTo>
                      <a:pt x="0" y="79"/>
                    </a:lnTo>
                    <a:lnTo>
                      <a:pt x="4" y="4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A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3" name="Freeform 127"/>
              <p:cNvSpPr/>
              <p:nvPr/>
            </p:nvSpPr>
            <p:spPr bwMode="auto">
              <a:xfrm>
                <a:off x="3801" y="574"/>
                <a:ext cx="24" cy="141"/>
              </a:xfrm>
              <a:custGeom>
                <a:avLst/>
                <a:gdLst>
                  <a:gd name="T0" fmla="*/ 50 w 74"/>
                  <a:gd name="T1" fmla="*/ 396 h 422"/>
                  <a:gd name="T2" fmla="*/ 51 w 74"/>
                  <a:gd name="T3" fmla="*/ 390 h 422"/>
                  <a:gd name="T4" fmla="*/ 52 w 74"/>
                  <a:gd name="T5" fmla="*/ 370 h 422"/>
                  <a:gd name="T6" fmla="*/ 53 w 74"/>
                  <a:gd name="T7" fmla="*/ 339 h 422"/>
                  <a:gd name="T8" fmla="*/ 52 w 74"/>
                  <a:gd name="T9" fmla="*/ 296 h 422"/>
                  <a:gd name="T10" fmla="*/ 48 w 74"/>
                  <a:gd name="T11" fmla="*/ 242 h 422"/>
                  <a:gd name="T12" fmla="*/ 38 w 74"/>
                  <a:gd name="T13" fmla="*/ 179 h 422"/>
                  <a:gd name="T14" fmla="*/ 23 w 74"/>
                  <a:gd name="T15" fmla="*/ 109 h 422"/>
                  <a:gd name="T16" fmla="*/ 0 w 74"/>
                  <a:gd name="T17" fmla="*/ 30 h 422"/>
                  <a:gd name="T18" fmla="*/ 1 w 74"/>
                  <a:gd name="T19" fmla="*/ 0 h 422"/>
                  <a:gd name="T20" fmla="*/ 5 w 74"/>
                  <a:gd name="T21" fmla="*/ 8 h 422"/>
                  <a:gd name="T22" fmla="*/ 15 w 74"/>
                  <a:gd name="T23" fmla="*/ 31 h 422"/>
                  <a:gd name="T24" fmla="*/ 29 w 74"/>
                  <a:gd name="T25" fmla="*/ 68 h 422"/>
                  <a:gd name="T26" fmla="*/ 44 w 74"/>
                  <a:gd name="T27" fmla="*/ 118 h 422"/>
                  <a:gd name="T28" fmla="*/ 58 w 74"/>
                  <a:gd name="T29" fmla="*/ 179 h 422"/>
                  <a:gd name="T30" fmla="*/ 68 w 74"/>
                  <a:gd name="T31" fmla="*/ 252 h 422"/>
                  <a:gd name="T32" fmla="*/ 74 w 74"/>
                  <a:gd name="T33" fmla="*/ 333 h 422"/>
                  <a:gd name="T34" fmla="*/ 70 w 74"/>
                  <a:gd name="T35" fmla="*/ 422 h 422"/>
                  <a:gd name="T36" fmla="*/ 50 w 74"/>
                  <a:gd name="T37" fmla="*/ 39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" h="422">
                    <a:moveTo>
                      <a:pt x="50" y="396"/>
                    </a:moveTo>
                    <a:lnTo>
                      <a:pt x="51" y="390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2" y="296"/>
                    </a:lnTo>
                    <a:lnTo>
                      <a:pt x="48" y="242"/>
                    </a:lnTo>
                    <a:lnTo>
                      <a:pt x="38" y="179"/>
                    </a:lnTo>
                    <a:lnTo>
                      <a:pt x="23" y="109"/>
                    </a:lnTo>
                    <a:lnTo>
                      <a:pt x="0" y="30"/>
                    </a:lnTo>
                    <a:lnTo>
                      <a:pt x="1" y="0"/>
                    </a:lnTo>
                    <a:lnTo>
                      <a:pt x="5" y="8"/>
                    </a:lnTo>
                    <a:lnTo>
                      <a:pt x="15" y="31"/>
                    </a:lnTo>
                    <a:lnTo>
                      <a:pt x="29" y="68"/>
                    </a:lnTo>
                    <a:lnTo>
                      <a:pt x="44" y="118"/>
                    </a:lnTo>
                    <a:lnTo>
                      <a:pt x="58" y="179"/>
                    </a:lnTo>
                    <a:lnTo>
                      <a:pt x="68" y="252"/>
                    </a:lnTo>
                    <a:lnTo>
                      <a:pt x="74" y="333"/>
                    </a:lnTo>
                    <a:lnTo>
                      <a:pt x="70" y="422"/>
                    </a:lnTo>
                    <a:lnTo>
                      <a:pt x="50" y="396"/>
                    </a:lnTo>
                    <a:close/>
                  </a:path>
                </a:pathLst>
              </a:custGeom>
              <a:solidFill>
                <a:srgbClr val="FFC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4" name="Freeform 128"/>
              <p:cNvSpPr/>
              <p:nvPr/>
            </p:nvSpPr>
            <p:spPr bwMode="auto">
              <a:xfrm>
                <a:off x="4030" y="580"/>
                <a:ext cx="76" cy="118"/>
              </a:xfrm>
              <a:custGeom>
                <a:avLst/>
                <a:gdLst>
                  <a:gd name="T0" fmla="*/ 12 w 228"/>
                  <a:gd name="T1" fmla="*/ 25 h 353"/>
                  <a:gd name="T2" fmla="*/ 13 w 228"/>
                  <a:gd name="T3" fmla="*/ 25 h 353"/>
                  <a:gd name="T4" fmla="*/ 17 w 228"/>
                  <a:gd name="T5" fmla="*/ 26 h 353"/>
                  <a:gd name="T6" fmla="*/ 21 w 228"/>
                  <a:gd name="T7" fmla="*/ 29 h 353"/>
                  <a:gd name="T8" fmla="*/ 29 w 228"/>
                  <a:gd name="T9" fmla="*/ 34 h 353"/>
                  <a:gd name="T10" fmla="*/ 37 w 228"/>
                  <a:gd name="T11" fmla="*/ 40 h 353"/>
                  <a:gd name="T12" fmla="*/ 47 w 228"/>
                  <a:gd name="T13" fmla="*/ 49 h 353"/>
                  <a:gd name="T14" fmla="*/ 59 w 228"/>
                  <a:gd name="T15" fmla="*/ 60 h 353"/>
                  <a:gd name="T16" fmla="*/ 71 w 228"/>
                  <a:gd name="T17" fmla="*/ 73 h 353"/>
                  <a:gd name="T18" fmla="*/ 85 w 228"/>
                  <a:gd name="T19" fmla="*/ 91 h 353"/>
                  <a:gd name="T20" fmla="*/ 100 w 228"/>
                  <a:gd name="T21" fmla="*/ 111 h 353"/>
                  <a:gd name="T22" fmla="*/ 117 w 228"/>
                  <a:gd name="T23" fmla="*/ 135 h 353"/>
                  <a:gd name="T24" fmla="*/ 134 w 228"/>
                  <a:gd name="T25" fmla="*/ 163 h 353"/>
                  <a:gd name="T26" fmla="*/ 152 w 228"/>
                  <a:gd name="T27" fmla="*/ 196 h 353"/>
                  <a:gd name="T28" fmla="*/ 170 w 228"/>
                  <a:gd name="T29" fmla="*/ 232 h 353"/>
                  <a:gd name="T30" fmla="*/ 189 w 228"/>
                  <a:gd name="T31" fmla="*/ 275 h 353"/>
                  <a:gd name="T32" fmla="*/ 208 w 228"/>
                  <a:gd name="T33" fmla="*/ 322 h 353"/>
                  <a:gd name="T34" fmla="*/ 228 w 228"/>
                  <a:gd name="T35" fmla="*/ 353 h 353"/>
                  <a:gd name="T36" fmla="*/ 228 w 228"/>
                  <a:gd name="T37" fmla="*/ 350 h 353"/>
                  <a:gd name="T38" fmla="*/ 226 w 228"/>
                  <a:gd name="T39" fmla="*/ 342 h 353"/>
                  <a:gd name="T40" fmla="*/ 223 w 228"/>
                  <a:gd name="T41" fmla="*/ 329 h 353"/>
                  <a:gd name="T42" fmla="*/ 220 w 228"/>
                  <a:gd name="T43" fmla="*/ 313 h 353"/>
                  <a:gd name="T44" fmla="*/ 215 w 228"/>
                  <a:gd name="T45" fmla="*/ 293 h 353"/>
                  <a:gd name="T46" fmla="*/ 208 w 228"/>
                  <a:gd name="T47" fmla="*/ 270 h 353"/>
                  <a:gd name="T48" fmla="*/ 199 w 228"/>
                  <a:gd name="T49" fmla="*/ 243 h 353"/>
                  <a:gd name="T50" fmla="*/ 189 w 228"/>
                  <a:gd name="T51" fmla="*/ 216 h 353"/>
                  <a:gd name="T52" fmla="*/ 176 w 228"/>
                  <a:gd name="T53" fmla="*/ 188 h 353"/>
                  <a:gd name="T54" fmla="*/ 159 w 228"/>
                  <a:gd name="T55" fmla="*/ 159 h 353"/>
                  <a:gd name="T56" fmla="*/ 141 w 228"/>
                  <a:gd name="T57" fmla="*/ 129 h 353"/>
                  <a:gd name="T58" fmla="*/ 119 w 228"/>
                  <a:gd name="T59" fmla="*/ 100 h 353"/>
                  <a:gd name="T60" fmla="*/ 95 w 228"/>
                  <a:gd name="T61" fmla="*/ 72 h 353"/>
                  <a:gd name="T62" fmla="*/ 67 w 228"/>
                  <a:gd name="T63" fmla="*/ 45 h 353"/>
                  <a:gd name="T64" fmla="*/ 35 w 228"/>
                  <a:gd name="T65" fmla="*/ 21 h 353"/>
                  <a:gd name="T66" fmla="*/ 0 w 228"/>
                  <a:gd name="T67" fmla="*/ 0 h 353"/>
                  <a:gd name="T68" fmla="*/ 12 w 228"/>
                  <a:gd name="T69" fmla="*/ 2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8" h="353">
                    <a:moveTo>
                      <a:pt x="12" y="25"/>
                    </a:moveTo>
                    <a:lnTo>
                      <a:pt x="13" y="25"/>
                    </a:lnTo>
                    <a:lnTo>
                      <a:pt x="17" y="26"/>
                    </a:lnTo>
                    <a:lnTo>
                      <a:pt x="21" y="29"/>
                    </a:lnTo>
                    <a:lnTo>
                      <a:pt x="29" y="34"/>
                    </a:lnTo>
                    <a:lnTo>
                      <a:pt x="37" y="40"/>
                    </a:lnTo>
                    <a:lnTo>
                      <a:pt x="47" y="49"/>
                    </a:lnTo>
                    <a:lnTo>
                      <a:pt x="59" y="60"/>
                    </a:lnTo>
                    <a:lnTo>
                      <a:pt x="71" y="73"/>
                    </a:lnTo>
                    <a:lnTo>
                      <a:pt x="85" y="91"/>
                    </a:lnTo>
                    <a:lnTo>
                      <a:pt x="100" y="111"/>
                    </a:lnTo>
                    <a:lnTo>
                      <a:pt x="117" y="135"/>
                    </a:lnTo>
                    <a:lnTo>
                      <a:pt x="134" y="163"/>
                    </a:lnTo>
                    <a:lnTo>
                      <a:pt x="152" y="196"/>
                    </a:lnTo>
                    <a:lnTo>
                      <a:pt x="170" y="232"/>
                    </a:lnTo>
                    <a:lnTo>
                      <a:pt x="189" y="275"/>
                    </a:lnTo>
                    <a:lnTo>
                      <a:pt x="208" y="322"/>
                    </a:lnTo>
                    <a:lnTo>
                      <a:pt x="228" y="353"/>
                    </a:lnTo>
                    <a:lnTo>
                      <a:pt x="228" y="350"/>
                    </a:lnTo>
                    <a:lnTo>
                      <a:pt x="226" y="342"/>
                    </a:lnTo>
                    <a:lnTo>
                      <a:pt x="223" y="329"/>
                    </a:lnTo>
                    <a:lnTo>
                      <a:pt x="220" y="313"/>
                    </a:lnTo>
                    <a:lnTo>
                      <a:pt x="215" y="293"/>
                    </a:lnTo>
                    <a:lnTo>
                      <a:pt x="208" y="270"/>
                    </a:lnTo>
                    <a:lnTo>
                      <a:pt x="199" y="243"/>
                    </a:lnTo>
                    <a:lnTo>
                      <a:pt x="189" y="216"/>
                    </a:lnTo>
                    <a:lnTo>
                      <a:pt x="176" y="188"/>
                    </a:lnTo>
                    <a:lnTo>
                      <a:pt x="159" y="159"/>
                    </a:lnTo>
                    <a:lnTo>
                      <a:pt x="141" y="129"/>
                    </a:lnTo>
                    <a:lnTo>
                      <a:pt x="119" y="100"/>
                    </a:lnTo>
                    <a:lnTo>
                      <a:pt x="95" y="72"/>
                    </a:lnTo>
                    <a:lnTo>
                      <a:pt x="67" y="45"/>
                    </a:lnTo>
                    <a:lnTo>
                      <a:pt x="35" y="21"/>
                    </a:lnTo>
                    <a:lnTo>
                      <a:pt x="0" y="0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FFC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5" name="Freeform 129"/>
              <p:cNvSpPr/>
              <p:nvPr/>
            </p:nvSpPr>
            <p:spPr bwMode="auto">
              <a:xfrm>
                <a:off x="3919" y="701"/>
                <a:ext cx="38" cy="67"/>
              </a:xfrm>
              <a:custGeom>
                <a:avLst/>
                <a:gdLst>
                  <a:gd name="T0" fmla="*/ 0 w 114"/>
                  <a:gd name="T1" fmla="*/ 24 h 202"/>
                  <a:gd name="T2" fmla="*/ 86 w 114"/>
                  <a:gd name="T3" fmla="*/ 202 h 202"/>
                  <a:gd name="T4" fmla="*/ 114 w 114"/>
                  <a:gd name="T5" fmla="*/ 202 h 202"/>
                  <a:gd name="T6" fmla="*/ 11 w 114"/>
                  <a:gd name="T7" fmla="*/ 0 h 202"/>
                  <a:gd name="T8" fmla="*/ 0 w 114"/>
                  <a:gd name="T9" fmla="*/ 2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2">
                    <a:moveTo>
                      <a:pt x="0" y="24"/>
                    </a:moveTo>
                    <a:lnTo>
                      <a:pt x="86" y="202"/>
                    </a:lnTo>
                    <a:lnTo>
                      <a:pt x="114" y="202"/>
                    </a:lnTo>
                    <a:lnTo>
                      <a:pt x="1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6" name="Freeform 130"/>
              <p:cNvSpPr/>
              <p:nvPr/>
            </p:nvSpPr>
            <p:spPr bwMode="auto">
              <a:xfrm>
                <a:off x="3887" y="871"/>
                <a:ext cx="78" cy="54"/>
              </a:xfrm>
              <a:custGeom>
                <a:avLst/>
                <a:gdLst>
                  <a:gd name="T0" fmla="*/ 26 w 236"/>
                  <a:gd name="T1" fmla="*/ 6 h 160"/>
                  <a:gd name="T2" fmla="*/ 23 w 236"/>
                  <a:gd name="T3" fmla="*/ 9 h 160"/>
                  <a:gd name="T4" fmla="*/ 19 w 236"/>
                  <a:gd name="T5" fmla="*/ 16 h 160"/>
                  <a:gd name="T6" fmla="*/ 14 w 236"/>
                  <a:gd name="T7" fmla="*/ 25 h 160"/>
                  <a:gd name="T8" fmla="*/ 7 w 236"/>
                  <a:gd name="T9" fmla="*/ 38 h 160"/>
                  <a:gd name="T10" fmla="*/ 3 w 236"/>
                  <a:gd name="T11" fmla="*/ 53 h 160"/>
                  <a:gd name="T12" fmla="*/ 0 w 236"/>
                  <a:gd name="T13" fmla="*/ 70 h 160"/>
                  <a:gd name="T14" fmla="*/ 0 w 236"/>
                  <a:gd name="T15" fmla="*/ 89 h 160"/>
                  <a:gd name="T16" fmla="*/ 5 w 236"/>
                  <a:gd name="T17" fmla="*/ 108 h 160"/>
                  <a:gd name="T18" fmla="*/ 5 w 236"/>
                  <a:gd name="T19" fmla="*/ 109 h 160"/>
                  <a:gd name="T20" fmla="*/ 7 w 236"/>
                  <a:gd name="T21" fmla="*/ 111 h 160"/>
                  <a:gd name="T22" fmla="*/ 9 w 236"/>
                  <a:gd name="T23" fmla="*/ 113 h 160"/>
                  <a:gd name="T24" fmla="*/ 13 w 236"/>
                  <a:gd name="T25" fmla="*/ 117 h 160"/>
                  <a:gd name="T26" fmla="*/ 18 w 236"/>
                  <a:gd name="T27" fmla="*/ 123 h 160"/>
                  <a:gd name="T28" fmla="*/ 23 w 236"/>
                  <a:gd name="T29" fmla="*/ 127 h 160"/>
                  <a:gd name="T30" fmla="*/ 31 w 236"/>
                  <a:gd name="T31" fmla="*/ 132 h 160"/>
                  <a:gd name="T32" fmla="*/ 40 w 236"/>
                  <a:gd name="T33" fmla="*/ 137 h 160"/>
                  <a:gd name="T34" fmla="*/ 51 w 236"/>
                  <a:gd name="T35" fmla="*/ 143 h 160"/>
                  <a:gd name="T36" fmla="*/ 64 w 236"/>
                  <a:gd name="T37" fmla="*/ 148 h 160"/>
                  <a:gd name="T38" fmla="*/ 78 w 236"/>
                  <a:gd name="T39" fmla="*/ 152 h 160"/>
                  <a:gd name="T40" fmla="*/ 93 w 236"/>
                  <a:gd name="T41" fmla="*/ 156 h 160"/>
                  <a:gd name="T42" fmla="*/ 112 w 236"/>
                  <a:gd name="T43" fmla="*/ 159 h 160"/>
                  <a:gd name="T44" fmla="*/ 132 w 236"/>
                  <a:gd name="T45" fmla="*/ 160 h 160"/>
                  <a:gd name="T46" fmla="*/ 154 w 236"/>
                  <a:gd name="T47" fmla="*/ 160 h 160"/>
                  <a:gd name="T48" fmla="*/ 179 w 236"/>
                  <a:gd name="T49" fmla="*/ 159 h 160"/>
                  <a:gd name="T50" fmla="*/ 182 w 236"/>
                  <a:gd name="T51" fmla="*/ 157 h 160"/>
                  <a:gd name="T52" fmla="*/ 191 w 236"/>
                  <a:gd name="T53" fmla="*/ 155 h 160"/>
                  <a:gd name="T54" fmla="*/ 202 w 236"/>
                  <a:gd name="T55" fmla="*/ 148 h 160"/>
                  <a:gd name="T56" fmla="*/ 215 w 236"/>
                  <a:gd name="T57" fmla="*/ 136 h 160"/>
                  <a:gd name="T58" fmla="*/ 226 w 236"/>
                  <a:gd name="T59" fmla="*/ 121 h 160"/>
                  <a:gd name="T60" fmla="*/ 233 w 236"/>
                  <a:gd name="T61" fmla="*/ 100 h 160"/>
                  <a:gd name="T62" fmla="*/ 236 w 236"/>
                  <a:gd name="T63" fmla="*/ 73 h 160"/>
                  <a:gd name="T64" fmla="*/ 230 w 236"/>
                  <a:gd name="T65" fmla="*/ 38 h 160"/>
                  <a:gd name="T66" fmla="*/ 229 w 236"/>
                  <a:gd name="T67" fmla="*/ 37 h 160"/>
                  <a:gd name="T68" fmla="*/ 227 w 236"/>
                  <a:gd name="T69" fmla="*/ 32 h 160"/>
                  <a:gd name="T70" fmla="*/ 224 w 236"/>
                  <a:gd name="T71" fmla="*/ 26 h 160"/>
                  <a:gd name="T72" fmla="*/ 219 w 236"/>
                  <a:gd name="T73" fmla="*/ 18 h 160"/>
                  <a:gd name="T74" fmla="*/ 214 w 236"/>
                  <a:gd name="T75" fmla="*/ 12 h 160"/>
                  <a:gd name="T76" fmla="*/ 206 w 236"/>
                  <a:gd name="T77" fmla="*/ 6 h 160"/>
                  <a:gd name="T78" fmla="*/ 199 w 236"/>
                  <a:gd name="T79" fmla="*/ 1 h 160"/>
                  <a:gd name="T80" fmla="*/ 189 w 236"/>
                  <a:gd name="T81" fmla="*/ 0 h 160"/>
                  <a:gd name="T82" fmla="*/ 189 w 236"/>
                  <a:gd name="T83" fmla="*/ 97 h 160"/>
                  <a:gd name="T84" fmla="*/ 26 w 236"/>
                  <a:gd name="T85" fmla="*/ 89 h 160"/>
                  <a:gd name="T86" fmla="*/ 26 w 236"/>
                  <a:gd name="T87" fmla="*/ 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6" h="160">
                    <a:moveTo>
                      <a:pt x="26" y="6"/>
                    </a:moveTo>
                    <a:lnTo>
                      <a:pt x="23" y="9"/>
                    </a:lnTo>
                    <a:lnTo>
                      <a:pt x="19" y="16"/>
                    </a:lnTo>
                    <a:lnTo>
                      <a:pt x="14" y="25"/>
                    </a:lnTo>
                    <a:lnTo>
                      <a:pt x="7" y="38"/>
                    </a:lnTo>
                    <a:lnTo>
                      <a:pt x="3" y="53"/>
                    </a:lnTo>
                    <a:lnTo>
                      <a:pt x="0" y="70"/>
                    </a:lnTo>
                    <a:lnTo>
                      <a:pt x="0" y="89"/>
                    </a:lnTo>
                    <a:lnTo>
                      <a:pt x="5" y="108"/>
                    </a:lnTo>
                    <a:lnTo>
                      <a:pt x="5" y="109"/>
                    </a:lnTo>
                    <a:lnTo>
                      <a:pt x="7" y="111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8" y="123"/>
                    </a:lnTo>
                    <a:lnTo>
                      <a:pt x="23" y="127"/>
                    </a:lnTo>
                    <a:lnTo>
                      <a:pt x="31" y="132"/>
                    </a:lnTo>
                    <a:lnTo>
                      <a:pt x="40" y="137"/>
                    </a:lnTo>
                    <a:lnTo>
                      <a:pt x="51" y="143"/>
                    </a:lnTo>
                    <a:lnTo>
                      <a:pt x="64" y="148"/>
                    </a:lnTo>
                    <a:lnTo>
                      <a:pt x="78" y="152"/>
                    </a:lnTo>
                    <a:lnTo>
                      <a:pt x="93" y="156"/>
                    </a:lnTo>
                    <a:lnTo>
                      <a:pt x="112" y="159"/>
                    </a:lnTo>
                    <a:lnTo>
                      <a:pt x="132" y="160"/>
                    </a:lnTo>
                    <a:lnTo>
                      <a:pt x="154" y="160"/>
                    </a:lnTo>
                    <a:lnTo>
                      <a:pt x="179" y="159"/>
                    </a:lnTo>
                    <a:lnTo>
                      <a:pt x="182" y="157"/>
                    </a:lnTo>
                    <a:lnTo>
                      <a:pt x="191" y="155"/>
                    </a:lnTo>
                    <a:lnTo>
                      <a:pt x="202" y="148"/>
                    </a:lnTo>
                    <a:lnTo>
                      <a:pt x="215" y="136"/>
                    </a:lnTo>
                    <a:lnTo>
                      <a:pt x="226" y="121"/>
                    </a:lnTo>
                    <a:lnTo>
                      <a:pt x="233" y="100"/>
                    </a:lnTo>
                    <a:lnTo>
                      <a:pt x="236" y="73"/>
                    </a:lnTo>
                    <a:lnTo>
                      <a:pt x="230" y="38"/>
                    </a:lnTo>
                    <a:lnTo>
                      <a:pt x="229" y="37"/>
                    </a:lnTo>
                    <a:lnTo>
                      <a:pt x="227" y="32"/>
                    </a:lnTo>
                    <a:lnTo>
                      <a:pt x="224" y="26"/>
                    </a:lnTo>
                    <a:lnTo>
                      <a:pt x="219" y="18"/>
                    </a:lnTo>
                    <a:lnTo>
                      <a:pt x="214" y="12"/>
                    </a:lnTo>
                    <a:lnTo>
                      <a:pt x="206" y="6"/>
                    </a:lnTo>
                    <a:lnTo>
                      <a:pt x="199" y="1"/>
                    </a:lnTo>
                    <a:lnTo>
                      <a:pt x="189" y="0"/>
                    </a:lnTo>
                    <a:lnTo>
                      <a:pt x="189" y="97"/>
                    </a:lnTo>
                    <a:lnTo>
                      <a:pt x="26" y="89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FF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7" name="Freeform 131"/>
              <p:cNvSpPr/>
              <p:nvPr/>
            </p:nvSpPr>
            <p:spPr bwMode="auto">
              <a:xfrm>
                <a:off x="3778" y="639"/>
                <a:ext cx="38" cy="59"/>
              </a:xfrm>
              <a:custGeom>
                <a:avLst/>
                <a:gdLst>
                  <a:gd name="T0" fmla="*/ 0 w 113"/>
                  <a:gd name="T1" fmla="*/ 144 h 175"/>
                  <a:gd name="T2" fmla="*/ 1 w 113"/>
                  <a:gd name="T3" fmla="*/ 140 h 175"/>
                  <a:gd name="T4" fmla="*/ 5 w 113"/>
                  <a:gd name="T5" fmla="*/ 129 h 175"/>
                  <a:gd name="T6" fmla="*/ 11 w 113"/>
                  <a:gd name="T7" fmla="*/ 113 h 175"/>
                  <a:gd name="T8" fmla="*/ 20 w 113"/>
                  <a:gd name="T9" fmla="*/ 92 h 175"/>
                  <a:gd name="T10" fmla="*/ 33 w 113"/>
                  <a:gd name="T11" fmla="*/ 69 h 175"/>
                  <a:gd name="T12" fmla="*/ 50 w 113"/>
                  <a:gd name="T13" fmla="*/ 45 h 175"/>
                  <a:gd name="T14" fmla="*/ 72 w 113"/>
                  <a:gd name="T15" fmla="*/ 21 h 175"/>
                  <a:gd name="T16" fmla="*/ 98 w 113"/>
                  <a:gd name="T17" fmla="*/ 0 h 175"/>
                  <a:gd name="T18" fmla="*/ 103 w 113"/>
                  <a:gd name="T19" fmla="*/ 20 h 175"/>
                  <a:gd name="T20" fmla="*/ 109 w 113"/>
                  <a:gd name="T21" fmla="*/ 68 h 175"/>
                  <a:gd name="T22" fmla="*/ 113 w 113"/>
                  <a:gd name="T23" fmla="*/ 125 h 175"/>
                  <a:gd name="T24" fmla="*/ 109 w 113"/>
                  <a:gd name="T25" fmla="*/ 175 h 175"/>
                  <a:gd name="T26" fmla="*/ 105 w 113"/>
                  <a:gd name="T27" fmla="*/ 175 h 175"/>
                  <a:gd name="T28" fmla="*/ 95 w 113"/>
                  <a:gd name="T29" fmla="*/ 174 h 175"/>
                  <a:gd name="T30" fmla="*/ 80 w 113"/>
                  <a:gd name="T31" fmla="*/ 172 h 175"/>
                  <a:gd name="T32" fmla="*/ 62 w 113"/>
                  <a:gd name="T33" fmla="*/ 170 h 175"/>
                  <a:gd name="T34" fmla="*/ 44 w 113"/>
                  <a:gd name="T35" fmla="*/ 166 h 175"/>
                  <a:gd name="T36" fmla="*/ 26 w 113"/>
                  <a:gd name="T37" fmla="*/ 160 h 175"/>
                  <a:gd name="T38" fmla="*/ 11 w 113"/>
                  <a:gd name="T39" fmla="*/ 152 h 175"/>
                  <a:gd name="T40" fmla="*/ 0 w 113"/>
                  <a:gd name="T41" fmla="*/ 14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175">
                    <a:moveTo>
                      <a:pt x="0" y="144"/>
                    </a:moveTo>
                    <a:lnTo>
                      <a:pt x="1" y="140"/>
                    </a:lnTo>
                    <a:lnTo>
                      <a:pt x="5" y="129"/>
                    </a:lnTo>
                    <a:lnTo>
                      <a:pt x="11" y="113"/>
                    </a:lnTo>
                    <a:lnTo>
                      <a:pt x="20" y="92"/>
                    </a:lnTo>
                    <a:lnTo>
                      <a:pt x="33" y="69"/>
                    </a:lnTo>
                    <a:lnTo>
                      <a:pt x="50" y="45"/>
                    </a:lnTo>
                    <a:lnTo>
                      <a:pt x="72" y="21"/>
                    </a:lnTo>
                    <a:lnTo>
                      <a:pt x="98" y="0"/>
                    </a:lnTo>
                    <a:lnTo>
                      <a:pt x="103" y="20"/>
                    </a:lnTo>
                    <a:lnTo>
                      <a:pt x="109" y="68"/>
                    </a:lnTo>
                    <a:lnTo>
                      <a:pt x="113" y="125"/>
                    </a:lnTo>
                    <a:lnTo>
                      <a:pt x="109" y="175"/>
                    </a:lnTo>
                    <a:lnTo>
                      <a:pt x="105" y="175"/>
                    </a:lnTo>
                    <a:lnTo>
                      <a:pt x="95" y="174"/>
                    </a:lnTo>
                    <a:lnTo>
                      <a:pt x="80" y="172"/>
                    </a:lnTo>
                    <a:lnTo>
                      <a:pt x="62" y="170"/>
                    </a:lnTo>
                    <a:lnTo>
                      <a:pt x="44" y="166"/>
                    </a:lnTo>
                    <a:lnTo>
                      <a:pt x="26" y="160"/>
                    </a:lnTo>
                    <a:lnTo>
                      <a:pt x="11" y="1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8" name="Freeform 132"/>
              <p:cNvSpPr/>
              <p:nvPr/>
            </p:nvSpPr>
            <p:spPr bwMode="auto">
              <a:xfrm>
                <a:off x="3904" y="734"/>
                <a:ext cx="34" cy="40"/>
              </a:xfrm>
              <a:custGeom>
                <a:avLst/>
                <a:gdLst>
                  <a:gd name="T0" fmla="*/ 51 w 102"/>
                  <a:gd name="T1" fmla="*/ 0 h 121"/>
                  <a:gd name="T2" fmla="*/ 0 w 102"/>
                  <a:gd name="T3" fmla="*/ 109 h 121"/>
                  <a:gd name="T4" fmla="*/ 1 w 102"/>
                  <a:gd name="T5" fmla="*/ 110 h 121"/>
                  <a:gd name="T6" fmla="*/ 5 w 102"/>
                  <a:gd name="T7" fmla="*/ 113 h 121"/>
                  <a:gd name="T8" fmla="*/ 11 w 102"/>
                  <a:gd name="T9" fmla="*/ 117 h 121"/>
                  <a:gd name="T10" fmla="*/ 19 w 102"/>
                  <a:gd name="T11" fmla="*/ 119 h 121"/>
                  <a:gd name="T12" fmla="*/ 31 w 102"/>
                  <a:gd name="T13" fmla="*/ 121 h 121"/>
                  <a:gd name="T14" fmla="*/ 45 w 102"/>
                  <a:gd name="T15" fmla="*/ 119 h 121"/>
                  <a:gd name="T16" fmla="*/ 62 w 102"/>
                  <a:gd name="T17" fmla="*/ 113 h 121"/>
                  <a:gd name="T18" fmla="*/ 81 w 102"/>
                  <a:gd name="T19" fmla="*/ 102 h 121"/>
                  <a:gd name="T20" fmla="*/ 102 w 102"/>
                  <a:gd name="T21" fmla="*/ 89 h 121"/>
                  <a:gd name="T22" fmla="*/ 51 w 102"/>
                  <a:gd name="T2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121">
                    <a:moveTo>
                      <a:pt x="51" y="0"/>
                    </a:moveTo>
                    <a:lnTo>
                      <a:pt x="0" y="109"/>
                    </a:lnTo>
                    <a:lnTo>
                      <a:pt x="1" y="110"/>
                    </a:lnTo>
                    <a:lnTo>
                      <a:pt x="5" y="113"/>
                    </a:lnTo>
                    <a:lnTo>
                      <a:pt x="11" y="117"/>
                    </a:lnTo>
                    <a:lnTo>
                      <a:pt x="19" y="119"/>
                    </a:lnTo>
                    <a:lnTo>
                      <a:pt x="31" y="121"/>
                    </a:lnTo>
                    <a:lnTo>
                      <a:pt x="45" y="119"/>
                    </a:lnTo>
                    <a:lnTo>
                      <a:pt x="62" y="113"/>
                    </a:lnTo>
                    <a:lnTo>
                      <a:pt x="81" y="102"/>
                    </a:lnTo>
                    <a:lnTo>
                      <a:pt x="102" y="8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9" name="Freeform 133"/>
              <p:cNvSpPr/>
              <p:nvPr/>
            </p:nvSpPr>
            <p:spPr bwMode="auto">
              <a:xfrm>
                <a:off x="4011" y="631"/>
                <a:ext cx="52" cy="75"/>
              </a:xfrm>
              <a:custGeom>
                <a:avLst/>
                <a:gdLst>
                  <a:gd name="T0" fmla="*/ 37 w 156"/>
                  <a:gd name="T1" fmla="*/ 0 h 226"/>
                  <a:gd name="T2" fmla="*/ 35 w 156"/>
                  <a:gd name="T3" fmla="*/ 7 h 226"/>
                  <a:gd name="T4" fmla="*/ 30 w 156"/>
                  <a:gd name="T5" fmla="*/ 27 h 226"/>
                  <a:gd name="T6" fmla="*/ 23 w 156"/>
                  <a:gd name="T7" fmla="*/ 55 h 226"/>
                  <a:gd name="T8" fmla="*/ 15 w 156"/>
                  <a:gd name="T9" fmla="*/ 90 h 226"/>
                  <a:gd name="T10" fmla="*/ 7 w 156"/>
                  <a:gd name="T11" fmla="*/ 127 h 226"/>
                  <a:gd name="T12" fmla="*/ 2 w 156"/>
                  <a:gd name="T13" fmla="*/ 165 h 226"/>
                  <a:gd name="T14" fmla="*/ 0 w 156"/>
                  <a:gd name="T15" fmla="*/ 198 h 226"/>
                  <a:gd name="T16" fmla="*/ 1 w 156"/>
                  <a:gd name="T17" fmla="*/ 226 h 226"/>
                  <a:gd name="T18" fmla="*/ 28 w 156"/>
                  <a:gd name="T19" fmla="*/ 226 h 226"/>
                  <a:gd name="T20" fmla="*/ 156 w 156"/>
                  <a:gd name="T21" fmla="*/ 182 h 226"/>
                  <a:gd name="T22" fmla="*/ 154 w 156"/>
                  <a:gd name="T23" fmla="*/ 175 h 226"/>
                  <a:gd name="T24" fmla="*/ 148 w 156"/>
                  <a:gd name="T25" fmla="*/ 155 h 226"/>
                  <a:gd name="T26" fmla="*/ 137 w 156"/>
                  <a:gd name="T27" fmla="*/ 127 h 226"/>
                  <a:gd name="T28" fmla="*/ 122 w 156"/>
                  <a:gd name="T29" fmla="*/ 95 h 226"/>
                  <a:gd name="T30" fmla="*/ 104 w 156"/>
                  <a:gd name="T31" fmla="*/ 63 h 226"/>
                  <a:gd name="T32" fmla="*/ 84 w 156"/>
                  <a:gd name="T33" fmla="*/ 34 h 226"/>
                  <a:gd name="T34" fmla="*/ 62 w 156"/>
                  <a:gd name="T35" fmla="*/ 11 h 226"/>
                  <a:gd name="T36" fmla="*/ 37 w 156"/>
                  <a:gd name="T37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226">
                    <a:moveTo>
                      <a:pt x="37" y="0"/>
                    </a:moveTo>
                    <a:lnTo>
                      <a:pt x="35" y="7"/>
                    </a:lnTo>
                    <a:lnTo>
                      <a:pt x="30" y="27"/>
                    </a:lnTo>
                    <a:lnTo>
                      <a:pt x="23" y="55"/>
                    </a:lnTo>
                    <a:lnTo>
                      <a:pt x="15" y="90"/>
                    </a:lnTo>
                    <a:lnTo>
                      <a:pt x="7" y="127"/>
                    </a:lnTo>
                    <a:lnTo>
                      <a:pt x="2" y="165"/>
                    </a:lnTo>
                    <a:lnTo>
                      <a:pt x="0" y="198"/>
                    </a:lnTo>
                    <a:lnTo>
                      <a:pt x="1" y="226"/>
                    </a:lnTo>
                    <a:lnTo>
                      <a:pt x="28" y="226"/>
                    </a:lnTo>
                    <a:lnTo>
                      <a:pt x="156" y="182"/>
                    </a:lnTo>
                    <a:lnTo>
                      <a:pt x="154" y="175"/>
                    </a:lnTo>
                    <a:lnTo>
                      <a:pt x="148" y="155"/>
                    </a:lnTo>
                    <a:lnTo>
                      <a:pt x="137" y="127"/>
                    </a:lnTo>
                    <a:lnTo>
                      <a:pt x="122" y="95"/>
                    </a:lnTo>
                    <a:lnTo>
                      <a:pt x="104" y="63"/>
                    </a:lnTo>
                    <a:lnTo>
                      <a:pt x="84" y="34"/>
                    </a:lnTo>
                    <a:lnTo>
                      <a:pt x="62" y="1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470" name="Text Box 134"/>
            <p:cNvSpPr txBox="1">
              <a:spLocks noChangeArrowheads="1"/>
            </p:cNvSpPr>
            <p:nvPr/>
          </p:nvSpPr>
          <p:spPr bwMode="auto">
            <a:xfrm>
              <a:off x="5184" y="1584"/>
              <a:ext cx="68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/>
                <a:t>落</a:t>
              </a:r>
              <a:endParaRPr lang="zh-CN" altLang="en-US" sz="4400" b="1"/>
            </a:p>
          </p:txBody>
        </p:sp>
      </p:grpSp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5549 L -0.03941 0.747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34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22109E-6 L 0.00156 0.826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6821E-7 L 0.00711 0.66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33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09991E-6 L 0.19532 0.604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30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5 0.00694 L 0.12935 0.411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104E-6 L -0.1125 0.472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23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64162E-6 L -0.21562 0.320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16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2 -0.01041 L -0.15365 0.524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26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8728E-6 L -0.07813 0.3042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15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60116E-6 L -0.00937 0.220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1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7168E-6 L 0.20711 0.268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13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07950" y="1844675"/>
            <a:ext cx="46482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>
                <a:solidFill>
                  <a:srgbClr val="0000FF"/>
                </a:solidFill>
              </a:rPr>
              <a:t>  </a:t>
            </a:r>
            <a:r>
              <a:rPr lang="zh-CN" altLang="en-US" sz="4400" b="1">
                <a:solidFill>
                  <a:srgbClr val="0000FF"/>
                </a:solidFill>
              </a:rPr>
              <a:t>　</a:t>
            </a:r>
            <a:r>
              <a:rPr lang="en-US" altLang="zh-CN" sz="4400" b="1"/>
              <a:t>sh</a:t>
            </a:r>
            <a:r>
              <a:rPr lang="zh-CN" altLang="zh-CN" sz="4400" b="1"/>
              <a:t>ǔ</a:t>
            </a:r>
            <a:r>
              <a:rPr lang="en-US" altLang="zh-CN" sz="4400" b="1"/>
              <a:t> (</a:t>
            </a:r>
            <a:r>
              <a:rPr lang="zh-CN" altLang="en-US" sz="4400" b="1"/>
              <a:t>数一数</a:t>
            </a:r>
            <a:r>
              <a:rPr lang="en-US" altLang="zh-CN" sz="4400" b="1"/>
              <a:t>)</a:t>
            </a:r>
            <a:endParaRPr lang="en-US" altLang="zh-CN" sz="4400" b="1"/>
          </a:p>
          <a:p>
            <a:pPr>
              <a:spcBef>
                <a:spcPct val="50000"/>
              </a:spcBef>
            </a:pPr>
            <a:r>
              <a:rPr lang="zh-CN" altLang="en-US" sz="4400" b="1"/>
              <a:t>数</a:t>
            </a:r>
            <a:endParaRPr lang="zh-CN" altLang="en-US" sz="4400" b="1"/>
          </a:p>
          <a:p>
            <a:pPr>
              <a:spcBef>
                <a:spcPct val="50000"/>
              </a:spcBef>
            </a:pPr>
            <a:r>
              <a:rPr lang="zh-CN" altLang="en-US" sz="4400" b="1"/>
              <a:t>     </a:t>
            </a:r>
            <a:r>
              <a:rPr lang="en-US" altLang="zh-CN" sz="4400" b="1"/>
              <a:t>shù (</a:t>
            </a:r>
            <a:r>
              <a:rPr lang="zh-CN" altLang="en-US" sz="4400" b="1"/>
              <a:t>数学</a:t>
            </a:r>
            <a:r>
              <a:rPr lang="en-US" altLang="zh-CN" sz="4400" b="1"/>
              <a:t>)</a:t>
            </a:r>
            <a:endParaRPr lang="en-US" altLang="zh-CN" sz="4400" b="1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356100" y="1773238"/>
            <a:ext cx="44958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400"/>
              <a:t>　</a:t>
            </a:r>
            <a:r>
              <a:rPr lang="zh-CN" altLang="en-US" sz="4400" b="1">
                <a:solidFill>
                  <a:srgbClr val="0000FF"/>
                </a:solidFill>
              </a:rPr>
              <a:t>　</a:t>
            </a:r>
            <a:r>
              <a:rPr lang="en-US" altLang="zh-CN" sz="4400" b="1"/>
              <a:t>kōng (</a:t>
            </a:r>
            <a:r>
              <a:rPr lang="zh-CN" altLang="en-US" sz="4400" b="1"/>
              <a:t>天空</a:t>
            </a:r>
            <a:r>
              <a:rPr lang="en-US" altLang="zh-CN" sz="4400" b="1"/>
              <a:t>)</a:t>
            </a:r>
            <a:endParaRPr lang="en-US" altLang="zh-CN" sz="4400" b="1"/>
          </a:p>
          <a:p>
            <a:pPr>
              <a:spcBef>
                <a:spcPct val="50000"/>
              </a:spcBef>
            </a:pPr>
            <a:r>
              <a:rPr lang="zh-CN" altLang="en-US" sz="4400" b="1"/>
              <a:t>空   </a:t>
            </a:r>
            <a:endParaRPr lang="zh-CN" altLang="en-US" sz="4400" b="1"/>
          </a:p>
          <a:p>
            <a:pPr>
              <a:spcBef>
                <a:spcPct val="50000"/>
              </a:spcBef>
            </a:pPr>
            <a:r>
              <a:rPr lang="zh-CN" altLang="en-US" sz="4400" b="1"/>
              <a:t>　　</a:t>
            </a:r>
            <a:r>
              <a:rPr lang="en-US" altLang="zh-CN" sz="4400" b="1"/>
              <a:t>kòng (</a:t>
            </a:r>
            <a:r>
              <a:rPr lang="zh-CN" altLang="en-US" sz="4400" b="1"/>
              <a:t>有空</a:t>
            </a:r>
            <a:r>
              <a:rPr lang="en-US" altLang="zh-CN" sz="4400" b="1"/>
              <a:t>)</a:t>
            </a:r>
            <a:endParaRPr lang="en-US" altLang="zh-CN" sz="4400" b="1"/>
          </a:p>
        </p:txBody>
      </p:sp>
      <p:sp>
        <p:nvSpPr>
          <p:cNvPr id="15364" name="AutoShape 6"/>
          <p:cNvSpPr/>
          <p:nvPr/>
        </p:nvSpPr>
        <p:spPr bwMode="auto">
          <a:xfrm>
            <a:off x="755650" y="2349500"/>
            <a:ext cx="304800" cy="1981200"/>
          </a:xfrm>
          <a:prstGeom prst="lef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15365" name="AutoShape 7"/>
          <p:cNvSpPr/>
          <p:nvPr/>
        </p:nvSpPr>
        <p:spPr bwMode="auto">
          <a:xfrm>
            <a:off x="5148263" y="2133600"/>
            <a:ext cx="381000" cy="2133600"/>
          </a:xfrm>
          <a:prstGeom prst="leftBrace">
            <a:avLst>
              <a:gd name="adj1" fmla="val 46667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pic>
        <p:nvPicPr>
          <p:cNvPr id="15366" name="Picture 8" descr="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32588" y="4579938"/>
            <a:ext cx="241141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47675" y="4586288"/>
            <a:ext cx="556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116013" y="1549400"/>
            <a:ext cx="723900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dirty="0"/>
              <a:t>雨 </a:t>
            </a:r>
            <a:r>
              <a:rPr lang="zh-CN" altLang="en-US" sz="4800" dirty="0">
                <a:solidFill>
                  <a:srgbClr val="FF0066"/>
                </a:solidFill>
              </a:rPr>
              <a:t>点</a:t>
            </a:r>
            <a:r>
              <a:rPr lang="zh-CN" altLang="en-US" sz="4800" dirty="0"/>
              <a:t> 儿     </a:t>
            </a:r>
            <a:r>
              <a:rPr lang="zh-CN" altLang="en-US" sz="4800" dirty="0">
                <a:solidFill>
                  <a:srgbClr val="FF0066"/>
                </a:solidFill>
              </a:rPr>
              <a:t>数</a:t>
            </a:r>
            <a:r>
              <a:rPr lang="zh-CN" altLang="en-US" sz="4800" dirty="0"/>
              <a:t> 不 </a:t>
            </a:r>
            <a:r>
              <a:rPr lang="zh-CN" altLang="en-US" sz="4800" dirty="0">
                <a:solidFill>
                  <a:srgbClr val="FF0066"/>
                </a:solidFill>
              </a:rPr>
              <a:t>清</a:t>
            </a:r>
            <a:r>
              <a:rPr lang="zh-CN" altLang="en-US" sz="4800" dirty="0"/>
              <a:t>   </a:t>
            </a:r>
            <a:endParaRPr lang="zh-CN" altLang="en-US" sz="4800" dirty="0"/>
          </a:p>
          <a:p>
            <a:endParaRPr lang="zh-CN" altLang="en-US" sz="4800" dirty="0"/>
          </a:p>
          <a:p>
            <a:r>
              <a:rPr lang="zh-CN" altLang="en-US" sz="4800" dirty="0"/>
              <a:t>云 </a:t>
            </a:r>
            <a:r>
              <a:rPr lang="zh-CN" altLang="en-US" sz="4800" dirty="0">
                <a:solidFill>
                  <a:srgbClr val="FF0066"/>
                </a:solidFill>
              </a:rPr>
              <a:t>彩</a:t>
            </a:r>
            <a:r>
              <a:rPr lang="zh-CN" altLang="en-US" sz="4800" dirty="0"/>
              <a:t>          </a:t>
            </a:r>
            <a:r>
              <a:rPr lang="zh-CN" altLang="en-US" sz="4800" dirty="0">
                <a:solidFill>
                  <a:srgbClr val="FF0066"/>
                </a:solidFill>
              </a:rPr>
              <a:t>飘 落      </a:t>
            </a:r>
            <a:r>
              <a:rPr lang="zh-CN" altLang="en-US" sz="4800" dirty="0"/>
              <a:t>天 </a:t>
            </a:r>
            <a:r>
              <a:rPr lang="zh-CN" altLang="en-US" sz="4800" dirty="0">
                <a:solidFill>
                  <a:srgbClr val="FF0066"/>
                </a:solidFill>
              </a:rPr>
              <a:t>空</a:t>
            </a:r>
            <a:r>
              <a:rPr lang="zh-CN" altLang="en-US" sz="4800" dirty="0"/>
              <a:t> </a:t>
            </a:r>
            <a:endParaRPr lang="zh-CN" altLang="en-US" sz="4800" dirty="0">
              <a:solidFill>
                <a:srgbClr val="FF0066"/>
              </a:solidFill>
            </a:endParaRPr>
          </a:p>
          <a:p>
            <a:endParaRPr lang="zh-CN" altLang="en-US" sz="4800" dirty="0"/>
          </a:p>
          <a:p>
            <a:r>
              <a:rPr lang="zh-CN" altLang="en-US" sz="4800" dirty="0">
                <a:solidFill>
                  <a:srgbClr val="FF0066"/>
                </a:solidFill>
              </a:rPr>
              <a:t>问 </a:t>
            </a:r>
            <a:r>
              <a:rPr lang="zh-CN" altLang="en-US" sz="4800" dirty="0"/>
              <a:t>题</a:t>
            </a:r>
            <a:r>
              <a:rPr lang="zh-CN" altLang="en-US" sz="4800" dirty="0">
                <a:solidFill>
                  <a:srgbClr val="FF0066"/>
                </a:solidFill>
              </a:rPr>
              <a:t>          回 答</a:t>
            </a:r>
            <a:r>
              <a:rPr lang="zh-CN" altLang="en-US" sz="4800" dirty="0"/>
              <a:t>      地 </a:t>
            </a:r>
            <a:r>
              <a:rPr lang="zh-CN" altLang="en-US" sz="4800" dirty="0">
                <a:solidFill>
                  <a:srgbClr val="FF0066"/>
                </a:solidFill>
              </a:rPr>
              <a:t>方</a:t>
            </a:r>
            <a:endParaRPr lang="zh-CN" altLang="en-US" sz="4800" dirty="0">
              <a:solidFill>
                <a:srgbClr val="FF0066"/>
              </a:solidFill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908175" y="1052513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diǎn</a:t>
            </a:r>
            <a:endParaRPr lang="en-US" altLang="zh-CN" sz="2800">
              <a:solidFill>
                <a:srgbClr val="0000FF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140200" y="1109663"/>
            <a:ext cx="738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shǔ</a:t>
            </a:r>
            <a:endParaRPr lang="en-US" altLang="zh-CN" sz="2800">
              <a:solidFill>
                <a:srgbClr val="0000FF"/>
              </a:solidFill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651500" y="1001713"/>
            <a:ext cx="957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qīng</a:t>
            </a:r>
            <a:endParaRPr lang="en-US" altLang="zh-CN" sz="2800">
              <a:solidFill>
                <a:srgbClr val="0000FF"/>
              </a:solidFill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908175" y="2622550"/>
            <a:ext cx="61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0000FF"/>
                </a:solidFill>
              </a:rPr>
              <a:t>cǎi</a:t>
            </a:r>
            <a:endParaRPr lang="en-US" altLang="zh-CN" sz="2800" dirty="0">
              <a:solidFill>
                <a:srgbClr val="0000FF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211638" y="2513013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piāo</a:t>
            </a:r>
            <a:endParaRPr lang="en-US" altLang="zh-CN" sz="2800">
              <a:solidFill>
                <a:srgbClr val="0000FF"/>
              </a:solidFill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5003800" y="2513013"/>
            <a:ext cx="66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luò</a:t>
            </a:r>
            <a:endParaRPr lang="en-US" altLang="zh-CN" sz="2800">
              <a:solidFill>
                <a:srgbClr val="0000FF"/>
              </a:solidFill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308850" y="2492375"/>
            <a:ext cx="93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kōng</a:t>
            </a:r>
            <a:endParaRPr lang="en-US" altLang="zh-CN" sz="2800">
              <a:solidFill>
                <a:srgbClr val="0000FF"/>
              </a:solidFill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116013" y="40259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wèn</a:t>
            </a:r>
            <a:endParaRPr lang="en-US" altLang="zh-CN" sz="2800">
              <a:solidFill>
                <a:srgbClr val="0000FF"/>
              </a:solidFill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070475" y="4005263"/>
            <a:ext cx="58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dá</a:t>
            </a:r>
            <a:endParaRPr lang="en-US" altLang="zh-CN" sz="2800">
              <a:solidFill>
                <a:srgbClr val="0000FF"/>
              </a:solidFill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7380288" y="4025900"/>
            <a:ext cx="877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fang</a:t>
            </a:r>
            <a:endParaRPr lang="en-US" altLang="zh-CN" sz="2800">
              <a:solidFill>
                <a:srgbClr val="0000FF"/>
              </a:solidFill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271963" y="4005263"/>
            <a:ext cx="66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húi</a:t>
            </a:r>
            <a:endParaRPr lang="en-US" altLang="zh-CN" sz="2800">
              <a:solidFill>
                <a:srgbClr val="0000FF"/>
              </a:solidFill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2051050" y="4005263"/>
            <a:ext cx="479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t í</a:t>
            </a:r>
            <a:endParaRPr lang="en-US" altLang="zh-CN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3850" y="115888"/>
            <a:ext cx="946785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7" name="Group 3"/>
          <p:cNvGrpSpPr/>
          <p:nvPr/>
        </p:nvGrpSpPr>
        <p:grpSpPr bwMode="auto">
          <a:xfrm>
            <a:off x="2051050" y="981075"/>
            <a:ext cx="1284288" cy="1295400"/>
            <a:chOff x="1728" y="576"/>
            <a:chExt cx="809" cy="816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</a:blip>
            <a:srcRect/>
            <a:stretch>
              <a:fillRect/>
            </a:stretch>
          </p:blipFill>
          <p:spPr bwMode="auto">
            <a:xfrm>
              <a:off x="1728" y="576"/>
              <a:ext cx="809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1776" y="783"/>
              <a:ext cx="6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3600" b="1">
                  <a:latin typeface="Times New Roman" panose="02020603050405020304" pitchFamily="18" charset="0"/>
                </a:rPr>
                <a:t>数数</a:t>
              </a:r>
              <a:endParaRPr kumimoji="1" lang="zh-CN" altLang="en-US" sz="36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390" name="Group 6"/>
          <p:cNvGrpSpPr/>
          <p:nvPr/>
        </p:nvGrpSpPr>
        <p:grpSpPr bwMode="auto">
          <a:xfrm>
            <a:off x="6804025" y="1412875"/>
            <a:ext cx="1584325" cy="1081088"/>
            <a:chOff x="3078" y="2160"/>
            <a:chExt cx="666" cy="672"/>
          </a:xfrm>
        </p:grpSpPr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</a:blip>
            <a:srcRect/>
            <a:stretch>
              <a:fillRect/>
            </a:stretch>
          </p:blipFill>
          <p:spPr bwMode="auto">
            <a:xfrm>
              <a:off x="3078" y="2160"/>
              <a:ext cx="66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3227" y="2418"/>
              <a:ext cx="50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3200" b="1">
                  <a:latin typeface="Times New Roman" panose="02020603050405020304" pitchFamily="18" charset="0"/>
                </a:rPr>
                <a:t>飘落</a:t>
              </a:r>
              <a:endParaRPr kumimoji="1" lang="zh-CN" altLang="en-US" sz="32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393" name="Group 9"/>
          <p:cNvGrpSpPr/>
          <p:nvPr/>
        </p:nvGrpSpPr>
        <p:grpSpPr bwMode="auto">
          <a:xfrm>
            <a:off x="2771775" y="2420938"/>
            <a:ext cx="1584325" cy="936625"/>
            <a:chOff x="1296" y="1440"/>
            <a:chExt cx="1056" cy="912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</a:blip>
            <a:srcRect/>
            <a:stretch>
              <a:fillRect/>
            </a:stretch>
          </p:blipFill>
          <p:spPr bwMode="auto">
            <a:xfrm>
              <a:off x="1296" y="1440"/>
              <a:ext cx="1056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1344" y="1644"/>
              <a:ext cx="756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3200" b="1">
                  <a:latin typeface="Times New Roman" panose="02020603050405020304" pitchFamily="18" charset="0"/>
                </a:rPr>
                <a:t>空中</a:t>
              </a:r>
              <a:endParaRPr kumimoji="1" lang="zh-CN" altLang="en-US" sz="32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396" name="Group 12"/>
          <p:cNvGrpSpPr/>
          <p:nvPr/>
        </p:nvGrpSpPr>
        <p:grpSpPr bwMode="auto">
          <a:xfrm>
            <a:off x="900113" y="1628775"/>
            <a:ext cx="1284287" cy="1295400"/>
            <a:chOff x="432" y="1632"/>
            <a:chExt cx="809" cy="816"/>
          </a:xfrm>
        </p:grpSpPr>
        <p:pic>
          <p:nvPicPr>
            <p:cNvPr id="16397" name="Picture 1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8000" contrast="-12000"/>
            </a:blip>
            <a:srcRect/>
            <a:stretch>
              <a:fillRect/>
            </a:stretch>
          </p:blipFill>
          <p:spPr bwMode="auto">
            <a:xfrm>
              <a:off x="432" y="1632"/>
              <a:ext cx="809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474" y="1887"/>
              <a:ext cx="6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3600" b="1">
                  <a:latin typeface="Garamond" panose="02020404030301010803" pitchFamily="18" charset="0"/>
                </a:rPr>
                <a:t>雨点</a:t>
              </a:r>
              <a:endParaRPr kumimoji="1" lang="zh-CN" altLang="en-US" sz="3600" b="1">
                <a:latin typeface="Garamond" panose="02020404030301010803" pitchFamily="18" charset="0"/>
              </a:endParaRPr>
            </a:p>
          </p:txBody>
        </p:sp>
      </p:grpSp>
      <p:grpSp>
        <p:nvGrpSpPr>
          <p:cNvPr id="16399" name="Group 15"/>
          <p:cNvGrpSpPr/>
          <p:nvPr/>
        </p:nvGrpSpPr>
        <p:grpSpPr bwMode="auto">
          <a:xfrm>
            <a:off x="5364163" y="620713"/>
            <a:ext cx="1284287" cy="1295400"/>
            <a:chOff x="3264" y="1440"/>
            <a:chExt cx="809" cy="816"/>
          </a:xfrm>
        </p:grpSpPr>
        <p:pic>
          <p:nvPicPr>
            <p:cNvPr id="16400" name="Picture 1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</a:blip>
            <a:srcRect/>
            <a:stretch>
              <a:fillRect/>
            </a:stretch>
          </p:blipFill>
          <p:spPr bwMode="auto">
            <a:xfrm>
              <a:off x="3264" y="1440"/>
              <a:ext cx="809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3360" y="1680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3200" b="1">
                  <a:latin typeface="Times New Roman" panose="02020603050405020304" pitchFamily="18" charset="0"/>
                </a:rPr>
                <a:t>彩色</a:t>
              </a:r>
              <a:endParaRPr kumimoji="1" lang="zh-CN" altLang="en-US" sz="32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402" name="Group 18"/>
          <p:cNvGrpSpPr/>
          <p:nvPr/>
        </p:nvGrpSpPr>
        <p:grpSpPr bwMode="auto">
          <a:xfrm>
            <a:off x="5435600" y="2349500"/>
            <a:ext cx="2089150" cy="1081088"/>
            <a:chOff x="2358" y="2352"/>
            <a:chExt cx="666" cy="672"/>
          </a:xfrm>
        </p:grpSpPr>
        <p:pic>
          <p:nvPicPr>
            <p:cNvPr id="16403" name="Picture 1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</a:blip>
            <a:srcRect/>
            <a:stretch>
              <a:fillRect/>
            </a:stretch>
          </p:blipFill>
          <p:spPr bwMode="auto">
            <a:xfrm>
              <a:off x="2358" y="2352"/>
              <a:ext cx="66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 rot="10648956" flipV="1">
              <a:off x="2517" y="2606"/>
              <a:ext cx="37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b="1">
                  <a:latin typeface="Times New Roman" panose="02020603050405020304" pitchFamily="18" charset="0"/>
                </a:rPr>
                <a:t>回答</a:t>
              </a:r>
              <a:endParaRPr kumimoji="1" lang="zh-CN" altLang="en-US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0" y="0"/>
            <a:ext cx="170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3333CC"/>
                </a:solidFill>
              </a:rPr>
              <a:t>摘苹果</a:t>
            </a:r>
            <a:endParaRPr lang="zh-CN" altLang="en-US" sz="4000">
              <a:solidFill>
                <a:srgbClr val="3333CC"/>
              </a:solidFill>
            </a:endParaRPr>
          </a:p>
        </p:txBody>
      </p:sp>
      <p:grpSp>
        <p:nvGrpSpPr>
          <p:cNvPr id="16406" name="Group 22"/>
          <p:cNvGrpSpPr/>
          <p:nvPr/>
        </p:nvGrpSpPr>
        <p:grpSpPr bwMode="auto">
          <a:xfrm>
            <a:off x="3581400" y="762000"/>
            <a:ext cx="1600200" cy="1427163"/>
            <a:chOff x="385" y="2976"/>
            <a:chExt cx="975" cy="949"/>
          </a:xfrm>
        </p:grpSpPr>
        <p:grpSp>
          <p:nvGrpSpPr>
            <p:cNvPr id="16407" name="Group 23"/>
            <p:cNvGrpSpPr/>
            <p:nvPr/>
          </p:nvGrpSpPr>
          <p:grpSpPr bwMode="auto">
            <a:xfrm>
              <a:off x="385" y="2976"/>
              <a:ext cx="809" cy="949"/>
              <a:chOff x="2784" y="624"/>
              <a:chExt cx="809" cy="949"/>
            </a:xfrm>
          </p:grpSpPr>
          <p:pic>
            <p:nvPicPr>
              <p:cNvPr id="16408" name="Picture 2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4000"/>
              </a:blip>
              <a:srcRect/>
              <a:stretch>
                <a:fillRect/>
              </a:stretch>
            </p:blipFill>
            <p:spPr bwMode="auto">
              <a:xfrm>
                <a:off x="2784" y="624"/>
                <a:ext cx="809" cy="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409" name="Text Box 25"/>
              <p:cNvSpPr txBox="1">
                <a:spLocks noChangeArrowheads="1"/>
              </p:cNvSpPr>
              <p:nvPr/>
            </p:nvSpPr>
            <p:spPr bwMode="auto">
              <a:xfrm>
                <a:off x="2832" y="864"/>
                <a:ext cx="113" cy="7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kumimoji="1" lang="en-US" altLang="zh-CN" sz="3200" b="1">
                  <a:solidFill>
                    <a:srgbClr val="0000CC"/>
                  </a:solidFill>
                  <a:latin typeface="Times New Roman" panose="02020603050405020304" pitchFamily="18" charset="0"/>
                  <a:ea typeface="楷体_GB2312" panose="02010609030101010101" charset="-122"/>
                </a:endParaRPr>
              </a:p>
              <a:p>
                <a:endParaRPr kumimoji="1" lang="en-US" altLang="zh-CN" sz="3200" b="1">
                  <a:solidFill>
                    <a:srgbClr val="0000CC"/>
                  </a:solidFill>
                  <a:latin typeface="Times New Roman" panose="02020603050405020304" pitchFamily="18" charset="0"/>
                  <a:ea typeface="楷体_GB2312" panose="02010609030101010101" charset="-122"/>
                </a:endParaRPr>
              </a:p>
            </p:txBody>
          </p:sp>
        </p:grpSp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476" y="3249"/>
              <a:ext cx="884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 b="1">
                  <a:ea typeface="楷体_GB2312" panose="02010609030101010101" charset="-122"/>
                </a:rPr>
                <a:t>数不清</a:t>
              </a:r>
              <a:endParaRPr lang="zh-CN" altLang="en-US" sz="3200" b="1">
                <a:ea typeface="楷体_GB2312" panose="02010609030101010101" charset="-122"/>
              </a:endParaRPr>
            </a:p>
          </p:txBody>
        </p:sp>
      </p:grpSp>
      <p:grpSp>
        <p:nvGrpSpPr>
          <p:cNvPr id="16411" name="Group 27"/>
          <p:cNvGrpSpPr/>
          <p:nvPr/>
        </p:nvGrpSpPr>
        <p:grpSpPr bwMode="auto">
          <a:xfrm>
            <a:off x="1331913" y="2997200"/>
            <a:ext cx="1584325" cy="1150938"/>
            <a:chOff x="113" y="2750"/>
            <a:chExt cx="809" cy="816"/>
          </a:xfrm>
        </p:grpSpPr>
        <p:grpSp>
          <p:nvGrpSpPr>
            <p:cNvPr id="16412" name="Group 28"/>
            <p:cNvGrpSpPr/>
            <p:nvPr/>
          </p:nvGrpSpPr>
          <p:grpSpPr bwMode="auto">
            <a:xfrm>
              <a:off x="113" y="2750"/>
              <a:ext cx="809" cy="816"/>
              <a:chOff x="1056" y="2496"/>
              <a:chExt cx="809" cy="816"/>
            </a:xfrm>
          </p:grpSpPr>
          <p:pic>
            <p:nvPicPr>
              <p:cNvPr id="16413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4000"/>
              </a:blip>
              <a:srcRect/>
              <a:stretch>
                <a:fillRect/>
              </a:stretch>
            </p:blipFill>
            <p:spPr bwMode="auto">
              <a:xfrm>
                <a:off x="1056" y="2496"/>
                <a:ext cx="809" cy="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414" name="Text Box 30"/>
              <p:cNvSpPr txBox="1">
                <a:spLocks noChangeArrowheads="1"/>
              </p:cNvSpPr>
              <p:nvPr/>
            </p:nvSpPr>
            <p:spPr bwMode="auto">
              <a:xfrm>
                <a:off x="1104" y="2784"/>
                <a:ext cx="94" cy="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kumimoji="1" lang="zh-CN" altLang="zh-CN" sz="3200" b="1">
                  <a:solidFill>
                    <a:srgbClr val="0000CC"/>
                  </a:solidFill>
                  <a:latin typeface="Times New Roman" panose="02020603050405020304" pitchFamily="18" charset="0"/>
                  <a:ea typeface="楷体_GB2312" panose="02010609030101010101" charset="-122"/>
                </a:endParaRPr>
              </a:p>
            </p:txBody>
          </p:sp>
        </p:grpSp>
        <p:sp>
          <p:nvSpPr>
            <p:cNvPr id="16415" name="Rectangle 31"/>
            <p:cNvSpPr>
              <a:spLocks noChangeArrowheads="1"/>
            </p:cNvSpPr>
            <p:nvPr/>
          </p:nvSpPr>
          <p:spPr bwMode="auto">
            <a:xfrm>
              <a:off x="204" y="2989"/>
              <a:ext cx="694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3600" b="1">
                  <a:latin typeface="Times New Roman" panose="02020603050405020304" pitchFamily="18" charset="0"/>
                </a:rPr>
                <a:t>落下</a:t>
              </a:r>
              <a:endParaRPr kumimoji="1" lang="zh-CN" altLang="en-US" sz="36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416" name="Group 32"/>
          <p:cNvGrpSpPr/>
          <p:nvPr/>
        </p:nvGrpSpPr>
        <p:grpSpPr bwMode="auto">
          <a:xfrm>
            <a:off x="4356100" y="2276475"/>
            <a:ext cx="1284288" cy="1295400"/>
            <a:chOff x="340" y="3158"/>
            <a:chExt cx="809" cy="816"/>
          </a:xfrm>
        </p:grpSpPr>
        <p:grpSp>
          <p:nvGrpSpPr>
            <p:cNvPr id="16417" name="Group 33"/>
            <p:cNvGrpSpPr/>
            <p:nvPr/>
          </p:nvGrpSpPr>
          <p:grpSpPr bwMode="auto">
            <a:xfrm>
              <a:off x="340" y="3158"/>
              <a:ext cx="809" cy="816"/>
              <a:chOff x="2400" y="1343"/>
              <a:chExt cx="809" cy="816"/>
            </a:xfrm>
          </p:grpSpPr>
          <p:pic>
            <p:nvPicPr>
              <p:cNvPr id="16418" name="Picture 3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4000"/>
              </a:blip>
              <a:srcRect/>
              <a:stretch>
                <a:fillRect/>
              </a:stretch>
            </p:blipFill>
            <p:spPr bwMode="auto">
              <a:xfrm>
                <a:off x="2400" y="1343"/>
                <a:ext cx="809" cy="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419" name="Text Box 35"/>
              <p:cNvSpPr txBox="1">
                <a:spLocks noChangeArrowheads="1"/>
              </p:cNvSpPr>
              <p:nvPr/>
            </p:nvSpPr>
            <p:spPr bwMode="auto">
              <a:xfrm>
                <a:off x="2448" y="1602"/>
                <a:ext cx="11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kumimoji="1" lang="zh-CN" altLang="zh-CN" sz="3200" b="1">
                  <a:solidFill>
                    <a:srgbClr val="0000CC"/>
                  </a:solidFill>
                  <a:latin typeface="Times New Roman" panose="02020603050405020304" pitchFamily="18" charset="0"/>
                  <a:ea typeface="楷体_GB2312" panose="02010609030101010101" charset="-122"/>
                </a:endParaRPr>
              </a:p>
            </p:txBody>
          </p:sp>
        </p:grpSp>
        <p:sp>
          <p:nvSpPr>
            <p:cNvPr id="16420" name="Rectangle 36"/>
            <p:cNvSpPr>
              <a:spLocks noChangeArrowheads="1"/>
            </p:cNvSpPr>
            <p:nvPr/>
          </p:nvSpPr>
          <p:spPr bwMode="auto">
            <a:xfrm>
              <a:off x="431" y="3385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3200" b="1">
                  <a:latin typeface="Times New Roman" panose="02020603050405020304" pitchFamily="18" charset="0"/>
                </a:rPr>
                <a:t>问题</a:t>
              </a:r>
              <a:endParaRPr kumimoji="1" lang="zh-CN" altLang="en-US" sz="32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421" name="Group 37"/>
          <p:cNvGrpSpPr/>
          <p:nvPr/>
        </p:nvGrpSpPr>
        <p:grpSpPr bwMode="auto">
          <a:xfrm>
            <a:off x="6732588" y="3068638"/>
            <a:ext cx="2089150" cy="1081087"/>
            <a:chOff x="2358" y="2352"/>
            <a:chExt cx="666" cy="672"/>
          </a:xfrm>
        </p:grpSpPr>
        <p:pic>
          <p:nvPicPr>
            <p:cNvPr id="16422" name="Picture 3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</a:blip>
            <a:srcRect/>
            <a:stretch>
              <a:fillRect/>
            </a:stretch>
          </p:blipFill>
          <p:spPr bwMode="auto">
            <a:xfrm>
              <a:off x="2358" y="2352"/>
              <a:ext cx="66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23" name="Text Box 39"/>
            <p:cNvSpPr txBox="1">
              <a:spLocks noChangeArrowheads="1"/>
            </p:cNvSpPr>
            <p:nvPr/>
          </p:nvSpPr>
          <p:spPr bwMode="auto">
            <a:xfrm rot="10648956" flipV="1">
              <a:off x="2517" y="2606"/>
              <a:ext cx="37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b="1">
                  <a:latin typeface="Times New Roman" panose="02020603050405020304" pitchFamily="18" charset="0"/>
                </a:rPr>
                <a:t>北方</a:t>
              </a:r>
              <a:endParaRPr kumimoji="1" lang="zh-CN" altLang="en-US" sz="24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16858 0.468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2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7 0.06296 L -0.11111 0.6847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3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06232 0.7134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3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3 0.03148 L 0.12674 0.6090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288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0.03125 0.6194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0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1198 0.4724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3526E-6 L -0.06805 0.513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256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0132 0.4847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06701 0.4675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23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5087E-6 L -0.07361 0.3105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15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636c87257fdf1c7d35a80ffa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773238"/>
            <a:ext cx="9217025" cy="50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4419600" y="2286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4400" b="1">
              <a:solidFill>
                <a:srgbClr val="FF0000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11188" y="188913"/>
            <a:ext cx="3551237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8800" b="1">
                <a:ea typeface="楷体_GB2312" panose="02010609030101010101" charset="-122"/>
              </a:rPr>
              <a:t>数不清</a:t>
            </a:r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724525" y="155575"/>
            <a:ext cx="24288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8800" b="1">
                <a:ea typeface="楷体_GB2312" panose="02010609030101010101" charset="-122"/>
              </a:rPr>
              <a:t>飘落</a:t>
            </a:r>
            <a:endParaRPr lang="zh-CN" altLang="en-US" sz="8800" b="1">
              <a:ea typeface="楷体_GB2312" panose="02010609030101010101" charset="-122"/>
            </a:endParaRPr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1880</Words>
  <Application>WPS 演示</Application>
  <PresentationFormat>全屏显示(4:3)</PresentationFormat>
  <Paragraphs>268</Paragraphs>
  <Slides>34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Arial</vt:lpstr>
      <vt:lpstr>宋体</vt:lpstr>
      <vt:lpstr>Wingdings</vt:lpstr>
      <vt:lpstr>楷体_GB2312</vt:lpstr>
      <vt:lpstr>BatangChe</vt:lpstr>
      <vt:lpstr>微软雅黑</vt:lpstr>
      <vt:lpstr>Times New Roman</vt:lpstr>
      <vt:lpstr>Garamond</vt:lpstr>
      <vt:lpstr>黑体</vt:lpstr>
      <vt:lpstr>Calibri</vt:lpstr>
      <vt:lpstr>Lucida Sans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
</dc:description>
  <dc:subject>第一PPT模板网-WWW.1PPT.COM</dc:subject>
  <cp:category>第一PPT模板网-WWW.1PPT.COM</cp:category>
  <cp:lastModifiedBy>Administrator</cp:lastModifiedBy>
  <cp:revision>12</cp:revision>
  <dcterms:created xsi:type="dcterms:W3CDTF">2012-11-15T13:36:00Z</dcterms:created>
  <dcterms:modified xsi:type="dcterms:W3CDTF">2017-01-03T08:38:52Z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