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09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5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934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80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884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58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36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9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18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82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8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FC5A-0F6C-4663-B562-8BA0D762C06B}" type="datetimeFigureOut">
              <a:rPr lang="zh-CN" altLang="en-US" smtClean="0"/>
              <a:t>2017/1/11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B632-B9CD-4663-BA89-268704F3C2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322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-2"/>
            <a:ext cx="9324177" cy="724542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692697"/>
            <a:ext cx="8568952" cy="1512167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中小学幼儿园教师网络研修与校本研修整合培训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40760" cy="108012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小学数学</a:t>
            </a:r>
            <a:r>
              <a:rPr lang="en-US" altLang="zh-CN" dirty="0" smtClean="0">
                <a:solidFill>
                  <a:srgbClr val="FF0000"/>
                </a:solidFill>
              </a:rPr>
              <a:t>24</a:t>
            </a:r>
            <a:r>
              <a:rPr lang="zh-CN" altLang="en-US" dirty="0" smtClean="0">
                <a:solidFill>
                  <a:srgbClr val="FF0000"/>
                </a:solidFill>
              </a:rPr>
              <a:t>坊第二期简报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515719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坊主    任静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708262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763688" y="1529969"/>
            <a:ext cx="51278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</a:rPr>
              <a:t>一</a:t>
            </a:r>
            <a:r>
              <a:rPr lang="zh-CN" altLang="en-US" dirty="0" smtClean="0">
                <a:solidFill>
                  <a:srgbClr val="0070C0"/>
                </a:solidFill>
              </a:rPr>
              <a:t>、学员研修计划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  <a:effectLst/>
              </a:rPr>
              <a:t>未提交</a:t>
            </a:r>
            <a:r>
              <a:rPr lang="en-US" altLang="zh-CN" dirty="0" smtClean="0">
                <a:solidFill>
                  <a:srgbClr val="FF0000"/>
                </a:solidFill>
                <a:effectLst/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  <a:effectLst/>
              </a:rPr>
              <a:t>位</a:t>
            </a:r>
          </a:p>
          <a:p>
            <a:endParaRPr lang="zh-CN" altLang="en-US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二、第一次线下专题研修活动成果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zh-CN" altLang="en-US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未提交</a:t>
            </a:r>
            <a:r>
              <a:rPr lang="en-US" altLang="zh-CN" dirty="0" smtClean="0">
                <a:solidFill>
                  <a:srgbClr val="FF0000"/>
                </a:solidFill>
              </a:rPr>
              <a:t>19</a:t>
            </a:r>
            <a:r>
              <a:rPr lang="zh-CN" altLang="en-US" dirty="0" smtClean="0">
                <a:solidFill>
                  <a:srgbClr val="FF0000"/>
                </a:solidFill>
              </a:rPr>
              <a:t>位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第二次线下专题研修活动成果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未提交</a:t>
            </a:r>
            <a:r>
              <a:rPr lang="en-US" altLang="zh-CN" dirty="0" smtClean="0">
                <a:solidFill>
                  <a:srgbClr val="FF0000"/>
                </a:solidFill>
              </a:rPr>
              <a:t>22</a:t>
            </a:r>
            <a:r>
              <a:rPr lang="zh-CN" altLang="en-US" dirty="0" smtClean="0">
                <a:solidFill>
                  <a:srgbClr val="FF0000"/>
                </a:solidFill>
              </a:rPr>
              <a:t>位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0070C0"/>
                </a:solidFill>
              </a:rPr>
              <a:t>三、校本研修成果</a:t>
            </a:r>
            <a:endParaRPr lang="en-US" altLang="zh-CN" dirty="0" smtClean="0">
              <a:solidFill>
                <a:srgbClr val="0070C0"/>
              </a:solidFill>
            </a:endParaRPr>
          </a:p>
          <a:p>
            <a:endParaRPr lang="en-US" altLang="zh-CN" dirty="0" smtClean="0">
              <a:solidFill>
                <a:srgbClr val="0070C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未提交</a:t>
            </a:r>
            <a:r>
              <a:rPr lang="en-US" altLang="zh-CN" dirty="0" smtClean="0">
                <a:solidFill>
                  <a:srgbClr val="FF0000"/>
                </a:solidFill>
              </a:rPr>
              <a:t>17</a:t>
            </a:r>
            <a:r>
              <a:rPr lang="zh-CN" altLang="en-US" dirty="0" smtClean="0">
                <a:solidFill>
                  <a:srgbClr val="FF0000"/>
                </a:solidFill>
              </a:rPr>
              <a:t>位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7667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83668" y="694637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学情统计</a:t>
            </a:r>
            <a:endParaRPr lang="zh-CN" alt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21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8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20731" y="4437112"/>
            <a:ext cx="71979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D60093"/>
                </a:solidFill>
              </a:rPr>
              <a:t>  </a:t>
            </a:r>
            <a:r>
              <a:rPr lang="en-US" altLang="zh-CN" sz="3200" dirty="0" smtClean="0">
                <a:solidFill>
                  <a:srgbClr val="002060"/>
                </a:solidFill>
              </a:rPr>
              <a:t>2</a:t>
            </a:r>
            <a:r>
              <a:rPr lang="zh-CN" altLang="en-US" sz="3200" dirty="0" smtClean="0">
                <a:solidFill>
                  <a:srgbClr val="002060"/>
                </a:solidFill>
              </a:rPr>
              <a:t>、学习中遇到困难，即使发消息给我，我会及时为大家解答。</a:t>
            </a:r>
            <a:endParaRPr lang="en-US" altLang="zh-CN" sz="32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6352" y="640559"/>
            <a:ext cx="1107996" cy="54726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FF0000"/>
                </a:solidFill>
              </a:rPr>
              <a:t>温馨提示</a:t>
            </a:r>
            <a:endParaRPr lang="zh-CN" altLang="en-US" sz="6000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15616" y="980728"/>
            <a:ext cx="74306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solidFill>
                  <a:srgbClr val="002060"/>
                </a:solidFill>
              </a:rPr>
              <a:t>1</a:t>
            </a:r>
            <a:r>
              <a:rPr lang="zh-CN" altLang="en-US" sz="3200" dirty="0" smtClean="0">
                <a:solidFill>
                  <a:srgbClr val="002060"/>
                </a:solidFill>
              </a:rPr>
              <a:t>、通过前段时间的学习，发现有的老师没有按照要求完成作业，如：校本研修成果，部分教师没有根据模板完成，造成成绩不合格。希望教师们在今后写作业时要严格按照要求完成。成绩不合格的教师，可以重新提交。谢谢合作！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150</Words>
  <Application>Microsoft Office PowerPoint</Application>
  <PresentationFormat>全屏显示(4:3)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中小学幼儿园教师网络研修与校本研修整合培训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028</dc:creator>
  <cp:lastModifiedBy>028</cp:lastModifiedBy>
  <cp:revision>7</cp:revision>
  <dcterms:created xsi:type="dcterms:W3CDTF">2017-01-11T01:10:23Z</dcterms:created>
  <dcterms:modified xsi:type="dcterms:W3CDTF">2017-01-11T02:19:25Z</dcterms:modified>
</cp:coreProperties>
</file>