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8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E5837-C9AF-4F61-9790-C1D911C44875}" type="datetimeFigureOut">
              <a:rPr lang="zh-CN" altLang="en-US"/>
              <a:pPr>
                <a:defRPr/>
              </a:pPr>
              <a:t>2017-1-10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B2600-CA0B-4E1D-B8AC-BBE90A8F40E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9311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AFD054-73B3-4B60-85C5-4CE6BFC47104}" type="datetimeFigureOut">
              <a:rPr lang="zh-CN" altLang="en-US"/>
              <a:pPr>
                <a:defRPr/>
              </a:pPr>
              <a:t>2017-1-10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AC6023-E787-409B-A44C-4CABA006624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8565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3050" y="214313"/>
            <a:ext cx="2063750" cy="5911850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28625" y="214313"/>
            <a:ext cx="6042025" cy="5911850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E5EF9A-1FD7-4596-8510-AD7EB67AACCA}" type="datetimeFigureOut">
              <a:rPr lang="zh-CN" altLang="en-US"/>
              <a:pPr>
                <a:defRPr/>
              </a:pPr>
              <a:t>2017-1-10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ADE9E7-EBE9-4C4B-8DAE-C8F8F69BB8B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22344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2621E-AE2D-432B-9C2B-281256426FF6}" type="datetimeFigureOut">
              <a:rPr lang="zh-CN" altLang="en-US"/>
              <a:pPr>
                <a:defRPr/>
              </a:pPr>
              <a:t>2017-1-10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DE61D-A871-407A-AAA7-DCFD2DA73F9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16012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DCD08-668F-4CA7-A917-78FD6A7E709B}" type="datetimeFigureOut">
              <a:rPr lang="zh-CN" altLang="en-US"/>
              <a:pPr>
                <a:defRPr/>
              </a:pPr>
              <a:t>2017-1-10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F979C-DD44-40FA-B9E3-D3E91D6D66E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3617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FF33D-5282-4BA3-BC51-FFA137B4B3B9}" type="datetimeFigureOut">
              <a:rPr lang="zh-CN" altLang="en-US"/>
              <a:pPr>
                <a:defRPr/>
              </a:pPr>
              <a:t>2017-1-10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87A6B-1505-4057-95F8-A08372EB000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6492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500188"/>
            <a:ext cx="4038600" cy="4625975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500188"/>
            <a:ext cx="4038600" cy="4625975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334D6-8913-4CAA-BE87-DB0BFB6DAEB0}" type="datetimeFigureOut">
              <a:rPr lang="zh-CN" altLang="en-US"/>
              <a:pPr>
                <a:defRPr/>
              </a:pPr>
              <a:t>2017-1-10</a:t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60494-AEB2-4B3A-9F5E-0551872637E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20861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E5E11-4B66-45C1-83A6-C997F2B3D364}" type="datetimeFigureOut">
              <a:rPr lang="zh-CN" altLang="en-US"/>
              <a:pPr>
                <a:defRPr/>
              </a:pPr>
              <a:t>2017-1-10</a:t>
            </a:fld>
            <a:endParaRPr lang="zh-CN" altLang="en-US"/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4DC82E-C49C-41D4-9FDB-DDCC9C1D3F4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92582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388B2-EEC3-451F-A409-15B1030D5022}" type="datetimeFigureOut">
              <a:rPr lang="zh-CN" altLang="en-US"/>
              <a:pPr>
                <a:defRPr/>
              </a:pPr>
              <a:t>2017-1-10</a:t>
            </a:fld>
            <a:endParaRPr lang="zh-CN" altLang="en-US"/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377F1F-3567-469F-8A0C-BF298727BAE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26010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C9A86A-70FF-4CDB-B25D-1CE1F47AF73A}" type="datetimeFigureOut">
              <a:rPr lang="zh-CN" altLang="en-US"/>
              <a:pPr>
                <a:defRPr/>
              </a:pPr>
              <a:t>2017-1-10</a:t>
            </a:fld>
            <a:endParaRPr lang="zh-CN" altLang="en-US"/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1F5B7D-9B1D-494B-A2E7-BC52FFF42BD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09615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13172-853B-424C-8742-3B8E051EFD30}" type="datetimeFigureOut">
              <a:rPr lang="zh-CN" altLang="en-US"/>
              <a:pPr>
                <a:defRPr/>
              </a:pPr>
              <a:t>2017-1-10</a:t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E91AD-CB5D-4674-AC7E-A5F433A89FA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7060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DEC4E-2340-4E1B-90E8-E070227CE654}" type="datetimeFigureOut">
              <a:rPr lang="zh-CN" altLang="en-US"/>
              <a:pPr>
                <a:defRPr/>
              </a:pPr>
              <a:t>2017-1-10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B7F8F-0140-40B4-9606-802FA854B89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50485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500776-9D5F-4B6E-8918-8A50E4BEAF03}" type="datetimeFigureOut">
              <a:rPr lang="zh-CN" altLang="en-US"/>
              <a:pPr>
                <a:defRPr/>
              </a:pPr>
              <a:t>2017-1-10</a:t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0D1B5-2939-4DA2-975C-573508F01B3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11189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F51928-77D1-4816-B1D7-B787B50F12B5}" type="datetimeFigureOut">
              <a:rPr lang="zh-CN" altLang="en-US"/>
              <a:pPr>
                <a:defRPr/>
              </a:pPr>
              <a:t>2017-1-10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F539F-900D-46BB-A247-BEF342816DB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10384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3050" y="214313"/>
            <a:ext cx="2063750" cy="5911850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28625" y="214313"/>
            <a:ext cx="6042025" cy="5911850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77A15-AC96-47D8-8D49-E910D9428A43}" type="datetimeFigureOut">
              <a:rPr lang="zh-CN" altLang="en-US"/>
              <a:pPr>
                <a:defRPr/>
              </a:pPr>
              <a:t>2017-1-10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52AC3-744F-4214-ABFC-772C2DD63AA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82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323BDA-62F3-4BC0-8096-A65346E7BD5B}" type="datetimeFigureOut">
              <a:rPr lang="zh-CN" altLang="en-US"/>
              <a:pPr>
                <a:defRPr/>
              </a:pPr>
              <a:t>2017-1-10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AB02BB-5D45-4A3E-93FA-8D0C6238AF7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08944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C4C67-344B-4F7B-A56D-A5EA4DE828BB}" type="datetimeFigureOut">
              <a:rPr lang="zh-CN" altLang="en-US"/>
              <a:pPr>
                <a:defRPr/>
              </a:pPr>
              <a:t>2017-1-10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6B2BA-3859-4C32-AE4D-ACE7CDC5E8D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82219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8EE6C-F08E-40EC-AC10-277983B35F3D}" type="datetimeFigureOut">
              <a:rPr lang="zh-CN" altLang="en-US"/>
              <a:pPr>
                <a:defRPr/>
              </a:pPr>
              <a:t>2017-1-10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B6F6D-E078-4992-9D82-787650749DF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27663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500188"/>
            <a:ext cx="4038600" cy="4625975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500188"/>
            <a:ext cx="4038600" cy="4625975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753D3-19C0-494C-96AF-80A9FD53D2D7}" type="datetimeFigureOut">
              <a:rPr lang="zh-CN" altLang="en-US"/>
              <a:pPr>
                <a:defRPr/>
              </a:pPr>
              <a:t>2017-1-10</a:t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581D1-9155-4E4B-8649-7A1E8BE1935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69478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233B3-3DAC-4AB9-937D-22FF540B484A}" type="datetimeFigureOut">
              <a:rPr lang="zh-CN" altLang="en-US"/>
              <a:pPr>
                <a:defRPr/>
              </a:pPr>
              <a:t>2017-1-10</a:t>
            </a:fld>
            <a:endParaRPr lang="zh-CN" altLang="en-US"/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14996A-6CD9-42E1-8112-67DCFF53D73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533713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3D383-49EA-4E3A-9078-B88C69610D8A}" type="datetimeFigureOut">
              <a:rPr lang="zh-CN" altLang="en-US"/>
              <a:pPr>
                <a:defRPr/>
              </a:pPr>
              <a:t>2017-1-10</a:t>
            </a:fld>
            <a:endParaRPr lang="zh-CN" altLang="en-US"/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3B9E6-234E-4E06-953E-1E73FADBC8A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47985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992AF-F630-4D53-93A4-8BB585CB9980}" type="datetimeFigureOut">
              <a:rPr lang="zh-CN" altLang="en-US"/>
              <a:pPr>
                <a:defRPr/>
              </a:pPr>
              <a:t>2017-1-10</a:t>
            </a:fld>
            <a:endParaRPr lang="zh-CN" altLang="en-US"/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AAD9C4-5F65-4707-ABE2-25026CF0F01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4184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94C57-79E3-4926-A7A9-D75355F06542}" type="datetimeFigureOut">
              <a:rPr lang="zh-CN" altLang="en-US"/>
              <a:pPr>
                <a:defRPr/>
              </a:pPr>
              <a:t>2017-1-10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17350-2882-482D-BB4B-3F6E627875B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580608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48921-F89B-45CC-A1CE-153C9EA3B077}" type="datetimeFigureOut">
              <a:rPr lang="zh-CN" altLang="en-US"/>
              <a:pPr>
                <a:defRPr/>
              </a:pPr>
              <a:t>2017-1-10</a:t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0E21C-7DFA-4484-BA07-439DA4ABCE9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559569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58D13-56E5-4BFA-AC38-845784BAE226}" type="datetimeFigureOut">
              <a:rPr lang="zh-CN" altLang="en-US"/>
              <a:pPr>
                <a:defRPr/>
              </a:pPr>
              <a:t>2017-1-10</a:t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38A8E-DB06-45AF-A8F9-501DF387128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701207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E79BFF-B0C4-4358-A412-840B8B633EA5}" type="datetimeFigureOut">
              <a:rPr lang="zh-CN" altLang="en-US"/>
              <a:pPr>
                <a:defRPr/>
              </a:pPr>
              <a:t>2017-1-10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DABBC7-87A0-46E5-AF02-8CF7A4071FD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027504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3050" y="214313"/>
            <a:ext cx="2063750" cy="5911850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28625" y="214313"/>
            <a:ext cx="6042025" cy="5911850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D8F828-D149-4E99-9D1E-19F25272B935}" type="datetimeFigureOut">
              <a:rPr lang="zh-CN" altLang="en-US"/>
              <a:pPr>
                <a:defRPr/>
              </a:pPr>
              <a:t>2017-1-10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6F3E7-55E2-4952-87C5-64D29C52601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7634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500188"/>
            <a:ext cx="4038600" cy="4625975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500188"/>
            <a:ext cx="4038600" cy="4625975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14A39E-AB7E-4BE8-AAAD-419A7BB0C1E0}" type="datetimeFigureOut">
              <a:rPr lang="zh-CN" altLang="en-US"/>
              <a:pPr>
                <a:defRPr/>
              </a:pPr>
              <a:t>2017-1-10</a:t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0CA09-8D44-4697-86CB-22ADEE44C5E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3296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0DCAE-C29A-4B74-8D62-E1718C5941B6}" type="datetimeFigureOut">
              <a:rPr lang="zh-CN" altLang="en-US"/>
              <a:pPr>
                <a:defRPr/>
              </a:pPr>
              <a:t>2017-1-10</a:t>
            </a:fld>
            <a:endParaRPr lang="zh-CN" altLang="en-US"/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3886A-D302-4A9F-8F8A-A40F1454E6A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1869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95DB4-2641-4062-9804-A6DF51AF241E}" type="datetimeFigureOut">
              <a:rPr lang="zh-CN" altLang="en-US"/>
              <a:pPr>
                <a:defRPr/>
              </a:pPr>
              <a:t>2017-1-10</a:t>
            </a:fld>
            <a:endParaRPr lang="zh-CN" altLang="en-US"/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1A72-7AE5-480C-B78B-D60FDDB4A69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0343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0B764-DA85-4DD8-A4B4-FB3BAAA566CB}" type="datetimeFigureOut">
              <a:rPr lang="zh-CN" altLang="en-US"/>
              <a:pPr>
                <a:defRPr/>
              </a:pPr>
              <a:t>2017-1-10</a:t>
            </a:fld>
            <a:endParaRPr lang="zh-CN" altLang="en-US"/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99E2AA-56CF-4AB2-9EFE-911A6269B35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567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08F40-BAF6-4E5C-AD7A-DA54F1703C99}" type="datetimeFigureOut">
              <a:rPr lang="zh-CN" altLang="en-US"/>
              <a:pPr>
                <a:defRPr/>
              </a:pPr>
              <a:t>2017-1-10</a:t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02220-87EB-43D0-83FB-52C41466411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0532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A7FEE-A1BA-418F-83DF-3B37E6F2F67E}" type="datetimeFigureOut">
              <a:rPr lang="zh-CN" altLang="en-US"/>
              <a:pPr>
                <a:defRPr/>
              </a:pPr>
              <a:t>2017-1-10</a:t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859BA-A58D-4A48-9A1B-87FEAFE3A17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802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矩形 12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BFD8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/>
            </a:pPr>
            <a:endParaRPr lang="zh-CN" altLang="en-US" smtClean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2051" name="Picture 2" descr="D:\花纹\儿童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313" y="5548313"/>
            <a:ext cx="2973387" cy="116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矩形 7"/>
          <p:cNvSpPr>
            <a:spLocks noChangeArrowheads="1"/>
          </p:cNvSpPr>
          <p:nvPr/>
        </p:nvSpPr>
        <p:spPr bwMode="auto">
          <a:xfrm>
            <a:off x="0" y="6719888"/>
            <a:ext cx="9144000" cy="138112"/>
          </a:xfrm>
          <a:prstGeom prst="rect">
            <a:avLst/>
          </a:prstGeom>
          <a:solidFill>
            <a:srgbClr val="0953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/>
            </a:pPr>
            <a:endParaRPr lang="zh-CN" altLang="en-US" smtClean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2053" name="Picture 5" descr="D:\花纹\1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9663" y="0"/>
            <a:ext cx="2954337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3" descr="D:\花纹\2.jp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28625" y="214313"/>
            <a:ext cx="6215063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smtClean="0"/>
              <a:t>单击此处编辑母版标题</a:t>
            </a:r>
          </a:p>
        </p:txBody>
      </p:sp>
      <p:sp>
        <p:nvSpPr>
          <p:cNvPr id="2056" name="文本占位符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500188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smtClean="0"/>
              <a:t>单击此处编辑母版文本样式</a:t>
            </a:r>
          </a:p>
          <a:p>
            <a:pPr lvl="1"/>
            <a:r>
              <a:rPr lang="zh-CN" altLang="zh-CN" smtClean="0"/>
              <a:t>第二级</a:t>
            </a:r>
          </a:p>
          <a:p>
            <a:pPr lvl="2"/>
            <a:r>
              <a:rPr lang="zh-CN" altLang="zh-CN" smtClean="0"/>
              <a:t>第三级</a:t>
            </a:r>
          </a:p>
          <a:p>
            <a:pPr lvl="3"/>
            <a:r>
              <a:rPr lang="zh-CN" altLang="zh-CN" smtClean="0"/>
              <a:t>第四级</a:t>
            </a:r>
          </a:p>
          <a:p>
            <a:pPr lvl="4"/>
            <a:r>
              <a:rPr lang="zh-CN" altLang="zh-CN" smtClean="0"/>
              <a:t>第五级</a:t>
            </a:r>
          </a:p>
        </p:txBody>
      </p:sp>
      <p:sp>
        <p:nvSpPr>
          <p:cNvPr id="2057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>
              <a:buFont typeface="Arial" pitchFamily="34" charset="0"/>
              <a:buNone/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C9F89B-6641-4E73-82B1-2B1A294DF8DA}" type="datetimeFigureOut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2017-1-10</a:t>
            </a:fld>
            <a:endParaRPr lang="zh-CN" altLang="en-US"/>
          </a:p>
        </p:txBody>
      </p:sp>
      <p:sp>
        <p:nvSpPr>
          <p:cNvPr id="2058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>
              <a:buFont typeface="Arial" pitchFamily="34" charset="0"/>
              <a:buNone/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/>
          </a:p>
        </p:txBody>
      </p:sp>
      <p:sp>
        <p:nvSpPr>
          <p:cNvPr id="2059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buFont typeface="Arial" pitchFamily="34" charset="0"/>
              <a:buNone/>
              <a:defRPr sz="1200" smtClean="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9A91A1-5398-4AD4-88A1-30709ADC56B7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9129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>
          <a:solidFill>
            <a:srgbClr val="09532A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矩形 12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BFD8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/>
            </a:pPr>
            <a:endParaRPr lang="zh-CN" altLang="en-US" smtClean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027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28625" y="214313"/>
            <a:ext cx="6215063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smtClean="0"/>
              <a:t>单击此处编辑母版标题</a:t>
            </a:r>
          </a:p>
        </p:txBody>
      </p:sp>
      <p:sp>
        <p:nvSpPr>
          <p:cNvPr id="1028" name="文本占位符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500188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smtClean="0"/>
              <a:t>单击此处编辑母版文本样式</a:t>
            </a:r>
          </a:p>
          <a:p>
            <a:pPr lvl="1"/>
            <a:r>
              <a:rPr lang="zh-CN" altLang="zh-CN" smtClean="0"/>
              <a:t>第二级</a:t>
            </a:r>
          </a:p>
          <a:p>
            <a:pPr lvl="2"/>
            <a:r>
              <a:rPr lang="zh-CN" altLang="zh-CN" smtClean="0"/>
              <a:t>第三级</a:t>
            </a:r>
          </a:p>
          <a:p>
            <a:pPr lvl="3"/>
            <a:r>
              <a:rPr lang="zh-CN" altLang="zh-CN" smtClean="0"/>
              <a:t>第四级</a:t>
            </a:r>
          </a:p>
          <a:p>
            <a:pPr lvl="4"/>
            <a:r>
              <a:rPr lang="zh-CN" altLang="zh-CN" smtClean="0"/>
              <a:t>第五级</a:t>
            </a:r>
          </a:p>
        </p:txBody>
      </p:sp>
      <p:sp>
        <p:nvSpPr>
          <p:cNvPr id="1029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>
              <a:buFont typeface="Arial" pitchFamily="34" charset="0"/>
              <a:buNone/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B8943D-82BA-4E97-8757-5953F96035C5}" type="datetimeFigureOut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2017-1-10</a:t>
            </a:fld>
            <a:endParaRPr lang="zh-CN" altLang="en-US"/>
          </a:p>
        </p:txBody>
      </p:sp>
      <p:sp>
        <p:nvSpPr>
          <p:cNvPr id="1030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>
              <a:buFont typeface="Arial" pitchFamily="34" charset="0"/>
              <a:buNone/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/>
          </a:p>
        </p:txBody>
      </p:sp>
      <p:sp>
        <p:nvSpPr>
          <p:cNvPr id="1031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buFont typeface="Arial" pitchFamily="34" charset="0"/>
              <a:buNone/>
              <a:defRPr sz="1200" smtClean="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3DEFA84-B4E8-487F-BA69-68D602A88EBC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zh-CN" altLang="en-US"/>
          </a:p>
        </p:txBody>
      </p:sp>
      <p:pic>
        <p:nvPicPr>
          <p:cNvPr id="1032" name="Picture 2" descr="D:\花纹\儿童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313" y="5548313"/>
            <a:ext cx="2973387" cy="116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矩形 7"/>
          <p:cNvSpPr>
            <a:spLocks noChangeArrowheads="1"/>
          </p:cNvSpPr>
          <p:nvPr/>
        </p:nvSpPr>
        <p:spPr bwMode="auto">
          <a:xfrm>
            <a:off x="0" y="6719888"/>
            <a:ext cx="9144000" cy="138112"/>
          </a:xfrm>
          <a:prstGeom prst="rect">
            <a:avLst/>
          </a:prstGeom>
          <a:solidFill>
            <a:srgbClr val="0953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/>
            </a:pPr>
            <a:endParaRPr lang="zh-CN" altLang="en-US" smtClean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1034" name="Picture 5" descr="D:\花纹\1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9663" y="0"/>
            <a:ext cx="2954337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1884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>
          <a:solidFill>
            <a:srgbClr val="09532A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矩形 12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BFD8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/>
            </a:pPr>
            <a:endParaRPr lang="zh-CN" altLang="en-US" smtClean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2051" name="Picture 2" descr="D:\花纹\儿童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313" y="5548313"/>
            <a:ext cx="2973387" cy="116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矩形 7"/>
          <p:cNvSpPr>
            <a:spLocks noChangeArrowheads="1"/>
          </p:cNvSpPr>
          <p:nvPr/>
        </p:nvSpPr>
        <p:spPr bwMode="auto">
          <a:xfrm>
            <a:off x="0" y="6719888"/>
            <a:ext cx="9144000" cy="138112"/>
          </a:xfrm>
          <a:prstGeom prst="rect">
            <a:avLst/>
          </a:prstGeom>
          <a:solidFill>
            <a:srgbClr val="0953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/>
            </a:pPr>
            <a:endParaRPr lang="zh-CN" altLang="en-US" smtClean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2053" name="Picture 5" descr="D:\花纹\1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9663" y="0"/>
            <a:ext cx="2954337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3" descr="D:\花纹\2.jp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28625" y="214313"/>
            <a:ext cx="6215063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smtClean="0"/>
              <a:t>单击此处编辑母版标题</a:t>
            </a:r>
          </a:p>
        </p:txBody>
      </p:sp>
      <p:sp>
        <p:nvSpPr>
          <p:cNvPr id="2056" name="文本占位符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500188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smtClean="0"/>
              <a:t>单击此处编辑母版文本样式</a:t>
            </a:r>
          </a:p>
          <a:p>
            <a:pPr lvl="1"/>
            <a:r>
              <a:rPr lang="zh-CN" altLang="zh-CN" smtClean="0"/>
              <a:t>第二级</a:t>
            </a:r>
          </a:p>
          <a:p>
            <a:pPr lvl="2"/>
            <a:r>
              <a:rPr lang="zh-CN" altLang="zh-CN" smtClean="0"/>
              <a:t>第三级</a:t>
            </a:r>
          </a:p>
          <a:p>
            <a:pPr lvl="3"/>
            <a:r>
              <a:rPr lang="zh-CN" altLang="zh-CN" smtClean="0"/>
              <a:t>第四级</a:t>
            </a:r>
          </a:p>
          <a:p>
            <a:pPr lvl="4"/>
            <a:r>
              <a:rPr lang="zh-CN" altLang="zh-CN" smtClean="0"/>
              <a:t>第五级</a:t>
            </a:r>
          </a:p>
        </p:txBody>
      </p:sp>
      <p:sp>
        <p:nvSpPr>
          <p:cNvPr id="2057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>
              <a:buFont typeface="Arial" pitchFamily="34" charset="0"/>
              <a:buNone/>
              <a:defRPr sz="1200">
                <a:solidFill>
                  <a:srgbClr val="898989"/>
                </a:solidFill>
                <a:latin typeface="+mn-lt"/>
                <a:ea typeface="宋体" pitchFamily="2" charset="-122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A83B3A-7689-4701-9315-A259361EB95E}" type="datetimeFigureOut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2017-1-10</a:t>
            </a:fld>
            <a:endParaRPr lang="zh-CN" altLang="en-US"/>
          </a:p>
        </p:txBody>
      </p:sp>
      <p:sp>
        <p:nvSpPr>
          <p:cNvPr id="2058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>
              <a:buFont typeface="Arial" pitchFamily="34" charset="0"/>
              <a:buNone/>
              <a:defRPr sz="1200">
                <a:solidFill>
                  <a:srgbClr val="898989"/>
                </a:solidFill>
                <a:latin typeface="+mn-lt"/>
                <a:ea typeface="宋体" pitchFamily="2" charset="-122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/>
          </a:p>
        </p:txBody>
      </p:sp>
      <p:sp>
        <p:nvSpPr>
          <p:cNvPr id="2059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buFont typeface="Arial" pitchFamily="34" charset="0"/>
              <a:buNone/>
              <a:defRPr sz="1200">
                <a:solidFill>
                  <a:srgbClr val="898989"/>
                </a:solidFill>
                <a:ea typeface="宋体" pitchFamily="2" charset="-122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D26D7C5-7295-4F9A-BA33-B57BA95D631C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3370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>
          <a:solidFill>
            <a:srgbClr val="09532A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10.jpeg"/><Relationship Id="rId4" Type="http://schemas.openxmlformats.org/officeDocument/2006/relationships/hyperlink" Target="http://www.zcool.com.cn/img.html?src=/g/30/43/1243698588245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组合 6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913"/>
            <a:ext cx="4787900" cy="374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标题 1"/>
          <p:cNvSpPr>
            <a:spLocks noGrp="1" noChangeArrowheads="1"/>
          </p:cNvSpPr>
          <p:nvPr>
            <p:ph type="ctrTitle" idx="4294967295"/>
          </p:nvPr>
        </p:nvSpPr>
        <p:spPr>
          <a:xfrm>
            <a:off x="53975" y="836613"/>
            <a:ext cx="5111750" cy="1866900"/>
          </a:xfrm>
        </p:spPr>
        <p:txBody>
          <a:bodyPr/>
          <a:lstStyle/>
          <a:p>
            <a:pPr eaLnBrk="1" hangingPunct="1"/>
            <a:r>
              <a:rPr lang="zh-CN" altLang="en-US" sz="4000" b="1" smtClean="0"/>
              <a:t>初中语文工作坊</a:t>
            </a:r>
            <a:r>
              <a:rPr lang="en-US" altLang="zh-CN" sz="4000" b="1" smtClean="0"/>
              <a:t>3</a:t>
            </a:r>
            <a:r>
              <a:rPr lang="zh-CN" altLang="en-US" sz="4000" b="1" smtClean="0"/>
              <a:t>班</a:t>
            </a:r>
            <a:r>
              <a:rPr lang="en-US" altLang="zh-CN" sz="4000" b="1" smtClean="0"/>
              <a:t/>
            </a:r>
            <a:br>
              <a:rPr lang="en-US" altLang="zh-CN" sz="4000" b="1" smtClean="0"/>
            </a:br>
            <a:r>
              <a:rPr lang="zh-CN" altLang="en-US" sz="4000" b="1" smtClean="0"/>
              <a:t>学习简报</a:t>
            </a:r>
            <a:endParaRPr lang="en-US" altLang="zh-CN" sz="4000" b="1" smtClean="0"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3076" name="副标题 2"/>
          <p:cNvSpPr>
            <a:spLocks noGrp="1" noChangeArrowheads="1"/>
          </p:cNvSpPr>
          <p:nvPr>
            <p:ph type="subTitle" idx="4294967295"/>
          </p:nvPr>
        </p:nvSpPr>
        <p:spPr>
          <a:xfrm>
            <a:off x="50800" y="2852738"/>
            <a:ext cx="5400675" cy="5715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zh-CN" altLang="en-US" sz="2800" b="1" smtClean="0">
                <a:solidFill>
                  <a:srgbClr val="09532A"/>
                </a:solidFill>
              </a:rPr>
              <a:t>坊主</a:t>
            </a:r>
            <a:r>
              <a:rPr lang="zh-CN" altLang="zh-CN" sz="2800" b="1" smtClean="0">
                <a:solidFill>
                  <a:srgbClr val="09532A"/>
                </a:solidFill>
              </a:rPr>
              <a:t>：</a:t>
            </a:r>
            <a:r>
              <a:rPr lang="zh-CN" altLang="en-US" sz="2800" b="1" smtClean="0">
                <a:solidFill>
                  <a:srgbClr val="09532A"/>
                </a:solidFill>
              </a:rPr>
              <a:t>蓝京花</a:t>
            </a:r>
            <a:r>
              <a:rPr lang="zh-CN" altLang="zh-CN" sz="2800" b="1" smtClean="0">
                <a:solidFill>
                  <a:srgbClr val="09532A"/>
                </a:solidFill>
              </a:rPr>
              <a:t>   </a:t>
            </a:r>
            <a:r>
              <a:rPr lang="en-US" altLang="zh-CN" sz="2800" b="1" smtClean="0">
                <a:solidFill>
                  <a:srgbClr val="09532A"/>
                </a:solidFill>
              </a:rPr>
              <a:t>2017</a:t>
            </a:r>
            <a:r>
              <a:rPr lang="zh-CN" altLang="zh-CN" sz="2800" b="1" smtClean="0">
                <a:solidFill>
                  <a:srgbClr val="09532A"/>
                </a:solidFill>
              </a:rPr>
              <a:t>年</a:t>
            </a:r>
            <a:r>
              <a:rPr lang="en-US" altLang="zh-CN" sz="2800" b="1" smtClean="0">
                <a:solidFill>
                  <a:srgbClr val="09532A"/>
                </a:solidFill>
              </a:rPr>
              <a:t>1</a:t>
            </a:r>
            <a:r>
              <a:rPr lang="zh-CN" altLang="zh-CN" sz="2800" b="1" smtClean="0">
                <a:solidFill>
                  <a:srgbClr val="09532A"/>
                </a:solidFill>
              </a:rPr>
              <a:t>月</a:t>
            </a:r>
            <a:r>
              <a:rPr lang="en-US" altLang="zh-CN" sz="2800" b="1" smtClean="0">
                <a:solidFill>
                  <a:srgbClr val="09532A"/>
                </a:solidFill>
              </a:rPr>
              <a:t>9</a:t>
            </a:r>
            <a:r>
              <a:rPr lang="zh-CN" altLang="zh-CN" sz="2800" b="1" smtClean="0">
                <a:solidFill>
                  <a:srgbClr val="09532A"/>
                </a:solidFill>
              </a:rPr>
              <a:t>日</a:t>
            </a:r>
          </a:p>
        </p:txBody>
      </p:sp>
      <p:pic>
        <p:nvPicPr>
          <p:cNvPr id="3077" name="Picture 2" descr="D:\花纹\天使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602448">
            <a:off x="179388" y="188913"/>
            <a:ext cx="93027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2" descr="D:\花纹\儿童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4767263"/>
            <a:ext cx="2786063" cy="109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633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8"/>
          <p:cNvSpPr txBox="1">
            <a:spLocks noChangeArrowheads="1"/>
          </p:cNvSpPr>
          <p:nvPr/>
        </p:nvSpPr>
        <p:spPr bwMode="auto">
          <a:xfrm>
            <a:off x="457200" y="1268413"/>
            <a:ext cx="8229600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r>
              <a:rPr lang="zh-CN" altLang="en-US" sz="4400" b="1" dirty="0">
                <a:solidFill>
                  <a:srgbClr val="CC0099"/>
                </a:solidFill>
                <a:latin typeface="微软雅黑" pitchFamily="34" charset="-122"/>
                <a:ea typeface="微软雅黑" pitchFamily="34" charset="-122"/>
              </a:rPr>
              <a:t>本期导读</a:t>
            </a:r>
            <a:endParaRPr lang="en-US" altLang="zh-CN" sz="4400" b="1" dirty="0">
              <a:solidFill>
                <a:srgbClr val="CC0099"/>
              </a:solidFill>
              <a:latin typeface="微软雅黑" pitchFamily="34" charset="-122"/>
              <a:ea typeface="微软雅黑" pitchFamily="34" charset="-122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endParaRPr lang="zh-CN" altLang="en-US" sz="4400" b="1" dirty="0">
              <a:solidFill>
                <a:srgbClr val="CC0099"/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r>
              <a:rPr lang="zh-CN" altLang="en-US" sz="4000" b="1" dirty="0">
                <a:solidFill>
                  <a:srgbClr val="006600"/>
                </a:solidFill>
                <a:latin typeface="微软雅黑" pitchFamily="34" charset="-122"/>
                <a:ea typeface="微软雅黑" pitchFamily="34" charset="-122"/>
              </a:rPr>
              <a:t>卷首寄语     班级之星</a:t>
            </a:r>
            <a:endParaRPr lang="en-US" altLang="zh-CN" sz="4000" b="1" dirty="0">
              <a:solidFill>
                <a:srgbClr val="006600"/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r>
              <a:rPr lang="zh-CN" altLang="en-US" sz="4000" b="1" dirty="0">
                <a:solidFill>
                  <a:srgbClr val="006600"/>
                </a:solidFill>
                <a:latin typeface="微软雅黑" pitchFamily="34" charset="-122"/>
                <a:ea typeface="微软雅黑" pitchFamily="34" charset="-122"/>
              </a:rPr>
              <a:t>学情通报     精彩案例</a:t>
            </a:r>
            <a:endParaRPr lang="en-US" altLang="zh-CN" sz="4000" b="1" dirty="0">
              <a:solidFill>
                <a:srgbClr val="006600"/>
              </a:solidFill>
              <a:latin typeface="微软雅黑" pitchFamily="34" charset="-122"/>
              <a:ea typeface="微软雅黑" pitchFamily="34" charset="-122"/>
            </a:endParaRPr>
          </a:p>
          <a:p>
            <a:pPr marL="0" indent="0" algn="ctr" fontAlgn="base">
              <a:spcBef>
                <a:spcPct val="20000"/>
              </a:spcBef>
              <a:spcAft>
                <a:spcPct val="0"/>
              </a:spcAft>
            </a:pPr>
            <a:r>
              <a:rPr lang="zh-CN" altLang="en-US" sz="4000" b="1" smtClean="0">
                <a:solidFill>
                  <a:srgbClr val="006600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endParaRPr lang="zh-CN" altLang="en-US" sz="4000" b="1" dirty="0">
              <a:solidFill>
                <a:srgbClr val="00660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7966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zh-CN" altLang="zh-CN" sz="6000" b="1" smtClean="0"/>
              <a:t>卷首寄语</a:t>
            </a:r>
          </a:p>
        </p:txBody>
      </p:sp>
      <p:grpSp>
        <p:nvGrpSpPr>
          <p:cNvPr id="5123" name="组合 38"/>
          <p:cNvGrpSpPr>
            <a:grpSpLocks/>
          </p:cNvGrpSpPr>
          <p:nvPr/>
        </p:nvGrpSpPr>
        <p:grpSpPr bwMode="auto">
          <a:xfrm>
            <a:off x="1116013" y="1125538"/>
            <a:ext cx="7770812" cy="5384800"/>
            <a:chOff x="0" y="0"/>
            <a:chExt cx="7771177" cy="5097655"/>
          </a:xfrm>
        </p:grpSpPr>
        <p:grpSp>
          <p:nvGrpSpPr>
            <p:cNvPr id="5125" name="组合 18"/>
            <p:cNvGrpSpPr>
              <a:grpSpLocks/>
            </p:cNvGrpSpPr>
            <p:nvPr/>
          </p:nvGrpSpPr>
          <p:grpSpPr bwMode="auto">
            <a:xfrm>
              <a:off x="10939" y="239871"/>
              <a:ext cx="6715172" cy="4143404"/>
              <a:chOff x="0" y="0"/>
              <a:chExt cx="4786346" cy="1071570"/>
            </a:xfrm>
          </p:grpSpPr>
          <p:sp>
            <p:nvSpPr>
              <p:cNvPr id="5128" name="圆角矩形 19"/>
              <p:cNvSpPr>
                <a:spLocks noChangeArrowheads="1"/>
              </p:cNvSpPr>
              <p:nvPr/>
            </p:nvSpPr>
            <p:spPr bwMode="auto">
              <a:xfrm>
                <a:off x="124" y="-39"/>
                <a:ext cx="4786537" cy="1071603"/>
              </a:xfrm>
              <a:prstGeom prst="roundRect">
                <a:avLst>
                  <a:gd name="adj" fmla="val 16667"/>
                </a:avLst>
              </a:prstGeom>
              <a:solidFill>
                <a:srgbClr val="D9E8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</a:pPr>
                <a:endParaRPr lang="zh-CN" altLang="en-US" sz="24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5129" name="圆角矩形 20"/>
              <p:cNvSpPr>
                <a:spLocks noChangeArrowheads="1"/>
              </p:cNvSpPr>
              <p:nvPr/>
            </p:nvSpPr>
            <p:spPr bwMode="auto">
              <a:xfrm>
                <a:off x="142702" y="55389"/>
                <a:ext cx="4501382" cy="960747"/>
              </a:xfrm>
              <a:prstGeom prst="roundRect">
                <a:avLst>
                  <a:gd name="adj" fmla="val 16667"/>
                </a:avLst>
              </a:prstGeom>
              <a:noFill/>
              <a:ln w="12700">
                <a:solidFill>
                  <a:srgbClr val="0F592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None/>
                </a:pPr>
                <a:endParaRPr lang="zh-CN" altLang="en-US" sz="2400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  <p:pic>
          <p:nvPicPr>
            <p:cNvPr id="5126" name="Picture 2" descr="D:\花纹\天使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43540" flipH="1">
              <a:off x="0" y="0"/>
              <a:ext cx="786874" cy="908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7" name="Picture 2" descr="D:\花纹\儿童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97285" y="3930685"/>
              <a:ext cx="2973892" cy="11669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124" name="Rectangle 22"/>
          <p:cNvSpPr>
            <a:spLocks noChangeArrowheads="1"/>
          </p:cNvSpPr>
          <p:nvPr/>
        </p:nvSpPr>
        <p:spPr bwMode="auto">
          <a:xfrm>
            <a:off x="1327150" y="1495425"/>
            <a:ext cx="6315075" cy="507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r>
              <a:rPr lang="zh-CN" altLang="en-US" sz="240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      借一根细细的网线，我们相会在这里。网络连着你我他，从此我们有了一个共同的家</a:t>
            </a:r>
            <a:r>
              <a:rPr lang="en-US" altLang="zh-CN" sz="240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——</a:t>
            </a:r>
            <a:r>
              <a:rPr lang="zh-CN" altLang="en-US" sz="240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广东省河源市信息技术提升工程初中语文</a:t>
            </a:r>
            <a:r>
              <a:rPr lang="en-US" altLang="zh-CN" sz="240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3</a:t>
            </a:r>
            <a:r>
              <a:rPr lang="zh-CN" altLang="en-US" sz="240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班。借助这个平台，我们倾听专家讲授，一起学习、展示、交流，不断认识自我、完善自我、发展自我，在同帮互助、扬长补短中相互学习、共同提高。度过了一个愉快的网络学习期。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endParaRPr lang="zh-CN" altLang="en-US" sz="240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5130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组合 18"/>
          <p:cNvGrpSpPr>
            <a:grpSpLocks/>
          </p:cNvGrpSpPr>
          <p:nvPr/>
        </p:nvGrpSpPr>
        <p:grpSpPr bwMode="auto">
          <a:xfrm>
            <a:off x="1619250" y="1795463"/>
            <a:ext cx="6840538" cy="1222375"/>
            <a:chOff x="0" y="0"/>
            <a:chExt cx="4524500" cy="584419"/>
          </a:xfrm>
        </p:grpSpPr>
        <p:sp>
          <p:nvSpPr>
            <p:cNvPr id="6161" name="矩形 14"/>
            <p:cNvSpPr>
              <a:spLocks noChangeArrowheads="1"/>
            </p:cNvSpPr>
            <p:nvPr/>
          </p:nvSpPr>
          <p:spPr bwMode="auto">
            <a:xfrm>
              <a:off x="238353" y="85006"/>
              <a:ext cx="4286147" cy="499413"/>
            </a:xfrm>
            <a:prstGeom prst="rect">
              <a:avLst/>
            </a:prstGeom>
            <a:solidFill>
              <a:srgbClr val="D7E4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zh-CN" altLang="en-US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6162" name="椭圆 9"/>
            <p:cNvSpPr>
              <a:spLocks noChangeArrowheads="1"/>
            </p:cNvSpPr>
            <p:nvPr/>
          </p:nvSpPr>
          <p:spPr bwMode="auto">
            <a:xfrm>
              <a:off x="0" y="0"/>
              <a:ext cx="452555" cy="568480"/>
            </a:xfrm>
            <a:prstGeom prst="ellipse">
              <a:avLst/>
            </a:prstGeom>
            <a:gradFill rotWithShape="1">
              <a:gsLst>
                <a:gs pos="0">
                  <a:srgbClr val="DAFDA7"/>
                </a:gs>
                <a:gs pos="35001">
                  <a:srgbClr val="E4FDC2"/>
                </a:gs>
                <a:gs pos="100000">
                  <a:srgbClr val="F5FFE6"/>
                </a:gs>
              </a:gsLst>
              <a:lin ang="5400000" scaled="1"/>
            </a:gradFill>
            <a:ln w="9525">
              <a:solidFill>
                <a:srgbClr val="98B954"/>
              </a:solidFill>
              <a:round/>
              <a:headEnd/>
              <a:tailEnd/>
            </a:ln>
            <a:effectLst>
              <a:outerShdw dist="20000" dir="5400000" algn="ctr" rotWithShape="0">
                <a:srgbClr val="000000">
                  <a:alpha val="37000"/>
                </a:srgbClr>
              </a:out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r>
                <a:rPr lang="zh-CN" altLang="en-US" b="1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</a:rPr>
                <a:t>研修作业</a:t>
              </a:r>
            </a:p>
          </p:txBody>
        </p:sp>
      </p:grpSp>
      <p:grpSp>
        <p:nvGrpSpPr>
          <p:cNvPr id="6147" name="组合 19"/>
          <p:cNvGrpSpPr>
            <a:grpSpLocks/>
          </p:cNvGrpSpPr>
          <p:nvPr/>
        </p:nvGrpSpPr>
        <p:grpSpPr bwMode="auto">
          <a:xfrm>
            <a:off x="1547813" y="3162300"/>
            <a:ext cx="6840537" cy="1296988"/>
            <a:chOff x="0" y="0"/>
            <a:chExt cx="4572032" cy="578273"/>
          </a:xfrm>
        </p:grpSpPr>
        <p:sp>
          <p:nvSpPr>
            <p:cNvPr id="6159" name="矩形 15"/>
            <p:cNvSpPr>
              <a:spLocks noChangeArrowheads="1"/>
            </p:cNvSpPr>
            <p:nvPr/>
          </p:nvSpPr>
          <p:spPr bwMode="auto">
            <a:xfrm>
              <a:off x="285420" y="78566"/>
              <a:ext cx="4286612" cy="499707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zh-CN" altLang="en-US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6160" name="椭圆 10"/>
            <p:cNvSpPr>
              <a:spLocks noChangeArrowheads="1"/>
            </p:cNvSpPr>
            <p:nvPr/>
          </p:nvSpPr>
          <p:spPr bwMode="auto">
            <a:xfrm>
              <a:off x="0" y="0"/>
              <a:ext cx="432905" cy="564117"/>
            </a:xfrm>
            <a:prstGeom prst="ellipse">
              <a:avLst/>
            </a:prstGeom>
            <a:gradFill rotWithShape="1">
              <a:gsLst>
                <a:gs pos="0">
                  <a:srgbClr val="FFFF80"/>
                </a:gs>
                <a:gs pos="50000">
                  <a:srgbClr val="FFFFB3"/>
                </a:gs>
                <a:gs pos="100000">
                  <a:srgbClr val="FFFFDA"/>
                </a:gs>
              </a:gsLst>
              <a:lin ang="5400000" scaled="1"/>
            </a:gradFill>
            <a:ln w="9525">
              <a:solidFill>
                <a:srgbClr val="FFFF00"/>
              </a:solidFill>
              <a:round/>
              <a:headEnd/>
              <a:tailEnd/>
            </a:ln>
            <a:effectLst>
              <a:outerShdw dist="20000" dir="5400000" algn="ctr" rotWithShape="0">
                <a:srgbClr val="000000">
                  <a:alpha val="37000"/>
                </a:srgbClr>
              </a:out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r>
                <a:rPr lang="zh-CN" altLang="en-US" sz="2200" b="1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</a:rPr>
                <a:t>发帖</a:t>
              </a:r>
            </a:p>
          </p:txBody>
        </p:sp>
      </p:grpSp>
      <p:grpSp>
        <p:nvGrpSpPr>
          <p:cNvPr id="6148" name="组合 20"/>
          <p:cNvGrpSpPr>
            <a:grpSpLocks/>
          </p:cNvGrpSpPr>
          <p:nvPr/>
        </p:nvGrpSpPr>
        <p:grpSpPr bwMode="auto">
          <a:xfrm>
            <a:off x="1547813" y="4530725"/>
            <a:ext cx="6840537" cy="1296988"/>
            <a:chOff x="0" y="0"/>
            <a:chExt cx="4572032" cy="542134"/>
          </a:xfrm>
        </p:grpSpPr>
        <p:sp>
          <p:nvSpPr>
            <p:cNvPr id="6157" name="矩形 16"/>
            <p:cNvSpPr>
              <a:spLocks noChangeArrowheads="1"/>
            </p:cNvSpPr>
            <p:nvPr/>
          </p:nvSpPr>
          <p:spPr bwMode="auto">
            <a:xfrm>
              <a:off x="285420" y="41141"/>
              <a:ext cx="4286612" cy="500993"/>
            </a:xfrm>
            <a:prstGeom prst="rect">
              <a:avLst/>
            </a:prstGeom>
            <a:solidFill>
              <a:srgbClr val="F2DC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r>
                <a:rPr lang="zh-CN" altLang="en-US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</a:rPr>
                <a:t>   </a:t>
              </a:r>
              <a:endParaRPr lang="zh-CN" altLang="en-US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6158" name="椭圆 11"/>
            <p:cNvSpPr>
              <a:spLocks noChangeArrowheads="1"/>
            </p:cNvSpPr>
            <p:nvPr/>
          </p:nvSpPr>
          <p:spPr bwMode="auto">
            <a:xfrm>
              <a:off x="0" y="0"/>
              <a:ext cx="481713" cy="529526"/>
            </a:xfrm>
            <a:prstGeom prst="ellipse">
              <a:avLst/>
            </a:prstGeom>
            <a:gradFill rotWithShape="1">
              <a:gsLst>
                <a:gs pos="0">
                  <a:srgbClr val="FFA2A1"/>
                </a:gs>
                <a:gs pos="35001">
                  <a:srgbClr val="FFBEBD"/>
                </a:gs>
                <a:gs pos="100000">
                  <a:srgbClr val="FFE5E5"/>
                </a:gs>
              </a:gsLst>
              <a:lin ang="5400000" scaled="1"/>
            </a:gradFill>
            <a:ln w="9525">
              <a:solidFill>
                <a:srgbClr val="BE4B48"/>
              </a:solidFill>
              <a:round/>
              <a:headEnd/>
              <a:tailEnd/>
            </a:ln>
            <a:effectLst>
              <a:outerShdw dist="20000" dir="5400000" algn="ctr" rotWithShape="0">
                <a:srgbClr val="000000">
                  <a:alpha val="37000"/>
                </a:srgbClr>
              </a:out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r>
                <a:rPr lang="zh-CN" altLang="en-US" sz="2200" b="1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</a:rPr>
                <a:t>回帖</a:t>
              </a:r>
            </a:p>
          </p:txBody>
        </p:sp>
      </p:grpSp>
      <p:sp>
        <p:nvSpPr>
          <p:cNvPr id="6149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188913"/>
            <a:ext cx="6215063" cy="868362"/>
          </a:xfrm>
        </p:spPr>
        <p:txBody>
          <a:bodyPr/>
          <a:lstStyle/>
          <a:p>
            <a:pPr eaLnBrk="1" hangingPunct="1"/>
            <a:r>
              <a:rPr lang="zh-CN" altLang="zh-CN" sz="5400" b="1" smtClean="0"/>
              <a:t>班级之星</a:t>
            </a:r>
            <a:endParaRPr lang="zh-CN" altLang="zh-CN" sz="5400" smtClean="0"/>
          </a:p>
        </p:txBody>
      </p:sp>
      <p:pic>
        <p:nvPicPr>
          <p:cNvPr id="6150" name="Picture 3" descr="D:\花纹\儿童1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clrChange>
              <a:clrFrom>
                <a:srgbClr val="FFFFFA"/>
              </a:clrFrom>
              <a:clrTo>
                <a:srgbClr val="FFFF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666"/>
          <a:stretch>
            <a:fillRect/>
          </a:stretch>
        </p:blipFill>
        <p:spPr>
          <a:xfrm>
            <a:off x="755650" y="1577975"/>
            <a:ext cx="808038" cy="1358900"/>
          </a:xfrm>
        </p:spPr>
      </p:pic>
      <p:pic>
        <p:nvPicPr>
          <p:cNvPr id="6151" name="Picture 3" descr="D:\花纹\儿童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34" r="50000"/>
          <a:stretch>
            <a:fillRect/>
          </a:stretch>
        </p:blipFill>
        <p:spPr bwMode="auto">
          <a:xfrm>
            <a:off x="684213" y="3378200"/>
            <a:ext cx="819150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3" descr="D:\花纹\儿童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333" r="23334"/>
          <a:stretch>
            <a:fillRect/>
          </a:stretch>
        </p:blipFill>
        <p:spPr bwMode="auto">
          <a:xfrm>
            <a:off x="827088" y="4602163"/>
            <a:ext cx="798512" cy="134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3" descr="D:\花纹\儿童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66"/>
          <a:stretch>
            <a:fillRect/>
          </a:stretch>
        </p:blipFill>
        <p:spPr bwMode="auto">
          <a:xfrm>
            <a:off x="179388" y="5373688"/>
            <a:ext cx="671512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4" name="Text Box 23"/>
          <p:cNvSpPr txBox="1">
            <a:spLocks noChangeArrowheads="1"/>
          </p:cNvSpPr>
          <p:nvPr/>
        </p:nvSpPr>
        <p:spPr bwMode="auto">
          <a:xfrm>
            <a:off x="1547813" y="2538413"/>
            <a:ext cx="72723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endParaRPr lang="zh-CN" altLang="en-US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155" name="Text Box 23"/>
          <p:cNvSpPr txBox="1">
            <a:spLocks noChangeArrowheads="1"/>
          </p:cNvSpPr>
          <p:nvPr/>
        </p:nvSpPr>
        <p:spPr bwMode="auto">
          <a:xfrm>
            <a:off x="2303463" y="2141538"/>
            <a:ext cx="61563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r>
              <a:rPr lang="zh-CN" altLang="en-US" sz="2000" b="1">
                <a:solidFill>
                  <a:srgbClr val="000000"/>
                </a:solidFill>
              </a:rPr>
              <a:t>魏惠平、游光美、邹辉均、曾小何、彭小艳、邹智勇、邓金城、蓝子霞、杨伟强、张剑锋</a:t>
            </a:r>
            <a:endParaRPr lang="zh-CN" altLang="en-US" sz="2000" b="1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156" name="矩形 1"/>
          <p:cNvSpPr>
            <a:spLocks noChangeArrowheads="1"/>
          </p:cNvSpPr>
          <p:nvPr/>
        </p:nvSpPr>
        <p:spPr bwMode="auto">
          <a:xfrm>
            <a:off x="2251075" y="4921250"/>
            <a:ext cx="62611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r>
              <a:rPr lang="zh-CN" altLang="en-US" sz="2000" b="1" dirty="0">
                <a:solidFill>
                  <a:srgbClr val="000000"/>
                </a:solidFill>
              </a:rPr>
              <a:t>吴志勇、林奕贵、杨成望、邹仕华、甘正斌、张小琼</a:t>
            </a:r>
          </a:p>
        </p:txBody>
      </p:sp>
      <p:sp>
        <p:nvSpPr>
          <p:cNvPr id="2" name="矩形 1"/>
          <p:cNvSpPr/>
          <p:nvPr/>
        </p:nvSpPr>
        <p:spPr>
          <a:xfrm>
            <a:off x="2320870" y="3654138"/>
            <a:ext cx="62696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r>
              <a:rPr lang="zh-CN" altLang="en-US" sz="2400" b="1" dirty="0">
                <a:solidFill>
                  <a:srgbClr val="000000"/>
                </a:solidFill>
              </a:rPr>
              <a:t>谢辉城、吴志勇、邹利明 、邹仕华 、刁小玉 </a:t>
            </a:r>
          </a:p>
        </p:txBody>
      </p:sp>
    </p:spTree>
    <p:extLst>
      <p:ext uri="{BB962C8B-B14F-4D97-AF65-F5344CB8AC3E}">
        <p14:creationId xmlns:p14="http://schemas.microsoft.com/office/powerpoint/2010/main" val="2149656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179388" y="214313"/>
            <a:ext cx="6985000" cy="868362"/>
          </a:xfrm>
        </p:spPr>
        <p:txBody>
          <a:bodyPr/>
          <a:lstStyle/>
          <a:p>
            <a:pPr eaLnBrk="1" hangingPunct="1"/>
            <a:r>
              <a:rPr lang="zh-CN" altLang="en-US" b="1" dirty="0" smtClean="0"/>
              <a:t>学员考核成绩合格学员名单</a:t>
            </a:r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zh-CN" altLang="en-US" sz="2400" dirty="0" smtClean="0"/>
              <a:t>（截止</a:t>
            </a:r>
            <a:r>
              <a:rPr lang="en-US" altLang="zh-CN" sz="2400" dirty="0" smtClean="0"/>
              <a:t>2017</a:t>
            </a:r>
            <a:r>
              <a:rPr lang="zh-CN" altLang="en-US" sz="2400" dirty="0" smtClean="0"/>
              <a:t>年</a:t>
            </a:r>
            <a:r>
              <a:rPr lang="en-US" altLang="zh-CN" sz="2400" dirty="0"/>
              <a:t>1</a:t>
            </a:r>
            <a:r>
              <a:rPr lang="zh-CN" altLang="en-US" sz="2400" dirty="0" smtClean="0"/>
              <a:t>月</a:t>
            </a:r>
            <a:r>
              <a:rPr lang="en-US" altLang="zh-CN" sz="2400" dirty="0" smtClean="0"/>
              <a:t>10</a:t>
            </a:r>
            <a:r>
              <a:rPr lang="zh-CN" altLang="en-US" sz="2400" dirty="0" smtClean="0"/>
              <a:t>日</a:t>
            </a:r>
            <a:r>
              <a:rPr lang="en-US" altLang="zh-CN" sz="2400" dirty="0" smtClean="0"/>
              <a:t>13:00</a:t>
            </a:r>
            <a:r>
              <a:rPr lang="zh-CN" altLang="en-US" sz="2400" dirty="0" smtClean="0"/>
              <a:t>时）</a:t>
            </a:r>
          </a:p>
        </p:txBody>
      </p:sp>
      <p:sp>
        <p:nvSpPr>
          <p:cNvPr id="7171" name="WordArt 424"/>
          <p:cNvSpPr>
            <a:spLocks noChangeArrowheads="1" noChangeShapeType="1" noTextEdit="1"/>
          </p:cNvSpPr>
          <p:nvPr/>
        </p:nvSpPr>
        <p:spPr bwMode="auto">
          <a:xfrm>
            <a:off x="3276600" y="1196975"/>
            <a:ext cx="2519363" cy="935038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  <a:scene3d>
              <a:camera prst="legacyPerspectiveFront">
                <a:rot lat="20519980" lon="1080000" rev="0"/>
              </a:camera>
              <a:lightRig rig="legacyFlat3" dir="r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r>
              <a:rPr lang="zh-CN" altLang="en-US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/>
              </a:rPr>
              <a:t>喜讯</a:t>
            </a:r>
          </a:p>
        </p:txBody>
      </p:sp>
      <p:graphicFrame>
        <p:nvGraphicFramePr>
          <p:cNvPr id="819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7640876"/>
              </p:ext>
            </p:extLst>
          </p:nvPr>
        </p:nvGraphicFramePr>
        <p:xfrm>
          <a:off x="1979712" y="2132013"/>
          <a:ext cx="4910137" cy="3439163"/>
        </p:xfrm>
        <a:graphic>
          <a:graphicData uri="http://schemas.openxmlformats.org/drawingml/2006/table">
            <a:tbl>
              <a:tblPr/>
              <a:tblGrid>
                <a:gridCol w="1285875"/>
                <a:gridCol w="1285875"/>
                <a:gridCol w="1308100"/>
                <a:gridCol w="1030287"/>
              </a:tblGrid>
              <a:tr h="3476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姓 名</a:t>
                      </a: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研修</a:t>
                      </a: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作业</a:t>
                      </a: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校本研修成果通过数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成绩</a:t>
                      </a: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叶敏岐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袁永星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邓学红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袁洪欧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骆智红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游光美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张剑锋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0924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8625" y="214313"/>
            <a:ext cx="3351213" cy="868362"/>
          </a:xfrm>
        </p:spPr>
        <p:txBody>
          <a:bodyPr/>
          <a:lstStyle/>
          <a:p>
            <a:pPr eaLnBrk="1" hangingPunct="1"/>
            <a:r>
              <a:rPr lang="zh-CN" altLang="zh-CN" sz="6000" b="1" dirty="0" smtClean="0"/>
              <a:t>精彩案例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500188"/>
            <a:ext cx="8964488" cy="4625975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zh-CN" altLang="zh-CN" sz="2800" b="1" dirty="0"/>
              <a:t>龙川县赤光中学</a:t>
            </a:r>
            <a:r>
              <a:rPr lang="en-US" altLang="zh-CN" sz="2800" b="1" dirty="0"/>
              <a:t>   </a:t>
            </a:r>
            <a:r>
              <a:rPr lang="zh-CN" altLang="zh-CN" sz="2800" b="1" dirty="0"/>
              <a:t>叶培祥</a:t>
            </a:r>
            <a:r>
              <a:rPr lang="zh-CN" altLang="zh-CN" sz="2800" dirty="0"/>
              <a:t> </a:t>
            </a:r>
            <a:r>
              <a:rPr lang="en-US" altLang="zh-CN" sz="2800" dirty="0" smtClean="0"/>
              <a:t>  </a:t>
            </a:r>
            <a:r>
              <a:rPr lang="en-US" altLang="zh-CN" sz="2800" b="1" kern="100" dirty="0" smtClean="0">
                <a:cs typeface="Times New Roman"/>
              </a:rPr>
              <a:t>《</a:t>
            </a:r>
            <a:r>
              <a:rPr lang="zh-CN" altLang="zh-CN" sz="2800" b="1" kern="100" dirty="0" smtClean="0">
                <a:cs typeface="Times New Roman"/>
              </a:rPr>
              <a:t>如何记一事</a:t>
            </a:r>
            <a:r>
              <a:rPr lang="en-US" altLang="zh-CN" sz="2800" b="1" kern="100" dirty="0" smtClean="0">
                <a:cs typeface="Times New Roman"/>
              </a:rPr>
              <a:t>》</a:t>
            </a:r>
            <a:r>
              <a:rPr lang="zh-CN" altLang="zh-CN" sz="2800" b="1" kern="100" dirty="0">
                <a:solidFill>
                  <a:srgbClr val="000000"/>
                </a:solidFill>
                <a:cs typeface="Times New Roman"/>
              </a:rPr>
              <a:t>教学设计</a:t>
            </a:r>
            <a:endParaRPr lang="en-US" altLang="zh-CN" sz="2800" b="1" kern="100" dirty="0" smtClean="0">
              <a:cs typeface="Times New Roman"/>
            </a:endParaRPr>
          </a:p>
          <a:p>
            <a:pPr>
              <a:spcAft>
                <a:spcPts val="0"/>
              </a:spcAft>
            </a:pPr>
            <a:endParaRPr lang="en-US" altLang="zh-CN" sz="2800" b="1" kern="0" dirty="0" smtClean="0">
              <a:cs typeface="宋体"/>
            </a:endParaRPr>
          </a:p>
          <a:p>
            <a:pPr>
              <a:spcAft>
                <a:spcPts val="0"/>
              </a:spcAft>
            </a:pPr>
            <a:r>
              <a:rPr lang="zh-CN" altLang="zh-CN" sz="2800" b="1" kern="0" dirty="0" smtClean="0">
                <a:cs typeface="宋体"/>
              </a:rPr>
              <a:t>龙</a:t>
            </a:r>
            <a:r>
              <a:rPr lang="zh-CN" altLang="zh-CN" sz="2800" b="1" kern="0" dirty="0">
                <a:cs typeface="宋体"/>
              </a:rPr>
              <a:t>川县老隆镇维嘉</a:t>
            </a:r>
            <a:r>
              <a:rPr lang="zh-CN" altLang="zh-CN" sz="2800" b="1" kern="0" dirty="0" smtClean="0">
                <a:cs typeface="宋体"/>
              </a:rPr>
              <a:t>学校</a:t>
            </a:r>
            <a:r>
              <a:rPr lang="en-US" altLang="zh-CN" sz="2800" b="1" kern="0" dirty="0" smtClean="0">
                <a:cs typeface="宋体"/>
              </a:rPr>
              <a:t>   </a:t>
            </a:r>
            <a:r>
              <a:rPr lang="zh-CN" altLang="en-US" sz="2800" b="1" kern="0" dirty="0" smtClean="0">
                <a:cs typeface="宋体"/>
              </a:rPr>
              <a:t>杨伟强</a:t>
            </a:r>
            <a:r>
              <a:rPr lang="en-US" altLang="zh-CN" sz="2800" b="1" kern="0" dirty="0" smtClean="0">
                <a:cs typeface="宋体"/>
              </a:rPr>
              <a:t>《</a:t>
            </a:r>
            <a:r>
              <a:rPr lang="zh-CN" altLang="en-US" sz="2800" b="1" kern="0" dirty="0" smtClean="0">
                <a:cs typeface="宋体"/>
              </a:rPr>
              <a:t>捕捉“动情点”</a:t>
            </a:r>
            <a:r>
              <a:rPr lang="en-US" altLang="zh-CN" sz="2800" b="1" kern="0" dirty="0" smtClean="0">
                <a:cs typeface="宋体"/>
              </a:rPr>
              <a:t>》</a:t>
            </a:r>
            <a:r>
              <a:rPr lang="zh-CN" altLang="zh-CN" sz="2800" b="1" kern="100" dirty="0" smtClean="0">
                <a:cs typeface="Times New Roman"/>
              </a:rPr>
              <a:t>教学设计</a:t>
            </a:r>
            <a:endParaRPr lang="en-US" altLang="zh-CN" sz="2800" b="1" kern="100" dirty="0" smtClean="0">
              <a:cs typeface="Times New Roman"/>
            </a:endParaRPr>
          </a:p>
          <a:p>
            <a:pPr>
              <a:spcAft>
                <a:spcPts val="0"/>
              </a:spcAft>
            </a:pPr>
            <a:endParaRPr lang="en-US" altLang="zh-CN" sz="2800" b="1" kern="100" dirty="0"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zh-CN" altLang="en-US" sz="2800" b="1" kern="100" dirty="0" smtClean="0">
                <a:cs typeface="Times New Roman"/>
              </a:rPr>
              <a:t> 龙川车田中学   游光美</a:t>
            </a:r>
            <a:r>
              <a:rPr lang="en-US" altLang="zh-CN" sz="2800" b="1" kern="100" dirty="0" smtClean="0">
                <a:cs typeface="Times New Roman"/>
              </a:rPr>
              <a:t>《</a:t>
            </a:r>
            <a:r>
              <a:rPr lang="zh-CN" altLang="en-US" sz="2800" b="1" kern="100" dirty="0" smtClean="0">
                <a:cs typeface="Times New Roman"/>
              </a:rPr>
              <a:t>散步</a:t>
            </a:r>
            <a:r>
              <a:rPr lang="en-US" altLang="zh-CN" sz="2800" b="1" kern="100" dirty="0" smtClean="0">
                <a:cs typeface="Times New Roman"/>
              </a:rPr>
              <a:t>》</a:t>
            </a:r>
            <a:r>
              <a:rPr lang="zh-CN" altLang="zh-CN" sz="2800" b="1" kern="100" dirty="0" smtClean="0">
                <a:cs typeface="Times New Roman"/>
              </a:rPr>
              <a:t>教学设计</a:t>
            </a:r>
            <a:endParaRPr lang="en-US" altLang="zh-CN" sz="2800" b="1" kern="100" dirty="0" smtClean="0">
              <a:cs typeface="Times New Roman"/>
            </a:endParaRPr>
          </a:p>
          <a:p>
            <a:pPr>
              <a:spcAft>
                <a:spcPts val="0"/>
              </a:spcAft>
            </a:pPr>
            <a:endParaRPr lang="en-US" altLang="zh-CN" sz="2800" b="1" kern="100" dirty="0" smtClean="0">
              <a:cs typeface="Times New Roman"/>
            </a:endParaRPr>
          </a:p>
          <a:p>
            <a:pPr>
              <a:spcAft>
                <a:spcPts val="0"/>
              </a:spcAft>
            </a:pPr>
            <a:endParaRPr lang="zh-CN" altLang="zh-CN" sz="1800" b="1" kern="100" dirty="0">
              <a:cs typeface="Times New Roman"/>
            </a:endParaRPr>
          </a:p>
          <a:p>
            <a:pPr eaLnBrk="1" hangingPunct="1">
              <a:lnSpc>
                <a:spcPct val="80000"/>
              </a:lnSpc>
            </a:pPr>
            <a:endParaRPr lang="en-US" altLang="zh-CN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551181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组合 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00" y="3981450"/>
            <a:ext cx="3767138" cy="183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标题 2"/>
          <p:cNvPicPr>
            <a:picLocks noGrp="1" noChangeArrowheads="1"/>
          </p:cNvPicPr>
          <p:nvPr>
            <p:ph type="ctrTitle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20750" y="4273550"/>
            <a:ext cx="3163888" cy="1590675"/>
          </a:xfrm>
        </p:spPr>
      </p:pic>
      <p:pic>
        <p:nvPicPr>
          <p:cNvPr id="13316" name="Picture 4" descr="喜庆节日图标矢量素材">
            <a:hlinkClick r:id="rId4" tooltip="点击放大图片"/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05" t="48640" r="896" b="33696"/>
          <a:stretch>
            <a:fillRect/>
          </a:stretch>
        </p:blipFill>
        <p:spPr bwMode="auto">
          <a:xfrm>
            <a:off x="428625" y="3517900"/>
            <a:ext cx="1158875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Text Box 3"/>
          <p:cNvSpPr txBox="1">
            <a:spLocks noChangeArrowheads="1"/>
          </p:cNvSpPr>
          <p:nvPr/>
        </p:nvSpPr>
        <p:spPr bwMode="auto">
          <a:xfrm>
            <a:off x="0" y="115888"/>
            <a:ext cx="4140200" cy="418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r>
              <a:rPr lang="zh-CN" altLang="en-US" sz="2800" b="1" smtClean="0">
                <a:solidFill>
                  <a:srgbClr val="464646"/>
                </a:solidFill>
                <a:latin typeface="黑体" pitchFamily="2" charset="-122"/>
                <a:ea typeface="黑体" pitchFamily="2" charset="-122"/>
              </a:rPr>
              <a:t>    在这个平台上，我们就像此时的季节，体验着收获的喜悦；在这个平台上，我们就像欢快的溪流，互相搀扶，快乐前行！</a:t>
            </a:r>
            <a:endParaRPr lang="zh-CN" altLang="en-US" sz="2800" b="1" smtClean="0">
              <a:solidFill>
                <a:srgbClr val="000000"/>
              </a:solidFill>
              <a:latin typeface="黑体" pitchFamily="2" charset="-122"/>
              <a:ea typeface="黑体" pitchFamily="2" charset="-122"/>
            </a:endParaRPr>
          </a:p>
          <a:p>
            <a:pPr eaLnBrk="1" fontAlgn="base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r>
              <a:rPr lang="zh-CN" altLang="en-US" sz="2800" b="1" smtClean="0">
                <a:solidFill>
                  <a:srgbClr val="000000"/>
                </a:solidFill>
                <a:latin typeface="黑体" pitchFamily="2" charset="-122"/>
                <a:ea typeface="黑体" pitchFamily="2" charset="-122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378989565"/>
      </p:ext>
    </p:extLst>
  </p:cSld>
  <p:clrMapOvr>
    <a:masterClrMapping/>
  </p:clrMapOvr>
</p:sld>
</file>

<file path=ppt/theme/theme1.xml><?xml version="1.0" encoding="utf-8"?>
<a:theme xmlns:a="http://schemas.openxmlformats.org/drawingml/2006/main" name="1_班级简报模版一">
  <a:themeElements>
    <a:clrScheme name="1_班级简报模版一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班级简报模版一">
      <a:majorFont>
        <a:latin typeface="微软雅黑"/>
        <a:ea typeface="微软雅黑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lnDef>
  </a:objectDefaults>
  <a:extraClrSchemeLst>
    <a:extraClrScheme>
      <a:clrScheme name="1_班级简报模版一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班级简报模版一">
  <a:themeElements>
    <a:clrScheme name="班级简报模版一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班级简报模版一">
      <a:majorFont>
        <a:latin typeface="微软雅黑"/>
        <a:ea typeface="微软雅黑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lnDef>
  </a:objectDefaults>
  <a:extraClrSchemeLst>
    <a:extraClrScheme>
      <a:clrScheme name="班级简报模版一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班级简报模版一">
  <a:themeElements>
    <a:clrScheme name="1_班级简报模版一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班级简报模版一">
      <a:majorFont>
        <a:latin typeface="微软雅黑"/>
        <a:ea typeface="微软雅黑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lnDef>
  </a:objectDefaults>
  <a:extraClrSchemeLst>
    <a:extraClrScheme>
      <a:clrScheme name="1_班级简报模版一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269</Words>
  <Application>Microsoft Office PowerPoint</Application>
  <PresentationFormat>全屏显示(4:3)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3</vt:i4>
      </vt:variant>
      <vt:variant>
        <vt:lpstr>幻灯片标题</vt:lpstr>
      </vt:variant>
      <vt:variant>
        <vt:i4>7</vt:i4>
      </vt:variant>
    </vt:vector>
  </HeadingPairs>
  <TitlesOfParts>
    <vt:vector size="10" baseType="lpstr">
      <vt:lpstr>1_班级简报模版一</vt:lpstr>
      <vt:lpstr>班级简报模版一</vt:lpstr>
      <vt:lpstr>2_班级简报模版一</vt:lpstr>
      <vt:lpstr>初中语文工作坊3班 学习简报</vt:lpstr>
      <vt:lpstr>PowerPoint 演示文稿</vt:lpstr>
      <vt:lpstr>卷首寄语</vt:lpstr>
      <vt:lpstr>班级之星</vt:lpstr>
      <vt:lpstr>学员考核成绩合格学员名单 （截止2017年1月10日13:00时）</vt:lpstr>
      <vt:lpstr>精彩案例</vt:lpstr>
      <vt:lpstr>PowerPoint 演示文稿</vt:lpstr>
    </vt:vector>
  </TitlesOfParts>
  <Company>Sky123.Org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初中语文工作坊3班 学习简报</dc:title>
  <dc:creator>User</dc:creator>
  <cp:lastModifiedBy>User</cp:lastModifiedBy>
  <cp:revision>4</cp:revision>
  <dcterms:created xsi:type="dcterms:W3CDTF">2017-01-10T06:19:14Z</dcterms:created>
  <dcterms:modified xsi:type="dcterms:W3CDTF">2017-01-10T06:41:41Z</dcterms:modified>
</cp:coreProperties>
</file>