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  <p:pic>
        <p:nvPicPr>
          <p:cNvPr id="1031" name="Picture 7" descr="英语模板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00" y="909955"/>
            <a:ext cx="2764790" cy="887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sym typeface="+mn-ea"/>
              </a:rPr>
              <a:t>Unit 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29150" y="6000115"/>
            <a:ext cx="40811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兴宁市刁坊中心小学刘苑欣</a:t>
            </a:r>
          </a:p>
        </p:txBody>
      </p:sp>
      <p:sp>
        <p:nvSpPr>
          <p:cNvPr id="9" name="矩形 8"/>
          <p:cNvSpPr/>
          <p:nvPr/>
        </p:nvSpPr>
        <p:spPr>
          <a:xfrm>
            <a:off x="-676275" y="2575560"/>
            <a:ext cx="10496550" cy="23825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isometricRightUp">
                <a:rot lat="1200000" lon="18600000" rev="0"/>
              </a:camera>
              <a:lightRig rig="flat" dir="t">
                <a:rot lat="0" lon="0" rev="600000"/>
              </a:lightRig>
            </a:scene3d>
            <a:sp3d extrusionH="215900"/>
          </a:bodyPr>
          <a:lstStyle/>
          <a:p>
            <a:pPr algn="ctr"/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sym typeface="+mn-ea"/>
              </a:rPr>
              <a:t>My days of the week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  <a:p>
            <a:pPr algn="ctr"/>
            <a:endParaRPr lang="zh-CN" altLang="en-US" sz="7200" b="1">
              <a:blipFill>
                <a:blip r:embed="rId2"/>
                <a:stretch>
                  <a:fillRect/>
                </a:stretch>
              </a:blipFill>
              <a:effectLst>
                <a:glow rad="228600">
                  <a:srgbClr val="A5A5A5">
                    <a:alpha val="40000"/>
                    <a:satMod val="175000"/>
                  </a:srgbClr>
                </a:glow>
                <a:outerShdw blurRad="50800" dir="5400000" algn="ctr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TextEdit="1"/>
          </p:cNvSpPr>
          <p:nvPr/>
        </p:nvSpPr>
        <p:spPr>
          <a:xfrm rot="1346665">
            <a:off x="533400" y="2971800"/>
            <a:ext cx="350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You can choose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4648200" y="1219200"/>
            <a:ext cx="3886200" cy="4979988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Monday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Tuesday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Wednesday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Thursday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Friday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Saturday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Sunday</a:t>
            </a:r>
          </a:p>
        </p:txBody>
      </p:sp>
      <p:sp>
        <p:nvSpPr>
          <p:cNvPr id="18436" name="AutoShape 4"/>
          <p:cNvSpPr/>
          <p:nvPr/>
        </p:nvSpPr>
        <p:spPr>
          <a:xfrm>
            <a:off x="3505200" y="3200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1752600" y="28194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sz="2800" dirty="0">
              <a:solidFill>
                <a:schemeClr val="accent2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WordArt 3"/>
          <p:cNvSpPr>
            <a:spLocks noTextEdit="1"/>
          </p:cNvSpPr>
          <p:nvPr/>
        </p:nvSpPr>
        <p:spPr>
          <a:xfrm>
            <a:off x="1066800" y="990600"/>
            <a:ext cx="3514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For example</a:t>
            </a:r>
          </a:p>
        </p:txBody>
      </p:sp>
      <p:pic>
        <p:nvPicPr>
          <p:cNvPr id="19462" name="Picture 6" descr="u=3277679664,1562764640&amp;fm=0&amp;gp=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13335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u=2813412517,376640535&amp;fm=0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343400"/>
            <a:ext cx="1458913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AutoShape 9"/>
          <p:cNvSpPr/>
          <p:nvPr/>
        </p:nvSpPr>
        <p:spPr>
          <a:xfrm>
            <a:off x="1371600" y="2743200"/>
            <a:ext cx="3429000" cy="1295400"/>
          </a:xfrm>
          <a:prstGeom prst="wedgeRoundRectCallout">
            <a:avLst>
              <a:gd name="adj1" fmla="val -36111"/>
              <a:gd name="adj2" fmla="val 87866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800" dirty="0">
                <a:solidFill>
                  <a:schemeClr val="accent2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day is it today?</a:t>
            </a:r>
          </a:p>
        </p:txBody>
      </p:sp>
      <p:sp>
        <p:nvSpPr>
          <p:cNvPr id="19466" name="AutoShape 10"/>
          <p:cNvSpPr/>
          <p:nvPr/>
        </p:nvSpPr>
        <p:spPr>
          <a:xfrm>
            <a:off x="5181600" y="3048000"/>
            <a:ext cx="3200400" cy="762000"/>
          </a:xfrm>
          <a:prstGeom prst="wedgeRoundRectCallout">
            <a:avLst>
              <a:gd name="adj1" fmla="val 24306"/>
              <a:gd name="adj2" fmla="val 106875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It’s Sunday.</a:t>
            </a:r>
          </a:p>
          <a:p>
            <a:pPr lvl="0" algn="ctr" eaLnBrk="1" hangingPunct="1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2133600" y="289560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Picture 4" descr="u=3277679664,1562764640&amp;fm=0&amp;gp=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13335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u=2813412517,376640535&amp;fm=0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1400"/>
            <a:ext cx="1458913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AutoShape 6"/>
          <p:cNvSpPr/>
          <p:nvPr/>
        </p:nvSpPr>
        <p:spPr>
          <a:xfrm>
            <a:off x="1066800" y="2971800"/>
            <a:ext cx="3581400" cy="1066800"/>
          </a:xfrm>
          <a:prstGeom prst="wedgeRoundRectCallout">
            <a:avLst>
              <a:gd name="adj1" fmla="val -31426"/>
              <a:gd name="adj2" fmla="val 86162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do you do on Sundays?</a:t>
            </a:r>
          </a:p>
          <a:p>
            <a:pPr lvl="0" algn="ctr" eaLnBrk="1" hangingPunct="1"/>
            <a:endParaRPr lang="en-US" altLang="zh-CN" sz="2800" dirty="0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AutoShape 7"/>
          <p:cNvSpPr/>
          <p:nvPr/>
        </p:nvSpPr>
        <p:spPr>
          <a:xfrm>
            <a:off x="4419600" y="1676400"/>
            <a:ext cx="4267200" cy="1066800"/>
          </a:xfrm>
          <a:prstGeom prst="wedgeRoundRectCallout">
            <a:avLst>
              <a:gd name="adj1" fmla="val 17412"/>
              <a:gd name="adj2" fmla="val 124106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 often read books and watch TV.</a:t>
            </a:r>
          </a:p>
          <a:p>
            <a:pPr lvl="0" algn="ctr" eaLnBrk="1" hangingPunct="1"/>
            <a:endParaRPr lang="en-US" altLang="zh-CN" sz="2800" dirty="0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79392042463_2"/>
          <p:cNvPicPr>
            <a:picLocks noChangeAspect="1"/>
          </p:cNvPicPr>
          <p:nvPr/>
        </p:nvPicPr>
        <p:blipFill>
          <a:blip r:embed="rId2"/>
          <a:srcRect l="47198"/>
          <a:stretch>
            <a:fillRect/>
          </a:stretch>
        </p:blipFill>
        <p:spPr>
          <a:xfrm>
            <a:off x="4572000" y="3505200"/>
            <a:ext cx="133032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20079392042463_2"/>
          <p:cNvPicPr>
            <a:picLocks noChangeAspect="1"/>
          </p:cNvPicPr>
          <p:nvPr/>
        </p:nvPicPr>
        <p:blipFill>
          <a:blip r:embed="rId2"/>
          <a:srcRect r="53133"/>
          <a:stretch>
            <a:fillRect/>
          </a:stretch>
        </p:blipFill>
        <p:spPr>
          <a:xfrm>
            <a:off x="1905000" y="3352800"/>
            <a:ext cx="1181100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AutoShape 4"/>
          <p:cNvSpPr/>
          <p:nvPr/>
        </p:nvSpPr>
        <p:spPr>
          <a:xfrm>
            <a:off x="304800" y="1752600"/>
            <a:ext cx="4876800" cy="685800"/>
          </a:xfrm>
          <a:prstGeom prst="wedgeRoundRectCallout">
            <a:avLst>
              <a:gd name="adj1" fmla="val -14551"/>
              <a:gd name="adj2" fmla="val 160880"/>
              <a:gd name="adj3" fmla="val 16667"/>
            </a:avLst>
          </a:prstGeom>
          <a:solidFill>
            <a:schemeClr val="accent1">
              <a:alpha val="3137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8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day is it today?</a:t>
            </a:r>
          </a:p>
        </p:txBody>
      </p:sp>
      <p:sp>
        <p:nvSpPr>
          <p:cNvPr id="15365" name="AutoShape 5"/>
          <p:cNvSpPr/>
          <p:nvPr/>
        </p:nvSpPr>
        <p:spPr>
          <a:xfrm>
            <a:off x="5562600" y="2590800"/>
            <a:ext cx="2971800" cy="685800"/>
          </a:xfrm>
          <a:prstGeom prst="wedgeRoundRectCallout">
            <a:avLst>
              <a:gd name="adj1" fmla="val -44444"/>
              <a:gd name="adj2" fmla="val 115972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8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It’s 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79392042463_2"/>
          <p:cNvPicPr>
            <a:picLocks noChangeAspect="1"/>
          </p:cNvPicPr>
          <p:nvPr/>
        </p:nvPicPr>
        <p:blipFill>
          <a:blip r:embed="rId2"/>
          <a:srcRect l="47198"/>
          <a:stretch>
            <a:fillRect/>
          </a:stretch>
        </p:blipFill>
        <p:spPr>
          <a:xfrm>
            <a:off x="4114800" y="3505200"/>
            <a:ext cx="133032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20079392042463_2"/>
          <p:cNvPicPr>
            <a:picLocks noChangeAspect="1"/>
          </p:cNvPicPr>
          <p:nvPr/>
        </p:nvPicPr>
        <p:blipFill>
          <a:blip r:embed="rId2"/>
          <a:srcRect r="53133"/>
          <a:stretch>
            <a:fillRect/>
          </a:stretch>
        </p:blipFill>
        <p:spPr>
          <a:xfrm>
            <a:off x="1905000" y="3352800"/>
            <a:ext cx="1181100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AutoShape 4"/>
          <p:cNvSpPr/>
          <p:nvPr/>
        </p:nvSpPr>
        <p:spPr>
          <a:xfrm>
            <a:off x="1371600" y="2057400"/>
            <a:ext cx="4038600" cy="990600"/>
          </a:xfrm>
          <a:prstGeom prst="wedgeRoundRectCallout">
            <a:avLst>
              <a:gd name="adj1" fmla="val -27907"/>
              <a:gd name="adj2" fmla="val 88782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8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do you do on________ ?</a:t>
            </a:r>
          </a:p>
        </p:txBody>
      </p:sp>
      <p:sp>
        <p:nvSpPr>
          <p:cNvPr id="16389" name="AutoShape 5"/>
          <p:cNvSpPr/>
          <p:nvPr/>
        </p:nvSpPr>
        <p:spPr>
          <a:xfrm>
            <a:off x="5029200" y="2590800"/>
            <a:ext cx="3810000" cy="990600"/>
          </a:xfrm>
          <a:prstGeom prst="wedgeRoundRectCallout">
            <a:avLst>
              <a:gd name="adj1" fmla="val -40708"/>
              <a:gd name="adj2" fmla="val 87662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8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 often 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u=1928424534,3561976712&amp;fm=0&amp;gp=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2190750" cy="161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pic_163355"/>
          <p:cNvPicPr>
            <a:picLocks noChangeAspect="1"/>
          </p:cNvPicPr>
          <p:nvPr/>
        </p:nvPicPr>
        <p:blipFill>
          <a:blip r:embed="rId3"/>
          <a:srcRect l="4724" t="3236" r="4724" b="19415"/>
          <a:stretch>
            <a:fillRect/>
          </a:stretch>
        </p:blipFill>
        <p:spPr>
          <a:xfrm>
            <a:off x="6705600" y="3733800"/>
            <a:ext cx="2155825" cy="268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WordArt 2"/>
          <p:cNvSpPr>
            <a:spLocks noTextEdit="1"/>
          </p:cNvSpPr>
          <p:nvPr/>
        </p:nvSpPr>
        <p:spPr>
          <a:xfrm>
            <a:off x="4267200" y="1371600"/>
            <a:ext cx="3362325" cy="1585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Let's chant!</a:t>
            </a:r>
          </a:p>
        </p:txBody>
      </p:sp>
      <p:sp>
        <p:nvSpPr>
          <p:cNvPr id="14339" name="Text Box 3"/>
          <p:cNvSpPr txBox="1"/>
          <p:nvPr/>
        </p:nvSpPr>
        <p:spPr>
          <a:xfrm>
            <a:off x="304800" y="3200400"/>
            <a:ext cx="76962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Saturday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Saturday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do you do on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Saturday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s?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 often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paint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or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watch TV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Saturday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is fun for 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304800" y="3429000"/>
            <a:ext cx="84582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Sunday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Sunday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What do you do on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Sundays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?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read books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or </a:t>
            </a: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play computer games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Sunday</a:t>
            </a: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is sweet for me!</a:t>
            </a:r>
          </a:p>
        </p:txBody>
      </p:sp>
      <p:pic>
        <p:nvPicPr>
          <p:cNvPr id="13315" name="Picture 3" descr="dongwuxingxiang2_0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6400"/>
            <a:ext cx="2438400" cy="220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jiaoyu2_00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163195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TextEdit="1"/>
          </p:cNvSpPr>
          <p:nvPr/>
        </p:nvSpPr>
        <p:spPr>
          <a:xfrm>
            <a:off x="2133600" y="1219200"/>
            <a:ext cx="34766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You can use</a:t>
            </a:r>
          </a:p>
        </p:txBody>
      </p:sp>
      <p:pic>
        <p:nvPicPr>
          <p:cNvPr id="12292" name="Picture 4" descr="dongwuxingxiang2_029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191000"/>
            <a:ext cx="198913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0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93"/>
          <a:stretch>
            <a:fillRect/>
          </a:stretch>
        </p:blipFill>
        <p:spPr>
          <a:xfrm>
            <a:off x="2286000" y="4495800"/>
            <a:ext cx="2209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2007110152554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495800"/>
            <a:ext cx="1752600" cy="171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9" descr="pic_163353"/>
          <p:cNvPicPr>
            <a:picLocks noChangeAspect="1"/>
          </p:cNvPicPr>
          <p:nvPr/>
        </p:nvPicPr>
        <p:blipFill>
          <a:blip r:embed="rId5"/>
          <a:srcRect l="4724" t="3236" r="4724" b="25887"/>
          <a:stretch>
            <a:fillRect/>
          </a:stretch>
        </p:blipFill>
        <p:spPr>
          <a:xfrm>
            <a:off x="6553200" y="3886200"/>
            <a:ext cx="2155825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0" descr="pic_161835"/>
          <p:cNvPicPr>
            <a:picLocks noChangeAspect="1"/>
          </p:cNvPicPr>
          <p:nvPr/>
        </p:nvPicPr>
        <p:blipFill>
          <a:blip r:embed="rId6"/>
          <a:srcRect b="41283"/>
          <a:stretch>
            <a:fillRect/>
          </a:stretch>
        </p:blipFill>
        <p:spPr>
          <a:xfrm>
            <a:off x="228600" y="2438400"/>
            <a:ext cx="1600200" cy="136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1" descr="pic_161837"/>
          <p:cNvPicPr>
            <a:picLocks noChangeAspect="1"/>
          </p:cNvPicPr>
          <p:nvPr/>
        </p:nvPicPr>
        <p:blipFill>
          <a:blip r:embed="rId7"/>
          <a:srcRect b="41283"/>
          <a:stretch>
            <a:fillRect/>
          </a:stretch>
        </p:blipFill>
        <p:spPr>
          <a:xfrm>
            <a:off x="1905000" y="2438400"/>
            <a:ext cx="16002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2" descr="pic_161841"/>
          <p:cNvPicPr>
            <a:picLocks noChangeAspect="1"/>
          </p:cNvPicPr>
          <p:nvPr/>
        </p:nvPicPr>
        <p:blipFill>
          <a:blip r:embed="rId8"/>
          <a:srcRect b="41682"/>
          <a:stretch>
            <a:fillRect/>
          </a:stretch>
        </p:blipFill>
        <p:spPr>
          <a:xfrm>
            <a:off x="5410200" y="2409825"/>
            <a:ext cx="1617663" cy="137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13" descr="pic_161839"/>
          <p:cNvPicPr>
            <a:picLocks noChangeAspect="1"/>
          </p:cNvPicPr>
          <p:nvPr/>
        </p:nvPicPr>
        <p:blipFill>
          <a:blip r:embed="rId9"/>
          <a:srcRect b="41682"/>
          <a:stretch>
            <a:fillRect/>
          </a:stretch>
        </p:blipFill>
        <p:spPr>
          <a:xfrm>
            <a:off x="3733800" y="2409825"/>
            <a:ext cx="1647825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14" descr="pic_161843"/>
          <p:cNvPicPr>
            <a:picLocks noChangeAspect="1"/>
          </p:cNvPicPr>
          <p:nvPr/>
        </p:nvPicPr>
        <p:blipFill>
          <a:blip r:embed="rId10"/>
          <a:srcRect b="40881"/>
          <a:stretch>
            <a:fillRect/>
          </a:stretch>
        </p:blipFill>
        <p:spPr>
          <a:xfrm>
            <a:off x="7162800" y="2362200"/>
            <a:ext cx="1670050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0781517594613_2"/>
          <p:cNvPicPr>
            <a:picLocks noChangeAspect="1"/>
          </p:cNvPicPr>
          <p:nvPr/>
        </p:nvPicPr>
        <p:blipFill>
          <a:blip r:embed="rId2"/>
          <a:srcRect b="1889"/>
          <a:stretch>
            <a:fillRect/>
          </a:stretch>
        </p:blipFill>
        <p:spPr>
          <a:xfrm>
            <a:off x="3048000" y="838200"/>
            <a:ext cx="5573713" cy="549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WordArt 3"/>
          <p:cNvSpPr>
            <a:spLocks noTextEdit="1"/>
          </p:cNvSpPr>
          <p:nvPr/>
        </p:nvSpPr>
        <p:spPr>
          <a:xfrm>
            <a:off x="838200" y="1371600"/>
            <a:ext cx="35814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6435"/>
              </a:avLst>
            </a:prstTxWarp>
            <a:normAutofit/>
            <a:scene3d>
              <a:camera prst="legacyPerspectiveFront">
                <a:rot lat="19800000" lon="194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eaLnBrk="0" hangingPunct="0"/>
            <a:r>
              <a:rPr lang="zh-CN" altLang="en-US" sz="4400" b="1"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Arial Black" panose="020B0A04020102020204" pitchFamily="34" charset="0"/>
              </a:rPr>
              <a:t>Homework</a:t>
            </a:r>
          </a:p>
        </p:txBody>
      </p:sp>
      <p:sp>
        <p:nvSpPr>
          <p:cNvPr id="29700" name="WordArt 4"/>
          <p:cNvSpPr>
            <a:spLocks noTextEdit="1"/>
          </p:cNvSpPr>
          <p:nvPr/>
        </p:nvSpPr>
        <p:spPr>
          <a:xfrm>
            <a:off x="685800" y="3429000"/>
            <a:ext cx="25241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写一写你周</a:t>
            </a:r>
          </a:p>
          <a:p>
            <a:pPr algn="ctr" eaLnBrk="0" hangingPunct="0"/>
            <a:r>
              <a:rPr lang="zh-CN" altLang="en-US" sz="4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末的活动。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hou2_0728"/>
          <p:cNvPicPr>
            <a:picLocks noChangeAspect="1"/>
          </p:cNvPicPr>
          <p:nvPr/>
        </p:nvPicPr>
        <p:blipFill>
          <a:blip r:embed="rId2"/>
          <a:srcRect b="7382"/>
          <a:stretch>
            <a:fillRect/>
          </a:stretch>
        </p:blipFill>
        <p:spPr>
          <a:xfrm>
            <a:off x="1371600" y="1719263"/>
            <a:ext cx="6858000" cy="476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WordArt 3"/>
          <p:cNvSpPr>
            <a:spLocks noTextEdit="1"/>
          </p:cNvSpPr>
          <p:nvPr/>
        </p:nvSpPr>
        <p:spPr>
          <a:xfrm>
            <a:off x="2209800" y="685800"/>
            <a:ext cx="4648200" cy="1600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238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r>
              <a:rPr lang="zh-CN" altLang="en-US" sz="48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  <a:ea typeface="Arial Black" panose="020B0A04020102020204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TextEdit="1"/>
          </p:cNvSpPr>
          <p:nvPr/>
        </p:nvSpPr>
        <p:spPr>
          <a:xfrm>
            <a:off x="685800" y="685800"/>
            <a:ext cx="205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Unit 2</a:t>
            </a:r>
          </a:p>
        </p:txBody>
      </p:sp>
      <p:sp>
        <p:nvSpPr>
          <p:cNvPr id="13315" name="WordArt 5"/>
          <p:cNvSpPr>
            <a:spLocks noTextEdit="1"/>
          </p:cNvSpPr>
          <p:nvPr/>
        </p:nvSpPr>
        <p:spPr>
          <a:xfrm>
            <a:off x="2895600" y="1447800"/>
            <a:ext cx="5648325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138958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My days of the week</a:t>
            </a:r>
          </a:p>
        </p:txBody>
      </p:sp>
      <p:pic>
        <p:nvPicPr>
          <p:cNvPr id="6150" name="Picture 6" descr="Image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7543800" cy="425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/>
          <p:nvPr/>
        </p:nvSpPr>
        <p:spPr>
          <a:xfrm>
            <a:off x="609600" y="2209800"/>
            <a:ext cx="342900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Section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TextEdit="1"/>
          </p:cNvSpPr>
          <p:nvPr/>
        </p:nvSpPr>
        <p:spPr>
          <a:xfrm>
            <a:off x="533400" y="1905000"/>
            <a:ext cx="3962400" cy="2914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148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Let's learn new</a:t>
            </a:r>
          </a:p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words</a:t>
            </a:r>
          </a:p>
        </p:txBody>
      </p:sp>
      <p:pic>
        <p:nvPicPr>
          <p:cNvPr id="14339" name="Picture 5" descr="stud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38200"/>
            <a:ext cx="3848100" cy="523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ic_163353"/>
          <p:cNvPicPr>
            <a:picLocks noChangeAspect="1"/>
          </p:cNvPicPr>
          <p:nvPr/>
        </p:nvPicPr>
        <p:blipFill>
          <a:blip r:embed="rId2"/>
          <a:srcRect l="2362" t="1617" r="2362" b="16179"/>
          <a:stretch>
            <a:fillRect/>
          </a:stretch>
        </p:blipFill>
        <p:spPr>
          <a:xfrm>
            <a:off x="304800" y="838200"/>
            <a:ext cx="399415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495800" y="2514600"/>
            <a:ext cx="3886200" cy="1676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do homework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做家庭作业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pic_163355"/>
          <p:cNvPicPr>
            <a:picLocks noChangeAspect="1"/>
          </p:cNvPicPr>
          <p:nvPr/>
        </p:nvPicPr>
        <p:blipFill>
          <a:blip r:embed="rId2"/>
          <a:srcRect l="2362" t="1617" r="2362" b="16179"/>
          <a:stretch>
            <a:fillRect/>
          </a:stretch>
        </p:blipFill>
        <p:spPr>
          <a:xfrm>
            <a:off x="533400" y="1752600"/>
            <a:ext cx="3570288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800600" y="2819400"/>
            <a:ext cx="2819400" cy="1752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smtClean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watch TV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看电视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pic_163357"/>
          <p:cNvPicPr>
            <a:picLocks noChangeAspect="1"/>
          </p:cNvPicPr>
          <p:nvPr/>
        </p:nvPicPr>
        <p:blipFill>
          <a:blip r:embed="rId2"/>
          <a:srcRect l="2362" t="1617" r="2362" b="16179"/>
          <a:stretch>
            <a:fillRect/>
          </a:stretch>
        </p:blipFill>
        <p:spPr>
          <a:xfrm>
            <a:off x="304800" y="838200"/>
            <a:ext cx="3989388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WordArt 4" descr="白色大理石"/>
          <p:cNvSpPr>
            <a:spLocks noChangeArrowheads="1" noChangeShapeType="1" noTextEdit="1"/>
          </p:cNvSpPr>
          <p:nvPr/>
        </p:nvSpPr>
        <p:spPr bwMode="auto">
          <a:xfrm>
            <a:off x="4495800" y="2667000"/>
            <a:ext cx="3429000" cy="1752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smtClean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read books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读书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dongwuxingxiang2_0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4724400" cy="426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2133600" y="4800600"/>
            <a:ext cx="5553075" cy="1295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play computer games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玩电子游戏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ongwuxingxiang2_0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4405313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495800" y="4114800"/>
            <a:ext cx="3609975" cy="1295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 smtClean="0">
                <a:ln w="9525">
                  <a:noFill/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do housework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9525">
                  <a:noFill/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宋体" panose="02010600030101010101" pitchFamily="2" charset="-122"/>
                <a:cs typeface="+mn-cs"/>
              </a:rPr>
              <a:t>做家务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TextEdit="1"/>
          </p:cNvSpPr>
          <p:nvPr/>
        </p:nvSpPr>
        <p:spPr>
          <a:xfrm>
            <a:off x="381000" y="838200"/>
            <a:ext cx="4524375" cy="177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4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Let's practise!</a:t>
            </a:r>
          </a:p>
        </p:txBody>
      </p:sp>
      <p:sp>
        <p:nvSpPr>
          <p:cNvPr id="20483" name="Text Box 3"/>
          <p:cNvSpPr txBox="1"/>
          <p:nvPr/>
        </p:nvSpPr>
        <p:spPr>
          <a:xfrm>
            <a:off x="3581400" y="2085975"/>
            <a:ext cx="5181600" cy="42481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do homework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watch TV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read books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play computer games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play ping-pong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do housework</a:t>
            </a:r>
          </a:p>
        </p:txBody>
      </p:sp>
      <p:sp>
        <p:nvSpPr>
          <p:cNvPr id="20484" name="WordArt 4"/>
          <p:cNvSpPr>
            <a:spLocks noTextEdit="1"/>
          </p:cNvSpPr>
          <p:nvPr/>
        </p:nvSpPr>
        <p:spPr>
          <a:xfrm rot="-2047847">
            <a:off x="228600" y="4876800"/>
            <a:ext cx="3200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You can choose</a:t>
            </a:r>
          </a:p>
        </p:txBody>
      </p:sp>
      <p:sp>
        <p:nvSpPr>
          <p:cNvPr id="20485" name="AutoShape 5"/>
          <p:cNvSpPr/>
          <p:nvPr/>
        </p:nvSpPr>
        <p:spPr>
          <a:xfrm>
            <a:off x="2971800" y="3733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全屏显示(4:3)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31</cp:revision>
  <dcterms:created xsi:type="dcterms:W3CDTF">2016-11-26T07:04:00Z</dcterms:created>
  <dcterms:modified xsi:type="dcterms:W3CDTF">2016-11-28T02:56:47Z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2052-10.1.0.6028</vt:lpwstr>
  </property>
</Properties>
</file>