
<file path=[Content_Types].xml><?xml version="1.0" encoding="utf-8"?>
<Types xmlns="http://schemas.openxmlformats.org/package/2006/content-types">
  <Default Extension="jpeg" ContentType="image/jpe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7"/>
  </p:notesMasterIdLst>
  <p:sldIdLst>
    <p:sldId id="295" r:id="rId4"/>
    <p:sldId id="330" r:id="rId5"/>
    <p:sldId id="331" r:id="rId6"/>
    <p:sldId id="312" r:id="rId8"/>
    <p:sldId id="332" r:id="rId9"/>
    <p:sldId id="343" r:id="rId10"/>
    <p:sldId id="336" r:id="rId11"/>
    <p:sldId id="310" r:id="rId12"/>
    <p:sldId id="374" r:id="rId13"/>
    <p:sldId id="375" r:id="rId14"/>
    <p:sldId id="326" r:id="rId15"/>
    <p:sldId id="337" r:id="rId16"/>
    <p:sldId id="339" r:id="rId17"/>
    <p:sldId id="291" r:id="rId18"/>
    <p:sldId id="377" r:id="rId19"/>
    <p:sldId id="378" r:id="rId20"/>
    <p:sldId id="379" r:id="rId21"/>
  </p:sldIdLst>
  <p:sldSz cx="9144000" cy="5143500"/>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3300"/>
    <a:srgbClr val="FF5050"/>
    <a:srgbClr val="0066FF"/>
    <a:srgbClr val="33CC33"/>
    <a:srgbClr val="FFFF00"/>
    <a:srgbClr val="31C531"/>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411"/>
    <p:restoredTop sz="94660"/>
  </p:normalViewPr>
  <p:slideViewPr>
    <p:cSldViewPr showGuides="1">
      <p:cViewPr>
        <p:scale>
          <a:sx n="81" d="100"/>
          <a:sy n="81" d="100"/>
        </p:scale>
        <p:origin x="-942" y="-216"/>
      </p:cViewPr>
      <p:guideLst>
        <p:guide orient="horz" pos="1620"/>
        <p:guide pos="2880"/>
      </p:guideLst>
    </p:cSldViewPr>
  </p:slideViewPr>
  <p:notesTextViewPr>
    <p:cViewPr>
      <p:scale>
        <a:sx n="100" d="100"/>
        <a:sy n="100" d="100"/>
      </p:scale>
      <p:origin x="0" y="0"/>
    </p:cViewPr>
  </p:notesTextViewPr>
  <p:sorterViewPr showFormatting="0">
    <p:cViewPr>
      <p:scale>
        <a:sx n="66" d="100"/>
        <a:sy n="66" d="100"/>
      </p:scale>
      <p:origin x="0" y="72"/>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notesMaster" Target="notesMasters/notesMaster1.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white">
      <p:bgRef idx="1001">
        <a:schemeClr val="bg1"/>
      </p:bgRef>
    </p:bg>
    <p:spTree>
      <p:nvGrpSpPr>
        <p:cNvPr id="1" name=""/>
        <p:cNvGrpSpPr/>
        <p:nvPr/>
      </p:nvGrpSpPr>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2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p>
            <a:pPr lvl="0" algn="r" eaLnBrk="1" fontAlgn="base" hangingPunct="1"/>
            <a:fld id="{9A0DB2DC-4C9A-4742-B13C-FB6460FD3503}" type="slidenum">
              <a:rPr lang="zh-CN" altLang="en-US" sz="1200" strike="noStrike" noProof="1" dirty="0">
                <a:latin typeface="Arial" panose="020B0604020202020204" pitchFamily="34" charset="0"/>
                <a:ea typeface="宋体" panose="02010600030101010101" pitchFamily="2" charset="-122"/>
                <a:cs typeface="+mn-ea"/>
              </a:rPr>
            </a:fld>
            <a:endParaRPr lang="zh-CN" altLang="en-US" sz="1200" strike="noStrike" noProof="1"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幻灯片图像占位符 1"/>
          <p:cNvSpPr>
            <a:spLocks noGrp="1" noRot="1" noChangeAspect="1" noTextEdit="1"/>
          </p:cNvSpPr>
          <p:nvPr>
            <p:ph type="sldImg"/>
          </p:nvPr>
        </p:nvSpPr>
        <p:spPr>
          <a:ln>
            <a:solidFill>
              <a:srgbClr val="000000"/>
            </a:solidFill>
            <a:miter/>
          </a:ln>
        </p:spPr>
      </p:sp>
      <p:sp>
        <p:nvSpPr>
          <p:cNvPr id="11266" name="备注占位符 2"/>
          <p:cNvSpPr>
            <a:spLocks noGrp="1"/>
          </p:cNvSpPr>
          <p:nvPr>
            <p:ph type="body"/>
          </p:nvPr>
        </p:nvSpPr>
        <p:spPr>
          <a:noFill/>
          <a:ln>
            <a:noFill/>
          </a:ln>
        </p:spPr>
        <p:txBody>
          <a:bodyPr wrap="square" lIns="91440" tIns="45720" rIns="91440" bIns="45720" anchor="t"/>
          <a:p>
            <a:pPr lvl="0" eaLnBrk="1" hangingPunct="1">
              <a:spcBef>
                <a:spcPct val="0"/>
              </a:spcBef>
            </a:pPr>
            <a:r>
              <a:rPr lang="zh-CN" altLang="en-US" dirty="0"/>
              <a:t>模板来自于 </a:t>
            </a:r>
            <a:r>
              <a:rPr lang="en-US" altLang="zh-CN" dirty="0"/>
              <a:t>http://meihua.docer.com/</a:t>
            </a:r>
            <a:endParaRPr lang="zh-CN" altLang="en-US" dirty="0"/>
          </a:p>
        </p:txBody>
      </p:sp>
      <p:sp>
        <p:nvSpPr>
          <p:cNvPr id="11267" name="灯片编号占位符 3"/>
          <p:cNvSpPr txBox="1">
            <a:spLocks noGrp="1"/>
          </p:cNvSpPr>
          <p:nvPr>
            <p:ph type="sldNum" sz="quarter"/>
          </p:nvPr>
        </p:nvSpPr>
        <p:spPr>
          <a:xfrm>
            <a:off x="3884613" y="8685213"/>
            <a:ext cx="2971800" cy="457200"/>
          </a:xfrm>
          <a:prstGeom prst="rect">
            <a:avLst/>
          </a:prstGeom>
          <a:noFill/>
          <a:ln w="9525">
            <a:noFill/>
          </a:ln>
        </p:spPr>
        <p:txBody>
          <a:bodyPr lIns="91440" tIns="45720" rIns="91440" bIns="45720" anchor="b"/>
          <a:p>
            <a:pPr lvl="0" indent="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幻灯片图像占位符 1"/>
          <p:cNvSpPr>
            <a:spLocks noGrp="1" noRot="1" noChangeAspect="1" noTextEdit="1"/>
          </p:cNvSpPr>
          <p:nvPr>
            <p:ph type="sldImg"/>
          </p:nvPr>
        </p:nvSpPr>
        <p:spPr>
          <a:ln>
            <a:solidFill>
              <a:srgbClr val="000000"/>
            </a:solidFill>
            <a:miter/>
          </a:ln>
        </p:spPr>
      </p:sp>
      <p:sp>
        <p:nvSpPr>
          <p:cNvPr id="14338" name="备注占位符 2"/>
          <p:cNvSpPr>
            <a:spLocks noGrp="1"/>
          </p:cNvSpPr>
          <p:nvPr>
            <p:ph type="body"/>
          </p:nvPr>
        </p:nvSpPr>
        <p:spPr>
          <a:noFill/>
          <a:ln>
            <a:noFill/>
          </a:ln>
        </p:spPr>
        <p:txBody>
          <a:bodyPr wrap="square" lIns="91440" tIns="45720" rIns="91440" bIns="45720" anchor="t"/>
          <a:p>
            <a:pPr lvl="0" eaLnBrk="1" hangingPunct="1">
              <a:spcBef>
                <a:spcPct val="0"/>
              </a:spcBef>
            </a:pPr>
            <a:r>
              <a:rPr lang="zh-CN" altLang="en-US" dirty="0"/>
              <a:t>模板来自于 </a:t>
            </a:r>
            <a:r>
              <a:rPr lang="en-US" altLang="zh-CN" dirty="0"/>
              <a:t>http://meihua.docer.com/</a:t>
            </a:r>
            <a:endParaRPr lang="zh-CN" altLang="en-US" dirty="0"/>
          </a:p>
        </p:txBody>
      </p:sp>
      <p:sp>
        <p:nvSpPr>
          <p:cNvPr id="14339" name="灯片编号占位符 3"/>
          <p:cNvSpPr txBox="1">
            <a:spLocks noGrp="1"/>
          </p:cNvSpPr>
          <p:nvPr>
            <p:ph type="sldNum" sz="quarter"/>
          </p:nvPr>
        </p:nvSpPr>
        <p:spPr>
          <a:xfrm>
            <a:off x="3884613" y="8685213"/>
            <a:ext cx="2971800" cy="457200"/>
          </a:xfrm>
          <a:prstGeom prst="rect">
            <a:avLst/>
          </a:prstGeom>
          <a:noFill/>
          <a:ln w="9525">
            <a:noFill/>
          </a:ln>
        </p:spPr>
        <p:txBody>
          <a:bodyPr lIns="91440" tIns="45720" rIns="91440" bIns="45720" anchor="b"/>
          <a:p>
            <a:pPr lvl="0" indent="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幻灯片图像占位符 1"/>
          <p:cNvSpPr>
            <a:spLocks noGrp="1" noRot="1" noChangeAspect="1" noTextEdit="1"/>
          </p:cNvSpPr>
          <p:nvPr>
            <p:ph type="sldImg"/>
          </p:nvPr>
        </p:nvSpPr>
        <p:spPr>
          <a:ln>
            <a:solidFill>
              <a:srgbClr val="000000"/>
            </a:solidFill>
            <a:miter/>
          </a:ln>
        </p:spPr>
      </p:sp>
      <p:sp>
        <p:nvSpPr>
          <p:cNvPr id="18434" name="备注占位符 2"/>
          <p:cNvSpPr>
            <a:spLocks noGrp="1"/>
          </p:cNvSpPr>
          <p:nvPr>
            <p:ph type="body"/>
          </p:nvPr>
        </p:nvSpPr>
        <p:spPr>
          <a:noFill/>
          <a:ln>
            <a:noFill/>
          </a:ln>
        </p:spPr>
        <p:txBody>
          <a:bodyPr wrap="square" lIns="91440" tIns="45720" rIns="91440" bIns="45720" anchor="t"/>
          <a:p>
            <a:pPr lvl="0" eaLnBrk="1" hangingPunct="1">
              <a:spcBef>
                <a:spcPct val="0"/>
              </a:spcBef>
            </a:pPr>
            <a:r>
              <a:rPr lang="zh-CN" altLang="en-US" dirty="0"/>
              <a:t>模板来自于 </a:t>
            </a:r>
            <a:r>
              <a:rPr lang="en-US" altLang="zh-CN" dirty="0"/>
              <a:t>http://meihua.docer.com/</a:t>
            </a:r>
            <a:endParaRPr lang="zh-CN" altLang="en-US" dirty="0"/>
          </a:p>
        </p:txBody>
      </p:sp>
      <p:sp>
        <p:nvSpPr>
          <p:cNvPr id="18435" name="灯片编号占位符 3"/>
          <p:cNvSpPr txBox="1">
            <a:spLocks noGrp="1"/>
          </p:cNvSpPr>
          <p:nvPr>
            <p:ph type="sldNum" sz="quarter"/>
          </p:nvPr>
        </p:nvSpPr>
        <p:spPr>
          <a:xfrm>
            <a:off x="3884613" y="8685213"/>
            <a:ext cx="2971800" cy="457200"/>
          </a:xfrm>
          <a:prstGeom prst="rect">
            <a:avLst/>
          </a:prstGeom>
          <a:noFill/>
          <a:ln w="9525">
            <a:noFill/>
          </a:ln>
        </p:spPr>
        <p:txBody>
          <a:bodyPr lIns="91440" tIns="45720" rIns="91440" bIns="45720" anchor="b"/>
          <a:p>
            <a:pPr lvl="0" indent="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幻灯片图像占位符 1"/>
          <p:cNvSpPr/>
          <p:nvPr>
            <p:ph type="sldImg"/>
          </p:nvPr>
        </p:nvSpPr>
        <p:spPr>
          <a:ln>
            <a:solidFill>
              <a:srgbClr val="000000"/>
            </a:solidFill>
          </a:ln>
        </p:spPr>
      </p:sp>
      <p:sp>
        <p:nvSpPr>
          <p:cNvPr id="21506" name="文本占位符 2"/>
          <p:cNvSpPr/>
          <p:nvPr>
            <p:ph type="body"/>
          </p:nvPr>
        </p:nvSpPr>
        <p:spPr>
          <a:noFill/>
          <a:ln>
            <a:noFill/>
          </a:ln>
        </p:spPr>
        <p:txBody>
          <a:bodyPr lIns="91440" tIns="45720" rIns="91440" bIns="45720" anchor="t"/>
          <a:p>
            <a:pPr lvl="0"/>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幻灯片图像占位符 1"/>
          <p:cNvSpPr>
            <a:spLocks noGrp="1" noRot="1" noChangeAspect="1" noTextEdit="1"/>
          </p:cNvSpPr>
          <p:nvPr>
            <p:ph type="sldImg"/>
          </p:nvPr>
        </p:nvSpPr>
        <p:spPr>
          <a:ln>
            <a:solidFill>
              <a:srgbClr val="000000"/>
            </a:solidFill>
            <a:miter/>
          </a:ln>
        </p:spPr>
      </p:sp>
      <p:sp>
        <p:nvSpPr>
          <p:cNvPr id="23554" name="备注占位符 2"/>
          <p:cNvSpPr>
            <a:spLocks noGrp="1"/>
          </p:cNvSpPr>
          <p:nvPr>
            <p:ph type="body"/>
          </p:nvPr>
        </p:nvSpPr>
        <p:spPr>
          <a:noFill/>
          <a:ln>
            <a:noFill/>
          </a:ln>
        </p:spPr>
        <p:txBody>
          <a:bodyPr wrap="square" lIns="91440" tIns="45720" rIns="91440" bIns="45720" anchor="t"/>
          <a:p>
            <a:pPr lvl="0" eaLnBrk="1" hangingPunct="1">
              <a:spcBef>
                <a:spcPct val="0"/>
              </a:spcBef>
            </a:pPr>
            <a:r>
              <a:rPr lang="zh-CN" altLang="en-US" dirty="0"/>
              <a:t>模板来自于 </a:t>
            </a:r>
            <a:r>
              <a:rPr lang="en-US" altLang="zh-CN" dirty="0"/>
              <a:t>http://meihua.docer.com/</a:t>
            </a:r>
            <a:endParaRPr lang="zh-CN" altLang="en-US" dirty="0"/>
          </a:p>
        </p:txBody>
      </p:sp>
      <p:sp>
        <p:nvSpPr>
          <p:cNvPr id="23555" name="灯片编号占位符 3"/>
          <p:cNvSpPr txBox="1">
            <a:spLocks noGrp="1"/>
          </p:cNvSpPr>
          <p:nvPr>
            <p:ph type="sldNum" sz="quarter"/>
          </p:nvPr>
        </p:nvSpPr>
        <p:spPr>
          <a:xfrm>
            <a:off x="3884613" y="8685213"/>
            <a:ext cx="2971800" cy="457200"/>
          </a:xfrm>
          <a:prstGeom prst="rect">
            <a:avLst/>
          </a:prstGeom>
          <a:noFill/>
          <a:ln w="9525">
            <a:noFill/>
          </a:ln>
        </p:spPr>
        <p:txBody>
          <a:bodyPr lIns="91440" tIns="45720" rIns="91440" bIns="45720" anchor="b"/>
          <a:p>
            <a:pPr lvl="0" indent="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幻灯片图像占位符 1"/>
          <p:cNvSpPr>
            <a:spLocks noGrp="1" noRot="1" noChangeAspect="1" noTextEdit="1"/>
          </p:cNvSpPr>
          <p:nvPr>
            <p:ph type="sldImg"/>
          </p:nvPr>
        </p:nvSpPr>
        <p:spPr>
          <a:ln>
            <a:solidFill>
              <a:srgbClr val="000000"/>
            </a:solidFill>
            <a:miter/>
          </a:ln>
        </p:spPr>
      </p:sp>
      <p:sp>
        <p:nvSpPr>
          <p:cNvPr id="27650" name="备注占位符 2"/>
          <p:cNvSpPr>
            <a:spLocks noGrp="1"/>
          </p:cNvSpPr>
          <p:nvPr>
            <p:ph type="body"/>
          </p:nvPr>
        </p:nvSpPr>
        <p:spPr>
          <a:noFill/>
          <a:ln>
            <a:noFill/>
          </a:ln>
        </p:spPr>
        <p:txBody>
          <a:bodyPr wrap="square" lIns="91440" tIns="45720" rIns="91440" bIns="45720" anchor="t"/>
          <a:p>
            <a:pPr lvl="0" eaLnBrk="1" hangingPunct="1">
              <a:spcBef>
                <a:spcPct val="0"/>
              </a:spcBef>
            </a:pPr>
            <a:r>
              <a:rPr lang="zh-CN" altLang="en-US" dirty="0"/>
              <a:t>模板来自于 </a:t>
            </a:r>
            <a:r>
              <a:rPr lang="en-US" altLang="zh-CN" dirty="0"/>
              <a:t>http://meihua.docer.com/</a:t>
            </a:r>
            <a:endParaRPr lang="zh-CN" altLang="en-US" dirty="0"/>
          </a:p>
        </p:txBody>
      </p:sp>
      <p:sp>
        <p:nvSpPr>
          <p:cNvPr id="27651" name="灯片编号占位符 3"/>
          <p:cNvSpPr txBox="1">
            <a:spLocks noGrp="1"/>
          </p:cNvSpPr>
          <p:nvPr>
            <p:ph type="sldNum" sz="quarter"/>
          </p:nvPr>
        </p:nvSpPr>
        <p:spPr>
          <a:xfrm>
            <a:off x="3884613" y="8685213"/>
            <a:ext cx="2971800" cy="457200"/>
          </a:xfrm>
          <a:prstGeom prst="rect">
            <a:avLst/>
          </a:prstGeom>
          <a:noFill/>
          <a:ln w="9525">
            <a:noFill/>
          </a:ln>
        </p:spPr>
        <p:txBody>
          <a:bodyPr lIns="91440" tIns="45720" rIns="91440" bIns="45720" anchor="b"/>
          <a:p>
            <a:pPr lvl="0" indent="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5" name="幻灯片图像占位符 1"/>
          <p:cNvSpPr>
            <a:spLocks noGrp="1" noRot="1" noChangeAspect="1" noTextEdit="1"/>
          </p:cNvSpPr>
          <p:nvPr>
            <p:ph type="sldImg"/>
          </p:nvPr>
        </p:nvSpPr>
        <p:spPr>
          <a:ln>
            <a:solidFill>
              <a:srgbClr val="000000"/>
            </a:solidFill>
            <a:miter/>
          </a:ln>
        </p:spPr>
      </p:sp>
      <p:sp>
        <p:nvSpPr>
          <p:cNvPr id="31746" name="备注占位符 2"/>
          <p:cNvSpPr>
            <a:spLocks noGrp="1"/>
          </p:cNvSpPr>
          <p:nvPr>
            <p:ph type="body"/>
          </p:nvPr>
        </p:nvSpPr>
        <p:spPr>
          <a:noFill/>
          <a:ln>
            <a:noFill/>
          </a:ln>
        </p:spPr>
        <p:txBody>
          <a:bodyPr wrap="square" lIns="91440" tIns="45720" rIns="91440" bIns="45720" anchor="t"/>
          <a:p>
            <a:pPr lvl="0" eaLnBrk="1" hangingPunct="1">
              <a:spcBef>
                <a:spcPct val="0"/>
              </a:spcBef>
            </a:pPr>
            <a:r>
              <a:rPr lang="zh-CN" altLang="en-US" dirty="0"/>
              <a:t>模板来自于 </a:t>
            </a:r>
            <a:r>
              <a:rPr lang="en-US" altLang="zh-CN" dirty="0"/>
              <a:t>http://meihua.docer.com/</a:t>
            </a:r>
            <a:endParaRPr lang="zh-CN" altLang="en-US" dirty="0"/>
          </a:p>
        </p:txBody>
      </p:sp>
      <p:sp>
        <p:nvSpPr>
          <p:cNvPr id="31747" name="灯片编号占位符 3"/>
          <p:cNvSpPr txBox="1">
            <a:spLocks noGrp="1"/>
          </p:cNvSpPr>
          <p:nvPr>
            <p:ph type="sldNum" sz="quarter"/>
          </p:nvPr>
        </p:nvSpPr>
        <p:spPr>
          <a:xfrm>
            <a:off x="3884613" y="8685213"/>
            <a:ext cx="2971800" cy="457200"/>
          </a:xfrm>
          <a:prstGeom prst="rect">
            <a:avLst/>
          </a:prstGeom>
          <a:noFill/>
          <a:ln w="9525">
            <a:noFill/>
          </a:ln>
        </p:spPr>
        <p:txBody>
          <a:bodyPr lIns="91440" tIns="45720" rIns="91440" bIns="45720" anchor="b"/>
          <a:p>
            <a:pPr lvl="0" indent="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2" y="1597824"/>
            <a:ext cx="7772400" cy="1102519"/>
          </a:xfrm>
        </p:spPr>
        <p:txBody>
          <a:body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371601" y="2914650"/>
            <a:ext cx="6400801"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lgn="r" eaLnBrk="1" fontAlgn="base" hangingPunct="1"/>
            <a:fld id="{9A0DB2DC-4C9A-4742-B13C-FB6460FD3503}" type="slidenum">
              <a:rPr lang="en-US" altLang="zh-CN" sz="1400" b="0" strike="noStrike" noProof="1" dirty="0">
                <a:latin typeface="Arial" panose="020B0604020202020204" pitchFamily="34" charset="0"/>
                <a:ea typeface="宋体" panose="02010600030101010101" pitchFamily="2" charset="-122"/>
                <a:cs typeface="+mn-ea"/>
              </a:rPr>
            </a:fld>
            <a:endParaRPr lang="en-US" altLang="zh-CN" sz="1400" b="0" strike="noStrike" noProof="1"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lgn="r" eaLnBrk="1" fontAlgn="base" hangingPunct="1"/>
            <a:fld id="{9A0DB2DC-4C9A-4742-B13C-FB6460FD3503}" type="slidenum">
              <a:rPr lang="en-US" altLang="zh-CN" sz="1400" b="0" strike="noStrike" noProof="1" dirty="0">
                <a:latin typeface="Arial" panose="020B0604020202020204" pitchFamily="34" charset="0"/>
                <a:ea typeface="宋体" panose="02010600030101010101" pitchFamily="2" charset="-122"/>
                <a:cs typeface="+mn-ea"/>
              </a:rPr>
            </a:fld>
            <a:endParaRPr lang="en-US" altLang="zh-CN" sz="1400" b="0" strike="noStrike" noProof="1"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84"/>
            <a:ext cx="2057400" cy="4388644"/>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05984"/>
            <a:ext cx="6019800" cy="4388644"/>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lgn="r" eaLnBrk="1" fontAlgn="base" hangingPunct="1"/>
            <a:fld id="{9A0DB2DC-4C9A-4742-B13C-FB6460FD3503}" type="slidenum">
              <a:rPr lang="en-US" altLang="zh-CN" sz="1400" b="0" strike="noStrike" noProof="1" dirty="0">
                <a:latin typeface="Arial" panose="020B0604020202020204" pitchFamily="34" charset="0"/>
                <a:ea typeface="宋体" panose="02010600030101010101" pitchFamily="2" charset="-122"/>
                <a:cs typeface="+mn-ea"/>
              </a:rPr>
            </a:fld>
            <a:endParaRPr lang="en-US" altLang="zh-CN" sz="1400" b="0" strike="noStrike" noProof="1"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showMasterSp="0">
  <p:cSld name="标题幻灯片">
    <p:spTree>
      <p:nvGrpSpPr>
        <p:cNvPr id="1" name=""/>
        <p:cNvGrpSpPr/>
        <p:nvPr/>
      </p:nvGrpSpPr>
      <p:grpSpPr>
        <a:xfrm>
          <a:off x="0" y="0"/>
          <a:ext cx="0" cy="0"/>
          <a:chOff x="0" y="0"/>
          <a:chExt cx="0" cy="0"/>
        </a:xfrm>
      </p:grpSpPr>
      <p:pic>
        <p:nvPicPr>
          <p:cNvPr id="3074" name="图片 8"/>
          <p:cNvPicPr>
            <a:picLocks noChangeAspect="1"/>
          </p:cNvPicPr>
          <p:nvPr/>
        </p:nvPicPr>
        <p:blipFill>
          <a:blip r:embed="rId2"/>
          <a:srcRect l="449" t="10229" r="-90" b="9750"/>
          <a:stretch>
            <a:fillRect/>
          </a:stretch>
        </p:blipFill>
        <p:spPr>
          <a:xfrm>
            <a:off x="1588" y="0"/>
            <a:ext cx="9140825" cy="5143500"/>
          </a:xfrm>
          <a:prstGeom prst="rect">
            <a:avLst/>
          </a:prstGeom>
          <a:noFill/>
          <a:ln w="9525">
            <a:noFill/>
          </a:ln>
        </p:spPr>
      </p:pic>
      <p:sp>
        <p:nvSpPr>
          <p:cNvPr id="3" name="KSO_CT2"/>
          <p:cNvSpPr>
            <a:spLocks noGrp="1"/>
          </p:cNvSpPr>
          <p:nvPr>
            <p:ph type="subTitle" idx="1"/>
          </p:nvPr>
        </p:nvSpPr>
        <p:spPr>
          <a:xfrm>
            <a:off x="3842439" y="3482227"/>
            <a:ext cx="5144941" cy="350408"/>
          </a:xfrm>
          <a:noFill/>
        </p:spPr>
        <p:txBody>
          <a:bodyPr>
            <a:noAutofit/>
          </a:bodyPr>
          <a:lstStyle>
            <a:lvl1pPr marL="0" indent="0" algn="ctr">
              <a:buNone/>
              <a:defRPr sz="1350">
                <a:solidFill>
                  <a:schemeClr val="bg2">
                    <a:lumMod val="50000"/>
                  </a:schemeClr>
                </a:solidFill>
                <a:effectLs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z="1350" strike="noStrike" noProof="1" smtClean="0"/>
              <a:t>单击此处编辑母版副标题样式</a:t>
            </a:r>
            <a:endParaRPr lang="zh-CN" altLang="en-US" strike="noStrike" noProof="1" dirty="0" smtClean="0"/>
          </a:p>
        </p:txBody>
      </p:sp>
      <p:sp>
        <p:nvSpPr>
          <p:cNvPr id="7" name="KSO_CT1"/>
          <p:cNvSpPr>
            <a:spLocks noGrp="1"/>
          </p:cNvSpPr>
          <p:nvPr>
            <p:ph type="title"/>
          </p:nvPr>
        </p:nvSpPr>
        <p:spPr>
          <a:xfrm>
            <a:off x="3842439" y="2106182"/>
            <a:ext cx="5144891" cy="1290058"/>
          </a:xfrm>
        </p:spPr>
        <p:txBody>
          <a:bodyPr>
            <a:noAutofit/>
          </a:bodyPr>
          <a:lstStyle>
            <a:lvl1pPr algn="ctr">
              <a:defRPr sz="3150" baseline="0">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path path="circle">
                    <a:fillToRect l="50000" t="50000" r="50000" b="50000"/>
                  </a:path>
                  <a:tileRect/>
                </a:gradFill>
                <a:effectLst/>
                <a:latin typeface="Baskerville Old Face" pitchFamily="18" charset="0"/>
              </a:defRPr>
            </a:lvl1pPr>
          </a:lstStyle>
          <a:p>
            <a:pPr fontAlgn="base"/>
            <a:r>
              <a:rPr lang="zh-CN" altLang="en-US" sz="3150" strike="noStrike" noProof="1" smtClean="0"/>
              <a:t>单击此处编辑母版标题样式</a:t>
            </a:r>
            <a:endParaRPr lang="zh-CN" altLang="en-US" strike="noStrike" noProof="1" dirty="0"/>
          </a:p>
        </p:txBody>
      </p:sp>
      <p:sp>
        <p:nvSpPr>
          <p:cNvPr id="9" name="KSO_FD"/>
          <p:cNvSpPr>
            <a:spLocks noGrp="1"/>
          </p:cNvSpPr>
          <p:nvPr>
            <p:ph type="dt" sz="half" idx="2"/>
          </p:nvPr>
        </p:nvSpPr>
        <p:spPr>
          <a:xfrm>
            <a:off x="628650" y="4767263"/>
            <a:ext cx="2057400" cy="274638"/>
          </a:xfrm>
          <a:prstGeom prst="rect">
            <a:avLst/>
          </a:prstGeom>
        </p:spPr>
        <p:txBody>
          <a:bodyPr vert="horz" lIns="91440" tIns="45720" rIns="91440" bIns="45720" rtlCol="0" anchor="ctr"/>
          <a:lstStyle>
            <a:lvl1pPr>
              <a:defRPr/>
            </a:lvl1pPr>
          </a:lstStyle>
          <a:p>
            <a:pPr marL="0" marR="0" indent="0" defTabSz="914400" rtl="0" eaLnBrk="1" fontAlgn="base" latinLnBrk="0" hangingPunct="1">
              <a:lnSpc>
                <a:spcPct val="100000"/>
              </a:lnSpc>
              <a:spcBef>
                <a:spcPct val="0"/>
              </a:spcBef>
              <a:spcAft>
                <a:spcPct val="0"/>
              </a:spcAft>
              <a:buClrTx/>
              <a:buSzTx/>
              <a:buFontTx/>
              <a:buNone/>
              <a:defRPr/>
            </a:pPr>
            <a:endParaRPr kumimoji="0" lang="en-US" altLang="zh-CN" b="1" i="0" kern="1200" cap="none" spc="0" normalizeH="0" baseline="0" noProof="0">
              <a:latin typeface="Arial" panose="020B0604020202020204" pitchFamily="34" charset="0"/>
              <a:ea typeface="宋体" panose="02010600030101010101" pitchFamily="2" charset="-122"/>
              <a:cs typeface="+mn-cs"/>
            </a:endParaRPr>
          </a:p>
        </p:txBody>
      </p:sp>
      <p:sp>
        <p:nvSpPr>
          <p:cNvPr id="10" name="KSO_FT"/>
          <p:cNvSpPr>
            <a:spLocks noGrp="1"/>
          </p:cNvSpPr>
          <p:nvPr>
            <p:ph type="ftr" sz="quarter" idx="3"/>
          </p:nvPr>
        </p:nvSpPr>
        <p:spPr>
          <a:xfrm>
            <a:off x="3028950" y="4767263"/>
            <a:ext cx="3086100" cy="274638"/>
          </a:xfrm>
          <a:prstGeom prst="rect">
            <a:avLst/>
          </a:prstGeom>
        </p:spPr>
        <p:txBody>
          <a:bodyPr vert="horz" lIns="91440" tIns="45720" rIns="91440" bIns="45720" rtlCol="0" anchor="ctr"/>
          <a:lstStyle>
            <a:lvl1pPr>
              <a:defRPr/>
            </a:lvl1pPr>
          </a:lstStyle>
          <a:p>
            <a:pPr marL="0" marR="0" indent="0" defTabSz="914400" rtl="0" eaLnBrk="1" fontAlgn="base" latinLnBrk="0" hangingPunct="1">
              <a:lnSpc>
                <a:spcPct val="100000"/>
              </a:lnSpc>
              <a:spcBef>
                <a:spcPct val="0"/>
              </a:spcBef>
              <a:spcAft>
                <a:spcPct val="0"/>
              </a:spcAft>
              <a:buClrTx/>
              <a:buSzTx/>
              <a:buFontTx/>
              <a:buNone/>
              <a:defRPr/>
            </a:pPr>
            <a:endParaRPr kumimoji="0" lang="en-US" altLang="zh-CN" b="1" i="0" kern="1200" cap="none" spc="0" normalizeH="0" baseline="0" noProof="0">
              <a:latin typeface="Arial" panose="020B0604020202020204" pitchFamily="34" charset="0"/>
              <a:ea typeface="宋体" panose="02010600030101010101" pitchFamily="2" charset="-122"/>
              <a:cs typeface="+mn-cs"/>
            </a:endParaRPr>
          </a:p>
        </p:txBody>
      </p:sp>
      <p:sp>
        <p:nvSpPr>
          <p:cNvPr id="11" name="KSO_FN"/>
          <p:cNvSpPr>
            <a:spLocks noGrp="1"/>
          </p:cNvSpPr>
          <p:nvPr>
            <p:ph type="sldNum" sz="quarter" idx="4"/>
          </p:nvPr>
        </p:nvSpPr>
        <p:spPr>
          <a:xfrm>
            <a:off x="6457950" y="4767263"/>
            <a:ext cx="2057400" cy="274638"/>
          </a:xfrm>
          <a:prstGeom prst="rect">
            <a:avLst/>
          </a:prstGeom>
        </p:spPr>
        <p:txBody>
          <a:bodyPr vert="horz" lIns="91440" tIns="45720" rIns="91440" bIns="45720" rtlCol="0" anchor="ctr"/>
          <a:p>
            <a:pPr indent="0" algn="r"/>
            <a:fld id="{9A0DB2DC-4C9A-4742-B13C-FB6460FD3503}" type="slidenum">
              <a:rPr lang="en-US" altLang="zh-CN" sz="900" dirty="0">
                <a:solidFill>
                  <a:srgbClr val="929292"/>
                </a:solidFill>
                <a:latin typeface="Arial" panose="020B0604020202020204" pitchFamily="34" charset="0"/>
              </a:rPr>
            </a:fld>
            <a:endParaRPr lang="en-US" altLang="zh-CN" sz="900" dirty="0">
              <a:solidFill>
                <a:srgbClr val="929292"/>
              </a:solidFill>
              <a:latin typeface="Arial" panose="020B0604020202020204" pitchFamily="34" charset="0"/>
              <a:ea typeface="幼圆" panose="02010509060101010101" pitchFamily="49" charset="-122"/>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pPr fontAlgn="base"/>
            <a:r>
              <a:rPr lang="zh-CN" altLang="en-US" strike="noStrike" noProof="1" smtClean="0"/>
              <a:t>单击此处编辑母版标题样式</a:t>
            </a:r>
            <a:endParaRPr lang="en-US" strike="noStrike" noProof="1" dirty="0"/>
          </a:p>
        </p:txBody>
      </p:sp>
      <p:sp>
        <p:nvSpPr>
          <p:cNvPr id="3" name="KSO_BC1"/>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9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9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indent="0" algn="r"/>
            <a:fld id="{9A0DB2DC-4C9A-4742-B13C-FB6460FD3503}" type="slidenum">
              <a:rPr lang="en-US" altLang="zh-CN" sz="900" dirty="0">
                <a:solidFill>
                  <a:srgbClr val="929292"/>
                </a:solidFill>
                <a:latin typeface="Arial" panose="020B0604020202020204" pitchFamily="34" charset="0"/>
              </a:rPr>
            </a:fld>
            <a:endParaRPr lang="en-US" altLang="zh-CN" sz="900" dirty="0">
              <a:solidFill>
                <a:srgbClr val="929292"/>
              </a:solidFill>
              <a:latin typeface="Arial" panose="020B0604020202020204" pitchFamily="34" charset="0"/>
              <a:ea typeface="幼圆" panose="02010509060101010101" pitchFamily="49" charset="-122"/>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KSO_ST1"/>
          <p:cNvSpPr>
            <a:spLocks noGrp="1"/>
          </p:cNvSpPr>
          <p:nvPr>
            <p:ph type="title"/>
          </p:nvPr>
        </p:nvSpPr>
        <p:spPr>
          <a:xfrm>
            <a:off x="1574006" y="1489705"/>
            <a:ext cx="5995988" cy="926306"/>
          </a:xfrm>
        </p:spPr>
        <p:txBody>
          <a:bodyPr>
            <a:normAutofit/>
          </a:bodyPr>
          <a:lstStyle>
            <a:lvl1pPr algn="ctr">
              <a:defRPr sz="2700">
                <a:solidFill>
                  <a:schemeClr val="accent1">
                    <a:lumMod val="75000"/>
                  </a:schemeClr>
                </a:solidFill>
                <a:effectLst/>
              </a:defRPr>
            </a:lvl1pPr>
          </a:lstStyle>
          <a:p>
            <a:pPr fontAlgn="base"/>
            <a:r>
              <a:rPr lang="zh-CN" altLang="en-US" strike="noStrike" noProof="1" smtClean="0"/>
              <a:t>单击此处编辑母版标题样式</a:t>
            </a:r>
            <a:endParaRPr lang="en-US" strike="noStrike" noProof="1" dirty="0"/>
          </a:p>
        </p:txBody>
      </p:sp>
      <p:sp>
        <p:nvSpPr>
          <p:cNvPr id="3" name="KSO_ST2"/>
          <p:cNvSpPr>
            <a:spLocks noGrp="1"/>
          </p:cNvSpPr>
          <p:nvPr>
            <p:ph type="body" idx="1"/>
          </p:nvPr>
        </p:nvSpPr>
        <p:spPr>
          <a:xfrm>
            <a:off x="3038170" y="2458874"/>
            <a:ext cx="3067663" cy="324000"/>
          </a:xfrm>
          <a:prstGeom prst="roundRect">
            <a:avLst>
              <a:gd name="adj" fmla="val 50000"/>
            </a:avLst>
          </a:prstGeom>
          <a:solidFill>
            <a:schemeClr val="accent2"/>
          </a:solidFill>
        </p:spPr>
        <p:txBody>
          <a:bodyPr anchor="ctr">
            <a:normAutofit/>
          </a:bodyPr>
          <a:lstStyle>
            <a:lvl1pPr marL="0" indent="0" algn="ctr">
              <a:buNone/>
              <a:defRPr sz="12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9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9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indent="0" algn="r"/>
            <a:fld id="{9A0DB2DC-4C9A-4742-B13C-FB6460FD3503}" type="slidenum">
              <a:rPr lang="en-US" altLang="zh-CN" sz="900" dirty="0">
                <a:solidFill>
                  <a:srgbClr val="929292"/>
                </a:solidFill>
                <a:latin typeface="Arial" panose="020B0604020202020204" pitchFamily="34" charset="0"/>
              </a:rPr>
            </a:fld>
            <a:endParaRPr lang="en-US" altLang="zh-CN" sz="900" dirty="0">
              <a:solidFill>
                <a:srgbClr val="929292"/>
              </a:solidFill>
              <a:latin typeface="Arial" panose="020B0604020202020204" pitchFamily="34" charset="0"/>
              <a:ea typeface="幼圆" panose="02010509060101010101" pitchFamily="49" charset="-122"/>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pPr fontAlgn="base"/>
            <a:r>
              <a:rPr lang="zh-CN" altLang="en-US" strike="noStrike" noProof="1" smtClean="0"/>
              <a:t>单击此处编辑母版标题样式</a:t>
            </a:r>
            <a:endParaRPr lang="en-US" strike="noStrike" noProof="1" dirty="0"/>
          </a:p>
        </p:txBody>
      </p:sp>
      <p:sp>
        <p:nvSpPr>
          <p:cNvPr id="3" name="KSO_BC1"/>
          <p:cNvSpPr>
            <a:spLocks noGrp="1"/>
          </p:cNvSpPr>
          <p:nvPr>
            <p:ph sz="half" idx="1"/>
          </p:nvPr>
        </p:nvSpPr>
        <p:spPr>
          <a:xfrm>
            <a:off x="1049867" y="933451"/>
            <a:ext cx="3810000" cy="3699272"/>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p:txBody>
      </p:sp>
      <p:sp>
        <p:nvSpPr>
          <p:cNvPr id="4" name="KSO_BC2"/>
          <p:cNvSpPr>
            <a:spLocks noGrp="1"/>
          </p:cNvSpPr>
          <p:nvPr>
            <p:ph sz="half" idx="2"/>
          </p:nvPr>
        </p:nvSpPr>
        <p:spPr>
          <a:xfrm>
            <a:off x="4889500" y="933451"/>
            <a:ext cx="3820587" cy="3699272"/>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9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9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indent="0" algn="r"/>
            <a:fld id="{9A0DB2DC-4C9A-4742-B13C-FB6460FD3503}" type="slidenum">
              <a:rPr lang="en-US" altLang="zh-CN" sz="900" dirty="0">
                <a:solidFill>
                  <a:srgbClr val="929292"/>
                </a:solidFill>
                <a:latin typeface="Arial" panose="020B0604020202020204" pitchFamily="34" charset="0"/>
              </a:rPr>
            </a:fld>
            <a:endParaRPr lang="en-US" altLang="zh-CN" sz="900" dirty="0">
              <a:solidFill>
                <a:srgbClr val="929292"/>
              </a:solidFill>
              <a:latin typeface="Arial" panose="020B0604020202020204" pitchFamily="34" charset="0"/>
              <a:ea typeface="幼圆" panose="02010509060101010101" pitchFamily="49" charset="-122"/>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KSO_BT1"/>
          <p:cNvSpPr>
            <a:spLocks noGrp="1"/>
          </p:cNvSpPr>
          <p:nvPr>
            <p:ph type="title"/>
          </p:nvPr>
        </p:nvSpPr>
        <p:spPr>
          <a:xfrm>
            <a:off x="1727199" y="88899"/>
            <a:ext cx="6984076" cy="537767"/>
          </a:xfrm>
        </p:spPr>
        <p:txBody>
          <a:bodyPr/>
          <a:lstStyle/>
          <a:p>
            <a:pPr fontAlgn="base"/>
            <a:r>
              <a:rPr lang="zh-CN" altLang="en-US" strike="noStrike" noProof="1" smtClean="0"/>
              <a:t>单击此处编辑母版标题样式</a:t>
            </a:r>
            <a:endParaRPr lang="en-US" strike="noStrike" noProof="1" dirty="0"/>
          </a:p>
        </p:txBody>
      </p:sp>
      <p:sp>
        <p:nvSpPr>
          <p:cNvPr id="3" name="Text Placeholder 2"/>
          <p:cNvSpPr>
            <a:spLocks noGrp="1"/>
          </p:cNvSpPr>
          <p:nvPr>
            <p:ph type="body" idx="1"/>
          </p:nvPr>
        </p:nvSpPr>
        <p:spPr>
          <a:xfrm>
            <a:off x="824576" y="1032272"/>
            <a:ext cx="3868340" cy="617934"/>
          </a:xfrm>
        </p:spPr>
        <p:txBody>
          <a:bodyPr anchor="b">
            <a:normAutofit/>
          </a:bodyPr>
          <a:lstStyle>
            <a:lvl1pPr marL="0" indent="0">
              <a:buNone/>
              <a:defRPr sz="135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z="1350" strike="noStrike" noProof="1" smtClean="0"/>
              <a:t>单击此处编辑母版文本样式</a:t>
            </a:r>
            <a:endParaRPr lang="zh-CN" altLang="en-US" strike="noStrike" noProof="1" smtClean="0"/>
          </a:p>
        </p:txBody>
      </p:sp>
      <p:sp>
        <p:nvSpPr>
          <p:cNvPr id="4" name="KSO_BC1"/>
          <p:cNvSpPr>
            <a:spLocks noGrp="1"/>
          </p:cNvSpPr>
          <p:nvPr>
            <p:ph sz="half" idx="2"/>
          </p:nvPr>
        </p:nvSpPr>
        <p:spPr>
          <a:xfrm>
            <a:off x="824576" y="1650206"/>
            <a:ext cx="3868340" cy="2763441"/>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p:txBody>
      </p:sp>
      <p:sp>
        <p:nvSpPr>
          <p:cNvPr id="5" name="Text Placeholder 4"/>
          <p:cNvSpPr>
            <a:spLocks noGrp="1"/>
          </p:cNvSpPr>
          <p:nvPr>
            <p:ph type="body" sz="quarter" idx="3"/>
          </p:nvPr>
        </p:nvSpPr>
        <p:spPr>
          <a:xfrm>
            <a:off x="4823885" y="1032272"/>
            <a:ext cx="3887391" cy="617934"/>
          </a:xfrm>
        </p:spPr>
        <p:txBody>
          <a:bodyPr anchor="b">
            <a:normAutofit/>
          </a:bodyPr>
          <a:lstStyle>
            <a:lvl1pPr marL="0" indent="0">
              <a:buNone/>
              <a:defRPr sz="135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z="1350" strike="noStrike" noProof="1" smtClean="0"/>
              <a:t>单击此处编辑母版文本样式</a:t>
            </a:r>
            <a:endParaRPr lang="zh-CN" altLang="en-US" strike="noStrike" noProof="1" smtClean="0"/>
          </a:p>
        </p:txBody>
      </p:sp>
      <p:sp>
        <p:nvSpPr>
          <p:cNvPr id="6" name="KSO_BC2"/>
          <p:cNvSpPr>
            <a:spLocks noGrp="1"/>
          </p:cNvSpPr>
          <p:nvPr>
            <p:ph sz="quarter" idx="4"/>
          </p:nvPr>
        </p:nvSpPr>
        <p:spPr>
          <a:xfrm>
            <a:off x="4823885" y="1650206"/>
            <a:ext cx="3887391" cy="2763441"/>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9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9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indent="0" algn="r"/>
            <a:fld id="{9A0DB2DC-4C9A-4742-B13C-FB6460FD3503}" type="slidenum">
              <a:rPr lang="en-US" altLang="zh-CN" sz="900" dirty="0">
                <a:solidFill>
                  <a:srgbClr val="929292"/>
                </a:solidFill>
                <a:latin typeface="Arial" panose="020B0604020202020204" pitchFamily="34" charset="0"/>
              </a:rPr>
            </a:fld>
            <a:endParaRPr lang="en-US" altLang="zh-CN" sz="900" dirty="0">
              <a:solidFill>
                <a:srgbClr val="929292"/>
              </a:solidFill>
              <a:latin typeface="Arial" panose="020B0604020202020204" pitchFamily="34" charset="0"/>
              <a:ea typeface="幼圆" panose="02010509060101010101" pitchFamily="49" charset="-122"/>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pPr fontAlgn="base"/>
            <a:r>
              <a:rPr lang="zh-CN" altLang="en-US" strike="noStrike" noProof="1" smtClean="0"/>
              <a:t>单击此处编辑母版标题样式</a:t>
            </a:r>
            <a:endParaRPr lang="en-US" strike="noStrike" noProof="1" dirty="0"/>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9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9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indent="0" algn="r"/>
            <a:fld id="{9A0DB2DC-4C9A-4742-B13C-FB6460FD3503}" type="slidenum">
              <a:rPr lang="en-US" altLang="zh-CN" sz="900" dirty="0">
                <a:solidFill>
                  <a:srgbClr val="929292"/>
                </a:solidFill>
                <a:latin typeface="Arial" panose="020B0604020202020204" pitchFamily="34" charset="0"/>
              </a:rPr>
            </a:fld>
            <a:endParaRPr lang="en-US" altLang="zh-CN" sz="900" dirty="0">
              <a:solidFill>
                <a:srgbClr val="929292"/>
              </a:solidFill>
              <a:latin typeface="Arial" panose="020B0604020202020204" pitchFamily="34" charset="0"/>
              <a:ea typeface="幼圆" panose="02010509060101010101" pitchFamily="49" charset="-122"/>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9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9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indent="0" algn="r"/>
            <a:fld id="{9A0DB2DC-4C9A-4742-B13C-FB6460FD3503}" type="slidenum">
              <a:rPr lang="en-US" altLang="zh-CN" sz="900" dirty="0">
                <a:solidFill>
                  <a:srgbClr val="929292"/>
                </a:solidFill>
                <a:latin typeface="Arial" panose="020B0604020202020204" pitchFamily="34" charset="0"/>
              </a:rPr>
            </a:fld>
            <a:endParaRPr lang="en-US" altLang="zh-CN" sz="900" dirty="0">
              <a:solidFill>
                <a:srgbClr val="929292"/>
              </a:solidFill>
              <a:latin typeface="Arial" panose="020B0604020202020204" pitchFamily="34" charset="0"/>
              <a:ea typeface="幼圆" panose="02010509060101010101" pitchFamily="49" charset="-122"/>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KSO_BT1"/>
          <p:cNvSpPr>
            <a:spLocks noGrp="1"/>
          </p:cNvSpPr>
          <p:nvPr>
            <p:ph type="title"/>
          </p:nvPr>
        </p:nvSpPr>
        <p:spPr>
          <a:xfrm>
            <a:off x="858442" y="400052"/>
            <a:ext cx="2949178" cy="1200150"/>
          </a:xfrm>
        </p:spPr>
        <p:txBody>
          <a:bodyPr/>
          <a:lstStyle>
            <a:lvl1pPr>
              <a:defRPr sz="2400"/>
            </a:lvl1pPr>
          </a:lstStyle>
          <a:p>
            <a:pPr fontAlgn="base"/>
            <a:r>
              <a:rPr lang="zh-CN" altLang="en-US" strike="noStrike" noProof="1" smtClean="0"/>
              <a:t>单击此处编辑母版标题样式</a:t>
            </a:r>
            <a:endParaRPr lang="en-US" strike="noStrike" noProof="1" dirty="0"/>
          </a:p>
        </p:txBody>
      </p:sp>
      <p:sp>
        <p:nvSpPr>
          <p:cNvPr id="3" name="KSO_BC1"/>
          <p:cNvSpPr>
            <a:spLocks noGrp="1"/>
          </p:cNvSpPr>
          <p:nvPr>
            <p:ph idx="1"/>
          </p:nvPr>
        </p:nvSpPr>
        <p:spPr>
          <a:xfrm>
            <a:off x="4115992" y="797721"/>
            <a:ext cx="4629150" cy="3655219"/>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z="1350" strike="noStrike" noProof="1" smtClean="0"/>
              <a:t>第二级</a:t>
            </a:r>
            <a:endParaRPr lang="zh-CN" altLang="en-US" strike="noStrike" noProof="1" smtClean="0"/>
          </a:p>
        </p:txBody>
      </p:sp>
      <p:sp>
        <p:nvSpPr>
          <p:cNvPr id="4" name="KSO_BC2"/>
          <p:cNvSpPr>
            <a:spLocks noGrp="1"/>
          </p:cNvSpPr>
          <p:nvPr>
            <p:ph type="body" sz="half" idx="2"/>
          </p:nvPr>
        </p:nvSpPr>
        <p:spPr>
          <a:xfrm>
            <a:off x="858442" y="1600202"/>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8" name="KSO_FD"/>
          <p:cNvSpPr>
            <a:spLocks noGrp="1"/>
          </p:cNvSpPr>
          <p:nvPr>
            <p:ph type="dt" sz="half" idx="12"/>
          </p:nvPr>
        </p:nvSpPr>
        <p:spPr>
          <a:xfrm>
            <a:off x="628650" y="4767263"/>
            <a:ext cx="2057400" cy="274638"/>
          </a:xfrm>
          <a:prstGeom prst="rect">
            <a:avLst/>
          </a:prstGeom>
        </p:spPr>
        <p:txBody>
          <a:bodyPr vert="horz" lIns="91440" tIns="45720" rIns="91440" bIns="45720" rtlCol="0" anchor="ctr"/>
          <a:lstStyle>
            <a:lvl1pPr>
              <a:defRPr/>
            </a:lvl1pPr>
          </a:lstStyle>
          <a:p>
            <a:pPr marL="0" marR="0" indent="0" defTabSz="914400" rtl="0" eaLnBrk="1" fontAlgn="base" latinLnBrk="0" hangingPunct="1">
              <a:lnSpc>
                <a:spcPct val="100000"/>
              </a:lnSpc>
              <a:spcBef>
                <a:spcPct val="0"/>
              </a:spcBef>
              <a:spcAft>
                <a:spcPct val="0"/>
              </a:spcAft>
              <a:buClrTx/>
              <a:buSzTx/>
              <a:buFontTx/>
              <a:buNone/>
              <a:defRPr/>
            </a:pPr>
            <a:endParaRPr kumimoji="0" lang="en-US" altLang="zh-CN" b="1" i="0" kern="1200" cap="none" spc="0" normalizeH="0" baseline="0" noProof="0">
              <a:latin typeface="Arial" panose="020B0604020202020204" pitchFamily="34" charset="0"/>
              <a:ea typeface="宋体" panose="02010600030101010101" pitchFamily="2" charset="-122"/>
              <a:cs typeface="+mn-cs"/>
            </a:endParaRPr>
          </a:p>
        </p:txBody>
      </p:sp>
      <p:sp>
        <p:nvSpPr>
          <p:cNvPr id="9" name="KSO_FT"/>
          <p:cNvSpPr>
            <a:spLocks noGrp="1"/>
          </p:cNvSpPr>
          <p:nvPr>
            <p:ph type="ftr" sz="quarter" idx="3"/>
          </p:nvPr>
        </p:nvSpPr>
        <p:spPr>
          <a:xfrm>
            <a:off x="3028950" y="4767263"/>
            <a:ext cx="3086100" cy="274638"/>
          </a:xfrm>
          <a:prstGeom prst="rect">
            <a:avLst/>
          </a:prstGeom>
        </p:spPr>
        <p:txBody>
          <a:bodyPr vert="horz" lIns="91440" tIns="45720" rIns="91440" bIns="45720" rtlCol="0" anchor="ctr"/>
          <a:lstStyle>
            <a:lvl1pPr>
              <a:defRPr/>
            </a:lvl1pPr>
          </a:lstStyle>
          <a:p>
            <a:pPr marL="0" marR="0" indent="0" defTabSz="914400" rtl="0" eaLnBrk="1" fontAlgn="base" latinLnBrk="0" hangingPunct="1">
              <a:lnSpc>
                <a:spcPct val="100000"/>
              </a:lnSpc>
              <a:spcBef>
                <a:spcPct val="0"/>
              </a:spcBef>
              <a:spcAft>
                <a:spcPct val="0"/>
              </a:spcAft>
              <a:buClrTx/>
              <a:buSzTx/>
              <a:buFontTx/>
              <a:buNone/>
              <a:defRPr/>
            </a:pPr>
            <a:endParaRPr kumimoji="0" lang="en-US" altLang="zh-CN" b="1" i="0" kern="1200" cap="none" spc="0" normalizeH="0" baseline="0" noProof="0">
              <a:latin typeface="Arial" panose="020B0604020202020204" pitchFamily="34" charset="0"/>
              <a:ea typeface="宋体" panose="02010600030101010101" pitchFamily="2" charset="-122"/>
              <a:cs typeface="+mn-cs"/>
            </a:endParaRPr>
          </a:p>
        </p:txBody>
      </p:sp>
      <p:sp>
        <p:nvSpPr>
          <p:cNvPr id="10" name="KSO_FN"/>
          <p:cNvSpPr>
            <a:spLocks noGrp="1"/>
          </p:cNvSpPr>
          <p:nvPr>
            <p:ph type="sldNum" sz="quarter" idx="4"/>
          </p:nvPr>
        </p:nvSpPr>
        <p:spPr>
          <a:xfrm>
            <a:off x="6457950" y="4767263"/>
            <a:ext cx="2057400" cy="274638"/>
          </a:xfrm>
          <a:prstGeom prst="rect">
            <a:avLst/>
          </a:prstGeom>
        </p:spPr>
        <p:txBody>
          <a:bodyPr vert="horz" lIns="91440" tIns="45720" rIns="91440" bIns="45720" rtlCol="0" anchor="ctr"/>
          <a:p>
            <a:pPr indent="0" algn="r"/>
            <a:fld id="{9A0DB2DC-4C9A-4742-B13C-FB6460FD3503}" type="slidenum">
              <a:rPr lang="en-US" altLang="zh-CN" sz="900" dirty="0">
                <a:solidFill>
                  <a:srgbClr val="929292"/>
                </a:solidFill>
                <a:latin typeface="Arial" panose="020B0604020202020204" pitchFamily="34" charset="0"/>
              </a:rPr>
            </a:fld>
            <a:endParaRPr lang="en-US" altLang="zh-CN" sz="900" dirty="0">
              <a:solidFill>
                <a:srgbClr val="929292"/>
              </a:solidFill>
              <a:latin typeface="Arial" panose="020B0604020202020204" pitchFamily="34" charset="0"/>
              <a:ea typeface="幼圆" panose="02010509060101010101" pitchFamily="49"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lgn="r" eaLnBrk="1" fontAlgn="base" hangingPunct="1"/>
            <a:fld id="{9A0DB2DC-4C9A-4742-B13C-FB6460FD3503}" type="slidenum">
              <a:rPr lang="en-US" altLang="zh-CN" sz="1400" b="0" strike="noStrike" noProof="1" dirty="0">
                <a:latin typeface="Arial" panose="020B0604020202020204" pitchFamily="34" charset="0"/>
                <a:ea typeface="宋体" panose="02010600030101010101" pitchFamily="2" charset="-122"/>
                <a:cs typeface="+mn-ea"/>
              </a:rPr>
            </a:fld>
            <a:endParaRPr lang="en-US" altLang="zh-CN" sz="1400" b="0" strike="noStrike" noProof="1"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KSO_BT1"/>
          <p:cNvSpPr>
            <a:spLocks noGrp="1"/>
          </p:cNvSpPr>
          <p:nvPr>
            <p:ph type="title"/>
          </p:nvPr>
        </p:nvSpPr>
        <p:spPr>
          <a:xfrm>
            <a:off x="934644" y="342900"/>
            <a:ext cx="2949178" cy="1200150"/>
          </a:xfrm>
        </p:spPr>
        <p:txBody>
          <a:bodyPr/>
          <a:lstStyle>
            <a:lvl1pPr>
              <a:defRPr sz="2400"/>
            </a:lvl1pPr>
          </a:lstStyle>
          <a:p>
            <a:pPr fontAlgn="base"/>
            <a:r>
              <a:rPr lang="zh-CN" altLang="en-US" strike="noStrike" noProof="1" smtClean="0"/>
              <a:t>单击此处编辑母版标题样式</a:t>
            </a:r>
            <a:endParaRPr lang="en-US" strike="noStrike" noProof="1" dirty="0"/>
          </a:p>
        </p:txBody>
      </p:sp>
      <p:sp>
        <p:nvSpPr>
          <p:cNvPr id="3" name="KSO_BC1"/>
          <p:cNvSpPr>
            <a:spLocks noGrp="1" noChangeAspect="1"/>
          </p:cNvSpPr>
          <p:nvPr>
            <p:ph type="pic" idx="1"/>
          </p:nvPr>
        </p:nvSpPr>
        <p:spPr>
          <a:xfrm>
            <a:off x="4082125" y="740570"/>
            <a:ext cx="4629150" cy="3655219"/>
          </a:xfrm>
        </p:spPr>
        <p:txBody>
          <a:bodyPr vert="horz" wrap="square" lIns="91440" tIns="45720" rIns="91440" bIns="45720" numCol="1" rtlCol="0" anchor="t" anchorCtr="0" compatLnSpc="1">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just" defTabSz="685800" rtl="0" eaLnBrk="0" fontAlgn="base" latinLnBrk="0" hangingPunct="0">
              <a:lnSpc>
                <a:spcPct val="110000"/>
              </a:lnSpc>
              <a:spcBef>
                <a:spcPts val="1350"/>
              </a:spcBef>
              <a:spcAft>
                <a:spcPct val="0"/>
              </a:spcAft>
              <a:buClr>
                <a:schemeClr val="accent1"/>
              </a:buClr>
              <a:buSzPct val="70000"/>
              <a:buFont typeface="Wingdings" panose="05000000000000000000" pitchFamily="2" charset="2"/>
              <a:buNone/>
              <a:defRPr/>
            </a:pPr>
            <a:r>
              <a:rPr kumimoji="0" lang="zh-CN" altLang="en-US" sz="2400" b="0" i="0" u="none" strike="noStrike" kern="1200" cap="none" spc="0" normalizeH="0" baseline="0" noProof="0" smtClean="0">
                <a:ln>
                  <a:noFill/>
                </a:ln>
                <a:solidFill>
                  <a:srgbClr val="9CB032"/>
                </a:solidFill>
                <a:effectLst/>
                <a:uLnTx/>
                <a:uFillTx/>
                <a:latin typeface="Arial" panose="020B0604020202020204" pitchFamily="34" charset="0"/>
                <a:ea typeface="微软雅黑" pitchFamily="34" charset="-122"/>
                <a:cs typeface="+mn-cs"/>
              </a:rPr>
              <a:t>单击图标添加图片</a:t>
            </a:r>
            <a:endParaRPr kumimoji="0" lang="en-US" sz="2400" b="0" i="0" u="none" strike="noStrike" kern="1200" cap="none" spc="0" normalizeH="0" baseline="0" noProof="0" dirty="0">
              <a:ln>
                <a:noFill/>
              </a:ln>
              <a:solidFill>
                <a:srgbClr val="9CB032"/>
              </a:solidFill>
              <a:effectLst/>
              <a:uLnTx/>
              <a:uFillTx/>
              <a:latin typeface="Arial" panose="020B0604020202020204" pitchFamily="34" charset="0"/>
              <a:ea typeface="微软雅黑" pitchFamily="34" charset="-122"/>
              <a:cs typeface="+mn-cs"/>
            </a:endParaRPr>
          </a:p>
        </p:txBody>
      </p:sp>
      <p:sp>
        <p:nvSpPr>
          <p:cNvPr id="4" name="KSO_BC2"/>
          <p:cNvSpPr>
            <a:spLocks noGrp="1"/>
          </p:cNvSpPr>
          <p:nvPr>
            <p:ph type="body" sz="half" idx="2"/>
          </p:nvPr>
        </p:nvSpPr>
        <p:spPr>
          <a:xfrm>
            <a:off x="934644"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8" name="KSO_FD"/>
          <p:cNvSpPr>
            <a:spLocks noGrp="1"/>
          </p:cNvSpPr>
          <p:nvPr>
            <p:ph type="dt" sz="half" idx="12"/>
          </p:nvPr>
        </p:nvSpPr>
        <p:spPr>
          <a:xfrm>
            <a:off x="628650" y="4767263"/>
            <a:ext cx="2057400" cy="274638"/>
          </a:xfrm>
          <a:prstGeom prst="rect">
            <a:avLst/>
          </a:prstGeom>
        </p:spPr>
        <p:txBody>
          <a:bodyPr vert="horz" lIns="91440" tIns="45720" rIns="91440" bIns="45720" rtlCol="0" anchor="ctr"/>
          <a:lstStyle>
            <a:lvl1pPr>
              <a:defRPr/>
            </a:lvl1pPr>
          </a:lstStyle>
          <a:p>
            <a:pPr marL="0" marR="0" indent="0" defTabSz="914400" rtl="0" eaLnBrk="1" fontAlgn="base" latinLnBrk="0" hangingPunct="1">
              <a:lnSpc>
                <a:spcPct val="100000"/>
              </a:lnSpc>
              <a:spcBef>
                <a:spcPct val="0"/>
              </a:spcBef>
              <a:spcAft>
                <a:spcPct val="0"/>
              </a:spcAft>
              <a:buClrTx/>
              <a:buSzTx/>
              <a:buFontTx/>
              <a:buNone/>
              <a:defRPr/>
            </a:pPr>
            <a:endParaRPr kumimoji="0" lang="en-US" altLang="zh-CN" b="1" i="0" kern="1200" cap="none" spc="0" normalizeH="0" baseline="0" noProof="0">
              <a:latin typeface="Arial" panose="020B0604020202020204" pitchFamily="34" charset="0"/>
              <a:ea typeface="宋体" panose="02010600030101010101" pitchFamily="2" charset="-122"/>
              <a:cs typeface="+mn-cs"/>
            </a:endParaRPr>
          </a:p>
        </p:txBody>
      </p:sp>
      <p:sp>
        <p:nvSpPr>
          <p:cNvPr id="9" name="KSO_FT"/>
          <p:cNvSpPr>
            <a:spLocks noGrp="1"/>
          </p:cNvSpPr>
          <p:nvPr>
            <p:ph type="ftr" sz="quarter" idx="3"/>
          </p:nvPr>
        </p:nvSpPr>
        <p:spPr>
          <a:xfrm>
            <a:off x="3028950" y="4767263"/>
            <a:ext cx="3086100" cy="274638"/>
          </a:xfrm>
          <a:prstGeom prst="rect">
            <a:avLst/>
          </a:prstGeom>
        </p:spPr>
        <p:txBody>
          <a:bodyPr vert="horz" lIns="91440" tIns="45720" rIns="91440" bIns="45720" rtlCol="0" anchor="ctr"/>
          <a:lstStyle>
            <a:lvl1pPr>
              <a:defRPr/>
            </a:lvl1pPr>
          </a:lstStyle>
          <a:p>
            <a:pPr marL="0" marR="0" indent="0" defTabSz="914400" rtl="0" eaLnBrk="1" fontAlgn="base" latinLnBrk="0" hangingPunct="1">
              <a:lnSpc>
                <a:spcPct val="100000"/>
              </a:lnSpc>
              <a:spcBef>
                <a:spcPct val="0"/>
              </a:spcBef>
              <a:spcAft>
                <a:spcPct val="0"/>
              </a:spcAft>
              <a:buClrTx/>
              <a:buSzTx/>
              <a:buFontTx/>
              <a:buNone/>
              <a:defRPr/>
            </a:pPr>
            <a:endParaRPr kumimoji="0" lang="en-US" altLang="zh-CN" b="1" i="0" kern="1200" cap="none" spc="0" normalizeH="0" baseline="0" noProof="0">
              <a:latin typeface="Arial" panose="020B0604020202020204" pitchFamily="34" charset="0"/>
              <a:ea typeface="宋体" panose="02010600030101010101" pitchFamily="2" charset="-122"/>
              <a:cs typeface="+mn-cs"/>
            </a:endParaRPr>
          </a:p>
        </p:txBody>
      </p:sp>
      <p:sp>
        <p:nvSpPr>
          <p:cNvPr id="10" name="KSO_FN"/>
          <p:cNvSpPr>
            <a:spLocks noGrp="1"/>
          </p:cNvSpPr>
          <p:nvPr>
            <p:ph type="sldNum" sz="quarter" idx="4"/>
          </p:nvPr>
        </p:nvSpPr>
        <p:spPr>
          <a:xfrm>
            <a:off x="6457950" y="4767263"/>
            <a:ext cx="2057400" cy="274638"/>
          </a:xfrm>
          <a:prstGeom prst="rect">
            <a:avLst/>
          </a:prstGeom>
        </p:spPr>
        <p:txBody>
          <a:bodyPr vert="horz" lIns="91440" tIns="45720" rIns="91440" bIns="45720" rtlCol="0" anchor="ctr"/>
          <a:p>
            <a:pPr indent="0" algn="r"/>
            <a:fld id="{9A0DB2DC-4C9A-4742-B13C-FB6460FD3503}" type="slidenum">
              <a:rPr lang="en-US" altLang="zh-CN" sz="900" dirty="0">
                <a:solidFill>
                  <a:srgbClr val="929292"/>
                </a:solidFill>
                <a:latin typeface="Arial" panose="020B0604020202020204" pitchFamily="34" charset="0"/>
              </a:rPr>
            </a:fld>
            <a:endParaRPr lang="en-US" altLang="zh-CN" sz="900" dirty="0">
              <a:solidFill>
                <a:srgbClr val="929292"/>
              </a:solidFill>
              <a:latin typeface="Arial" panose="020B0604020202020204" pitchFamily="34" charset="0"/>
              <a:ea typeface="幼圆" panose="02010509060101010101" pitchFamily="49" charset="-122"/>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pPr fontAlgn="base"/>
            <a:r>
              <a:rPr lang="zh-CN" altLang="en-US" strike="noStrike" noProof="1" smtClean="0"/>
              <a:t>单击此处编辑母版标题样式</a:t>
            </a:r>
            <a:endParaRPr lang="en-US" strike="noStrike" noProof="1" dirty="0"/>
          </a:p>
        </p:txBody>
      </p:sp>
      <p:sp>
        <p:nvSpPr>
          <p:cNvPr id="3" name="KSO_BC1"/>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9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9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indent="0" algn="r"/>
            <a:fld id="{9A0DB2DC-4C9A-4742-B13C-FB6460FD3503}" type="slidenum">
              <a:rPr lang="en-US" altLang="zh-CN" sz="900" dirty="0">
                <a:solidFill>
                  <a:srgbClr val="929292"/>
                </a:solidFill>
                <a:latin typeface="Arial" panose="020B0604020202020204" pitchFamily="34" charset="0"/>
              </a:rPr>
            </a:fld>
            <a:endParaRPr lang="en-US" altLang="zh-CN" sz="900" dirty="0">
              <a:solidFill>
                <a:srgbClr val="929292"/>
              </a:solidFill>
              <a:latin typeface="Arial" panose="020B0604020202020204" pitchFamily="34" charset="0"/>
              <a:ea typeface="幼圆" panose="02010509060101010101" pitchFamily="49" charset="-122"/>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showMasterSp="0">
  <p:cSld name="垂直排列标题与&#10;文本">
    <p:spTree>
      <p:nvGrpSpPr>
        <p:cNvPr id="1" name=""/>
        <p:cNvGrpSpPr/>
        <p:nvPr/>
      </p:nvGrpSpPr>
      <p:grpSpPr>
        <a:xfrm>
          <a:off x="0" y="0"/>
          <a:ext cx="0" cy="0"/>
          <a:chOff x="0" y="0"/>
          <a:chExt cx="0" cy="0"/>
        </a:xfrm>
      </p:grpSpPr>
      <p:sp>
        <p:nvSpPr>
          <p:cNvPr id="2" name="KSO_BT1"/>
          <p:cNvSpPr>
            <a:spLocks noGrp="1"/>
          </p:cNvSpPr>
          <p:nvPr>
            <p:ph type="title" orient="vert"/>
          </p:nvPr>
        </p:nvSpPr>
        <p:spPr>
          <a:xfrm>
            <a:off x="7628467" y="273844"/>
            <a:ext cx="886883" cy="4358879"/>
          </a:xfrm>
        </p:spPr>
        <p:txBody>
          <a:bodyPr vert="eaVert"/>
          <a:lstStyle/>
          <a:p>
            <a:pPr fontAlgn="base"/>
            <a:r>
              <a:rPr lang="zh-CN" altLang="en-US" strike="noStrike" noProof="1" smtClean="0"/>
              <a:t>单击此处编辑母版标题样式</a:t>
            </a:r>
            <a:endParaRPr lang="en-US" strike="noStrike" noProof="1" dirty="0"/>
          </a:p>
        </p:txBody>
      </p:sp>
      <p:sp>
        <p:nvSpPr>
          <p:cNvPr id="3" name="KSO_BC1"/>
          <p:cNvSpPr>
            <a:spLocks noGrp="1"/>
          </p:cNvSpPr>
          <p:nvPr>
            <p:ph type="body" orient="vert" idx="1"/>
          </p:nvPr>
        </p:nvSpPr>
        <p:spPr>
          <a:xfrm>
            <a:off x="1585381" y="273844"/>
            <a:ext cx="5949952" cy="4358879"/>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p:txBody>
      </p:sp>
      <p:sp>
        <p:nvSpPr>
          <p:cNvPr id="8" name="KSO_FD"/>
          <p:cNvSpPr>
            <a:spLocks noGrp="1"/>
          </p:cNvSpPr>
          <p:nvPr>
            <p:ph type="dt" sz="half" idx="2"/>
          </p:nvPr>
        </p:nvSpPr>
        <p:spPr>
          <a:xfrm>
            <a:off x="628650" y="4767263"/>
            <a:ext cx="2057400" cy="274638"/>
          </a:xfrm>
          <a:prstGeom prst="rect">
            <a:avLst/>
          </a:prstGeom>
        </p:spPr>
        <p:txBody>
          <a:bodyPr vert="horz" lIns="91440" tIns="45720" rIns="91440" bIns="45720" rtlCol="0" anchor="ctr"/>
          <a:lstStyle>
            <a:lvl1pPr>
              <a:defRPr/>
            </a:lvl1pPr>
          </a:lstStyle>
          <a:p>
            <a:pPr marL="0" marR="0" indent="0" defTabSz="914400" rtl="0" eaLnBrk="1" fontAlgn="base" latinLnBrk="0" hangingPunct="1">
              <a:lnSpc>
                <a:spcPct val="100000"/>
              </a:lnSpc>
              <a:spcBef>
                <a:spcPct val="0"/>
              </a:spcBef>
              <a:spcAft>
                <a:spcPct val="0"/>
              </a:spcAft>
              <a:buClrTx/>
              <a:buSzTx/>
              <a:buFontTx/>
              <a:buNone/>
              <a:defRPr/>
            </a:pPr>
            <a:endParaRPr kumimoji="0" lang="en-US" altLang="zh-CN" b="1" i="0" kern="1200" cap="none" spc="0" normalizeH="0" baseline="0" noProof="0">
              <a:latin typeface="Arial" panose="020B0604020202020204" pitchFamily="34" charset="0"/>
              <a:ea typeface="宋体" panose="02010600030101010101" pitchFamily="2" charset="-122"/>
              <a:cs typeface="+mn-cs"/>
            </a:endParaRPr>
          </a:p>
        </p:txBody>
      </p:sp>
      <p:sp>
        <p:nvSpPr>
          <p:cNvPr id="9" name="KSO_FT"/>
          <p:cNvSpPr>
            <a:spLocks noGrp="1"/>
          </p:cNvSpPr>
          <p:nvPr>
            <p:ph type="ftr" sz="quarter" idx="3"/>
          </p:nvPr>
        </p:nvSpPr>
        <p:spPr>
          <a:xfrm>
            <a:off x="3028950" y="4767263"/>
            <a:ext cx="3086100" cy="274638"/>
          </a:xfrm>
          <a:prstGeom prst="rect">
            <a:avLst/>
          </a:prstGeom>
        </p:spPr>
        <p:txBody>
          <a:bodyPr vert="horz" lIns="91440" tIns="45720" rIns="91440" bIns="45720" rtlCol="0" anchor="ctr"/>
          <a:lstStyle>
            <a:lvl1pPr>
              <a:defRPr/>
            </a:lvl1pPr>
          </a:lstStyle>
          <a:p>
            <a:pPr marL="0" marR="0" indent="0" defTabSz="914400" rtl="0" eaLnBrk="1" fontAlgn="base" latinLnBrk="0" hangingPunct="1">
              <a:lnSpc>
                <a:spcPct val="100000"/>
              </a:lnSpc>
              <a:spcBef>
                <a:spcPct val="0"/>
              </a:spcBef>
              <a:spcAft>
                <a:spcPct val="0"/>
              </a:spcAft>
              <a:buClrTx/>
              <a:buSzTx/>
              <a:buFontTx/>
              <a:buNone/>
              <a:defRPr/>
            </a:pPr>
            <a:endParaRPr kumimoji="0" lang="en-US" altLang="zh-CN" b="1" i="0" kern="1200" cap="none" spc="0" normalizeH="0" baseline="0" noProof="0">
              <a:latin typeface="Arial" panose="020B0604020202020204" pitchFamily="34" charset="0"/>
              <a:ea typeface="宋体" panose="02010600030101010101" pitchFamily="2" charset="-122"/>
              <a:cs typeface="+mn-cs"/>
            </a:endParaRPr>
          </a:p>
        </p:txBody>
      </p:sp>
      <p:sp>
        <p:nvSpPr>
          <p:cNvPr id="10" name="KSO_FN"/>
          <p:cNvSpPr>
            <a:spLocks noGrp="1"/>
          </p:cNvSpPr>
          <p:nvPr>
            <p:ph type="sldNum" sz="quarter" idx="4"/>
          </p:nvPr>
        </p:nvSpPr>
        <p:spPr>
          <a:xfrm>
            <a:off x="6457950" y="4767263"/>
            <a:ext cx="2057400" cy="274638"/>
          </a:xfrm>
          <a:prstGeom prst="rect">
            <a:avLst/>
          </a:prstGeom>
        </p:spPr>
        <p:txBody>
          <a:bodyPr vert="horz" lIns="91440" tIns="45720" rIns="91440" bIns="45720" rtlCol="0" anchor="ctr"/>
          <a:p>
            <a:pPr indent="0" algn="r"/>
            <a:fld id="{9A0DB2DC-4C9A-4742-B13C-FB6460FD3503}" type="slidenum">
              <a:rPr lang="en-US" altLang="zh-CN" sz="900" dirty="0">
                <a:solidFill>
                  <a:srgbClr val="929292"/>
                </a:solidFill>
                <a:latin typeface="Arial" panose="020B0604020202020204" pitchFamily="34" charset="0"/>
              </a:rPr>
            </a:fld>
            <a:endParaRPr lang="en-US" altLang="zh-CN" sz="900" dirty="0">
              <a:solidFill>
                <a:srgbClr val="929292"/>
              </a:solidFill>
              <a:latin typeface="Arial" panose="020B0604020202020204" pitchFamily="34" charset="0"/>
              <a:ea typeface="幼圆" panose="02010509060101010101" pitchFamily="49" charset="-122"/>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2" y="205979"/>
            <a:ext cx="8229601" cy="857250"/>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表格占位符 2"/>
          <p:cNvSpPr>
            <a:spLocks noGrp="1"/>
          </p:cNvSpPr>
          <p:nvPr>
            <p:ph type="tbl" idx="1"/>
          </p:nvPr>
        </p:nvSpPr>
        <p:spPr>
          <a:xfrm>
            <a:off x="457202" y="1200151"/>
            <a:ext cx="8229601" cy="3394472"/>
          </a:xfrm>
          <a:prstGeom prst="rect">
            <a:avLst/>
          </a:prstGeom>
        </p:spPr>
        <p:txBody>
          <a:bodyPr vert="horz" wrap="square" lIns="91440" tIns="45720" rIns="91440" bIns="45720" numCol="1" rtlCol="0" anchor="t" anchorCtr="0" compatLnSpc="1">
            <a:normAutofit/>
          </a:bodyPr>
          <a:lstStyle/>
          <a:p>
            <a:pPr marL="266700" marR="0" lvl="0" indent="-266700" algn="just" defTabSz="685800" rtl="0" eaLnBrk="0" fontAlgn="base" latinLnBrk="0" hangingPunct="0">
              <a:lnSpc>
                <a:spcPct val="110000"/>
              </a:lnSpc>
              <a:spcBef>
                <a:spcPts val="1350"/>
              </a:spcBef>
              <a:spcAft>
                <a:spcPct val="0"/>
              </a:spcAft>
              <a:buClr>
                <a:schemeClr val="accent1"/>
              </a:buClr>
              <a:buSzPct val="70000"/>
              <a:buFont typeface="Wingdings" panose="05000000000000000000" pitchFamily="2" charset="2"/>
              <a:buChar char="m"/>
              <a:defRPr/>
            </a:pPr>
            <a:endParaRPr kumimoji="0" lang="zh-CN" altLang="en-US" sz="1500" b="0" i="0" u="none" strike="noStrike" kern="1200" cap="none" spc="0" normalizeH="0" baseline="0" noProof="0" smtClean="0">
              <a:ln>
                <a:noFill/>
              </a:ln>
              <a:solidFill>
                <a:srgbClr val="9CB032"/>
              </a:solidFill>
              <a:effectLst/>
              <a:uLnTx/>
              <a:uFillTx/>
              <a:latin typeface="Arial" panose="020B0604020202020204" pitchFamily="34" charset="0"/>
              <a:ea typeface="微软雅黑" pitchFamily="34" charset="-122"/>
              <a:cs typeface="+mn-cs"/>
            </a:endParaRPr>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9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9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indent="0" algn="r"/>
            <a:fld id="{9A0DB2DC-4C9A-4742-B13C-FB6460FD3503}" type="slidenum">
              <a:rPr lang="en-US" altLang="zh-CN" sz="900" dirty="0">
                <a:solidFill>
                  <a:srgbClr val="929292"/>
                </a:solidFill>
                <a:latin typeface="Arial" panose="020B0604020202020204" pitchFamily="34" charset="0"/>
              </a:rPr>
            </a:fld>
            <a:endParaRPr lang="en-US" altLang="zh-CN" sz="900" dirty="0">
              <a:solidFill>
                <a:srgbClr val="929292"/>
              </a:solidFill>
              <a:latin typeface="Arial" panose="020B0604020202020204" pitchFamily="34" charset="0"/>
              <a:ea typeface="幼圆" panose="02010509060101010101" pitchFamily="49" charset="-122"/>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2" y="205984"/>
            <a:ext cx="8229601" cy="4388644"/>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9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9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indent="0" algn="r"/>
            <a:fld id="{9A0DB2DC-4C9A-4742-B13C-FB6460FD3503}" type="slidenum">
              <a:rPr lang="en-US" altLang="zh-CN" sz="900" dirty="0">
                <a:solidFill>
                  <a:srgbClr val="929292"/>
                </a:solidFill>
                <a:latin typeface="Arial" panose="020B0604020202020204" pitchFamily="34" charset="0"/>
              </a:rPr>
            </a:fld>
            <a:endParaRPr lang="en-US" altLang="zh-CN" sz="900" dirty="0">
              <a:solidFill>
                <a:srgbClr val="929292"/>
              </a:solidFill>
              <a:latin typeface="Arial" panose="020B0604020202020204" pitchFamily="34" charset="0"/>
              <a:ea typeface="幼圆" panose="02010509060101010101" pitchFamily="49"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4" y="3305176"/>
            <a:ext cx="7772400" cy="1021556"/>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4"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lgn="r" eaLnBrk="1" fontAlgn="base" hangingPunct="1"/>
            <a:fld id="{9A0DB2DC-4C9A-4742-B13C-FB6460FD3503}" type="slidenum">
              <a:rPr lang="en-US" altLang="zh-CN" sz="1400" b="0" strike="noStrike" noProof="1" dirty="0">
                <a:latin typeface="Arial" panose="020B0604020202020204" pitchFamily="34" charset="0"/>
                <a:ea typeface="宋体" panose="02010600030101010101" pitchFamily="2" charset="-122"/>
                <a:cs typeface="+mn-ea"/>
              </a:rPr>
            </a:fld>
            <a:endParaRPr lang="en-US" altLang="zh-CN" sz="1400" b="0" strike="noStrike" noProof="1"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algn="r" eaLnBrk="1" fontAlgn="base" hangingPunct="1"/>
            <a:fld id="{9A0DB2DC-4C9A-4742-B13C-FB6460FD3503}" type="slidenum">
              <a:rPr lang="en-US" altLang="zh-CN" sz="1400" b="0" strike="noStrike" noProof="1" dirty="0">
                <a:latin typeface="Arial" panose="020B0604020202020204" pitchFamily="34" charset="0"/>
                <a:ea typeface="宋体" panose="02010600030101010101" pitchFamily="2" charset="-122"/>
                <a:cs typeface="+mn-ea"/>
              </a:rPr>
            </a:fld>
            <a:endParaRPr lang="en-US" altLang="zh-CN" sz="1400" b="0" strike="noStrike" noProof="1"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31"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31"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algn="r" eaLnBrk="1" fontAlgn="base" hangingPunct="1"/>
            <a:fld id="{9A0DB2DC-4C9A-4742-B13C-FB6460FD3503}" type="slidenum">
              <a:rPr lang="en-US" altLang="zh-CN" sz="1400" b="0" strike="noStrike" noProof="1" dirty="0">
                <a:latin typeface="Arial" panose="020B0604020202020204" pitchFamily="34" charset="0"/>
                <a:ea typeface="宋体" panose="02010600030101010101" pitchFamily="2" charset="-122"/>
                <a:cs typeface="+mn-ea"/>
              </a:rPr>
            </a:fld>
            <a:endParaRPr lang="en-US" altLang="zh-CN" sz="1400" b="0" strike="noStrike" noProof="1"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algn="r" eaLnBrk="1" fontAlgn="base" hangingPunct="1"/>
            <a:fld id="{9A0DB2DC-4C9A-4742-B13C-FB6460FD3503}" type="slidenum">
              <a:rPr lang="en-US" altLang="zh-CN" sz="1400" b="0" strike="noStrike" noProof="1" dirty="0">
                <a:latin typeface="Arial" panose="020B0604020202020204" pitchFamily="34" charset="0"/>
                <a:ea typeface="宋体" panose="02010600030101010101" pitchFamily="2" charset="-122"/>
                <a:cs typeface="+mn-ea"/>
              </a:rPr>
            </a:fld>
            <a:endParaRPr lang="en-US" altLang="zh-CN" sz="1400" b="0" strike="noStrike" noProof="1"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algn="r" eaLnBrk="1" fontAlgn="base" hangingPunct="1"/>
            <a:fld id="{9A0DB2DC-4C9A-4742-B13C-FB6460FD3503}" type="slidenum">
              <a:rPr lang="en-US" altLang="zh-CN" sz="1400" b="0" strike="noStrike" noProof="1" dirty="0">
                <a:latin typeface="Arial" panose="020B0604020202020204" pitchFamily="34" charset="0"/>
                <a:ea typeface="宋体" panose="02010600030101010101" pitchFamily="2" charset="-122"/>
                <a:cs typeface="+mn-ea"/>
              </a:rPr>
            </a:fld>
            <a:endParaRPr lang="en-US" altLang="zh-CN" sz="1400" b="0" strike="noStrike" noProof="1"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6" y="204787"/>
            <a:ext cx="3008313" cy="871538"/>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2"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6"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algn="r" eaLnBrk="1" fontAlgn="base" hangingPunct="1"/>
            <a:fld id="{9A0DB2DC-4C9A-4742-B13C-FB6460FD3503}" type="slidenum">
              <a:rPr lang="en-US" altLang="zh-CN" sz="1400" b="0" strike="noStrike" noProof="1" dirty="0">
                <a:latin typeface="Arial" panose="020B0604020202020204" pitchFamily="34" charset="0"/>
                <a:ea typeface="宋体" panose="02010600030101010101" pitchFamily="2" charset="-122"/>
                <a:cs typeface="+mn-ea"/>
              </a:rPr>
            </a:fld>
            <a:endParaRPr lang="en-US" altLang="zh-CN" sz="1400" b="0" strike="noStrike" noProof="1"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9" y="3600451"/>
            <a:ext cx="5486400" cy="425054"/>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9" y="459581"/>
            <a:ext cx="5486400" cy="30861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9" y="4025509"/>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algn="r" eaLnBrk="1" fontAlgn="base" hangingPunct="1"/>
            <a:fld id="{9A0DB2DC-4C9A-4742-B13C-FB6460FD3503}" type="slidenum">
              <a:rPr lang="en-US" altLang="zh-CN" sz="1400" b="0" strike="noStrike" noProof="1" dirty="0">
                <a:latin typeface="Arial" panose="020B0604020202020204" pitchFamily="34" charset="0"/>
                <a:ea typeface="宋体" panose="02010600030101010101" pitchFamily="2" charset="-122"/>
                <a:cs typeface="+mn-ea"/>
              </a:rPr>
            </a:fld>
            <a:endParaRPr lang="en-US" altLang="zh-CN" sz="1400" b="0" strike="noStrike" noProof="1"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5" Type="http://schemas.openxmlformats.org/officeDocument/2006/relationships/theme" Target="../theme/theme2.xml"/><Relationship Id="rId14" Type="http://schemas.openxmlformats.org/officeDocument/2006/relationships/image" Target="../media/image2.jpeg"/><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1026" name="Rectangle 2"/>
          <p:cNvSpPr>
            <a:spLocks noGrp="1"/>
          </p:cNvSpPr>
          <p:nvPr>
            <p:ph type="title"/>
          </p:nvPr>
        </p:nvSpPr>
        <p:spPr>
          <a:xfrm>
            <a:off x="457200" y="206375"/>
            <a:ext cx="8229600" cy="85725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Rectangle 3"/>
          <p:cNvSpPr>
            <a:spLocks noGrp="1"/>
          </p:cNvSpPr>
          <p:nvPr>
            <p:ph type="body"/>
          </p:nvPr>
        </p:nvSpPr>
        <p:spPr>
          <a:xfrm>
            <a:off x="457200" y="1200150"/>
            <a:ext cx="8229600" cy="3394075"/>
          </a:xfrm>
          <a:prstGeom prst="rect">
            <a:avLst/>
          </a:prstGeom>
          <a:noFill/>
          <a:ln w="9525">
            <a:noFill/>
          </a:ln>
        </p:spPr>
        <p:txBody>
          <a:bodyPr anchor="t"/>
          <a:p>
            <a:pPr lvl="0" indent="-34290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67588" name="Rectangle 4"/>
          <p:cNvSpPr>
            <a:spLocks noGrp="1" noChangeArrowheads="1"/>
          </p:cNvSpPr>
          <p:nvPr>
            <p:ph type="dt" sz="half" idx="2"/>
          </p:nvPr>
        </p:nvSpPr>
        <p:spPr bwMode="auto">
          <a:xfrm>
            <a:off x="457200" y="4684713"/>
            <a:ext cx="2133600" cy="357188"/>
          </a:xfrm>
          <a:prstGeom prst="rect">
            <a:avLst/>
          </a:prstGeom>
          <a:noFill/>
          <a:ln w="9525">
            <a:noFill/>
            <a:miter lim="800000"/>
          </a:ln>
          <a:effectLst/>
        </p:spPr>
        <p:txBody>
          <a:bodyPr vert="horz" wrap="square" lIns="91440" tIns="45720" rIns="91440" bIns="45720" numCol="1" anchor="t" anchorCtr="0" compatLnSpc="1"/>
          <a:lstStyle>
            <a:lvl1pPr algn="l">
              <a:defRPr sz="1400" b="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7589" name="Rectangle 5"/>
          <p:cNvSpPr>
            <a:spLocks noGrp="1" noChangeArrowheads="1"/>
          </p:cNvSpPr>
          <p:nvPr>
            <p:ph type="ftr" sz="quarter" idx="3"/>
          </p:nvPr>
        </p:nvSpPr>
        <p:spPr bwMode="auto">
          <a:xfrm>
            <a:off x="3124200" y="4684713"/>
            <a:ext cx="2895600" cy="357188"/>
          </a:xfrm>
          <a:prstGeom prst="rect">
            <a:avLst/>
          </a:prstGeom>
          <a:noFill/>
          <a:ln w="9525">
            <a:noFill/>
            <a:miter lim="800000"/>
          </a:ln>
          <a:effectLst/>
        </p:spPr>
        <p:txBody>
          <a:bodyPr vert="horz" wrap="square" lIns="91440" tIns="45720" rIns="91440" bIns="45720" numCol="1" anchor="t" anchorCtr="0" compatLnSpc="1"/>
          <a:lstStyle>
            <a:lvl1pPr>
              <a:defRPr sz="1400" b="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7590" name="Rectangle 6"/>
          <p:cNvSpPr>
            <a:spLocks noGrp="1" noChangeArrowheads="1"/>
          </p:cNvSpPr>
          <p:nvPr>
            <p:ph type="sldNum" sz="quarter" idx="4"/>
          </p:nvPr>
        </p:nvSpPr>
        <p:spPr bwMode="auto">
          <a:xfrm>
            <a:off x="6553200" y="4684713"/>
            <a:ext cx="2133600" cy="357188"/>
          </a:xfrm>
          <a:prstGeom prst="rect">
            <a:avLst/>
          </a:prstGeom>
          <a:noFill/>
          <a:ln w="9525">
            <a:noFill/>
            <a:miter lim="800000"/>
          </a:ln>
          <a:effectLst/>
        </p:spPr>
        <p:txBody>
          <a:bodyPr vert="horz" wrap="square" lIns="91440" tIns="45720" rIns="91440" bIns="45720" numCol="1" anchor="t" anchorCtr="0" compatLnSpc="1"/>
          <a:p>
            <a:pPr lvl="0" algn="r" eaLnBrk="1" fontAlgn="base" hangingPunct="1"/>
            <a:fld id="{9A0DB2DC-4C9A-4742-B13C-FB6460FD3503}" type="slidenum">
              <a:rPr lang="en-US" altLang="zh-CN" sz="1400" b="0" strike="noStrike" noProof="1" dirty="0">
                <a:latin typeface="Arial" panose="020B0604020202020204" pitchFamily="34" charset="0"/>
                <a:ea typeface="宋体" panose="02010600030101010101" pitchFamily="2" charset="-122"/>
                <a:cs typeface="+mn-ea"/>
              </a:rPr>
            </a:fld>
            <a:endParaRPr lang="en-US" altLang="zh-CN" sz="1400" b="0" strike="noStrike" noProof="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white">
      <p:bgRef idx="1001">
        <a:schemeClr val="bg1"/>
      </p:bgRef>
    </p:bg>
    <p:spTree>
      <p:nvGrpSpPr>
        <p:cNvPr id="1" name=""/>
        <p:cNvGrpSpPr/>
        <p:nvPr/>
      </p:nvGrpSpPr>
      <p:grpSpPr/>
      <p:pic>
        <p:nvPicPr>
          <p:cNvPr id="2050" name="图片 7"/>
          <p:cNvPicPr>
            <a:picLocks noChangeAspect="1"/>
          </p:cNvPicPr>
          <p:nvPr/>
        </p:nvPicPr>
        <p:blipFill>
          <a:blip r:embed="rId14"/>
          <a:srcRect l="2" t="24564" r="224"/>
          <a:stretch>
            <a:fillRect/>
          </a:stretch>
        </p:blipFill>
        <p:spPr>
          <a:xfrm>
            <a:off x="0" y="-15875"/>
            <a:ext cx="9144000" cy="5159375"/>
          </a:xfrm>
          <a:prstGeom prst="rect">
            <a:avLst/>
          </a:prstGeom>
          <a:noFill/>
          <a:ln w="9525">
            <a:noFill/>
          </a:ln>
        </p:spPr>
      </p:pic>
      <p:sp>
        <p:nvSpPr>
          <p:cNvPr id="2051" name="KSO_BT1"/>
          <p:cNvSpPr>
            <a:spLocks noGrp="1"/>
          </p:cNvSpPr>
          <p:nvPr>
            <p:ph type="title"/>
          </p:nvPr>
        </p:nvSpPr>
        <p:spPr>
          <a:xfrm>
            <a:off x="419100" y="122238"/>
            <a:ext cx="8291513" cy="523875"/>
          </a:xfrm>
          <a:prstGeom prst="rect">
            <a:avLst/>
          </a:prstGeom>
          <a:noFill/>
          <a:ln w="9525">
            <a:noFill/>
          </a:ln>
        </p:spPr>
        <p:txBody>
          <a:bodyPr anchor="b"/>
          <a:p>
            <a:pPr lvl="0"/>
            <a:r>
              <a:rPr lang="zh-CN" altLang="en-US" dirty="0"/>
              <a:t>单击此处编辑母版标题样式</a:t>
            </a:r>
            <a:endParaRPr lang="en-US" altLang="x-none" dirty="0"/>
          </a:p>
        </p:txBody>
      </p:sp>
      <p:sp>
        <p:nvSpPr>
          <p:cNvPr id="4" name="KSO_FD"/>
          <p:cNvSpPr>
            <a:spLocks noGrp="1"/>
          </p:cNvSpPr>
          <p:nvPr>
            <p:ph type="dt" sz="half" idx="2"/>
          </p:nvPr>
        </p:nvSpPr>
        <p:spPr>
          <a:xfrm>
            <a:off x="628650" y="4767263"/>
            <a:ext cx="2057400" cy="274638"/>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9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5" name="KSO_FT"/>
          <p:cNvSpPr>
            <a:spLocks noGrp="1"/>
          </p:cNvSpPr>
          <p:nvPr>
            <p:ph type="ftr" sz="quarter" idx="3"/>
          </p:nvPr>
        </p:nvSpPr>
        <p:spPr>
          <a:xfrm>
            <a:off x="3028950" y="4767263"/>
            <a:ext cx="3086100" cy="274638"/>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900" b="1" i="0" u="none" strike="noStrike" kern="1200" cap="none" spc="0" normalizeH="0" baseline="0" noProof="0">
              <a:ln>
                <a:noFill/>
              </a:ln>
              <a:solidFill>
                <a:schemeClr val="tx1">
                  <a:tint val="75000"/>
                </a:schemeClr>
              </a:solidFill>
              <a:effectLst/>
              <a:uLnTx/>
              <a:uFillTx/>
              <a:latin typeface="Arial" panose="020B0604020202020204" pitchFamily="34" charset="0"/>
              <a:ea typeface="宋体" panose="02010600030101010101" pitchFamily="2" charset="-122"/>
              <a:cs typeface="+mn-cs"/>
            </a:endParaRPr>
          </a:p>
        </p:txBody>
      </p:sp>
      <p:sp>
        <p:nvSpPr>
          <p:cNvPr id="6" name="KSO_FN"/>
          <p:cNvSpPr>
            <a:spLocks noGrp="1"/>
          </p:cNvSpPr>
          <p:nvPr>
            <p:ph type="sldNum" sz="quarter" idx="4"/>
          </p:nvPr>
        </p:nvSpPr>
        <p:spPr>
          <a:xfrm>
            <a:off x="6457950" y="4767263"/>
            <a:ext cx="2057400" cy="274638"/>
          </a:xfrm>
          <a:prstGeom prst="rect">
            <a:avLst/>
          </a:prstGeom>
        </p:spPr>
        <p:txBody>
          <a:bodyPr vert="horz" lIns="91440" tIns="45720" rIns="91440" bIns="45720" rtlCol="0" anchor="ctr"/>
          <a:p>
            <a:pPr lvl="0" indent="0" algn="r"/>
            <a:fld id="{9A0DB2DC-4C9A-4742-B13C-FB6460FD3503}" type="slidenum">
              <a:rPr lang="en-US" altLang="zh-CN" sz="900" dirty="0">
                <a:solidFill>
                  <a:srgbClr val="929292"/>
                </a:solidFill>
                <a:latin typeface="Arial" panose="020B0604020202020204" pitchFamily="34" charset="0"/>
              </a:rPr>
            </a:fld>
            <a:endParaRPr lang="en-US" altLang="zh-CN" sz="900" dirty="0">
              <a:solidFill>
                <a:srgbClr val="929292"/>
              </a:solidFill>
              <a:latin typeface="Arial" panose="020B0604020202020204" pitchFamily="34" charset="0"/>
              <a:ea typeface="幼圆" panose="02010509060101010101" pitchFamily="49" charset="-122"/>
            </a:endParaRPr>
          </a:p>
        </p:txBody>
      </p:sp>
      <p:sp>
        <p:nvSpPr>
          <p:cNvPr id="2055" name="KSO_BC1"/>
          <p:cNvSpPr>
            <a:spLocks noGrp="1"/>
          </p:cNvSpPr>
          <p:nvPr>
            <p:ph type="body"/>
          </p:nvPr>
        </p:nvSpPr>
        <p:spPr>
          <a:xfrm>
            <a:off x="419100" y="769938"/>
            <a:ext cx="8291513" cy="3895725"/>
          </a:xfrm>
          <a:prstGeom prst="rect">
            <a:avLst/>
          </a:prstGeom>
          <a:noFill/>
          <a:ln w="9525">
            <a:noFill/>
          </a:ln>
        </p:spPr>
        <p:txBody>
          <a:bodyPr anchor="t"/>
          <a:p>
            <a:pPr lvl="0" indent="-266700"/>
            <a:r>
              <a:rPr lang="zh-CN" altLang="en-US" dirty="0"/>
              <a:t>单击此处编辑母版文本样式</a:t>
            </a:r>
            <a:endParaRPr lang="zh-CN" altLang="en-US" dirty="0"/>
          </a:p>
          <a:p>
            <a:pPr lvl="1" indent="-266700"/>
            <a:r>
              <a:rPr lang="zh-CN" altLang="en-US" dirty="0"/>
              <a:t>第二级</a:t>
            </a:r>
            <a:endParaRPr lang="zh-CN"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sldNum="0" hdr="0" ftr="0" dt="0"/>
  <p:txStyles>
    <p:titleStyle>
      <a:lvl1pPr algn="l" defTabSz="685800" rtl="0" eaLnBrk="0" fontAlgn="base" hangingPunct="0">
        <a:lnSpc>
          <a:spcPct val="90000"/>
        </a:lnSpc>
        <a:spcBef>
          <a:spcPct val="0"/>
        </a:spcBef>
        <a:spcAft>
          <a:spcPct val="0"/>
        </a:spcAft>
        <a:defRPr sz="2400" b="1" kern="1200">
          <a:solidFill>
            <a:srgbClr val="597F24"/>
          </a:solidFill>
          <a:latin typeface="Arial Black" panose="020B0A04020102020204" pitchFamily="34" charset="0"/>
          <a:ea typeface="微软雅黑" pitchFamily="34" charset="-122"/>
          <a:cs typeface="+mj-cs"/>
        </a:defRPr>
      </a:lvl1pPr>
      <a:lvl2pPr algn="l" defTabSz="685800" rtl="0" eaLnBrk="0" fontAlgn="base" hangingPunct="0">
        <a:lnSpc>
          <a:spcPct val="90000"/>
        </a:lnSpc>
        <a:spcBef>
          <a:spcPct val="0"/>
        </a:spcBef>
        <a:spcAft>
          <a:spcPct val="0"/>
        </a:spcAft>
        <a:defRPr sz="2400" b="1">
          <a:solidFill>
            <a:srgbClr val="597F24"/>
          </a:solidFill>
          <a:latin typeface="Arial Black" panose="020B0A04020102020204" pitchFamily="34" charset="0"/>
          <a:ea typeface="微软雅黑" pitchFamily="34" charset="-122"/>
        </a:defRPr>
      </a:lvl2pPr>
      <a:lvl3pPr algn="l" defTabSz="685800" rtl="0" eaLnBrk="0" fontAlgn="base" hangingPunct="0">
        <a:lnSpc>
          <a:spcPct val="90000"/>
        </a:lnSpc>
        <a:spcBef>
          <a:spcPct val="0"/>
        </a:spcBef>
        <a:spcAft>
          <a:spcPct val="0"/>
        </a:spcAft>
        <a:defRPr sz="2400" b="1">
          <a:solidFill>
            <a:srgbClr val="597F24"/>
          </a:solidFill>
          <a:latin typeface="Arial Black" panose="020B0A04020102020204" pitchFamily="34" charset="0"/>
          <a:ea typeface="微软雅黑" pitchFamily="34" charset="-122"/>
        </a:defRPr>
      </a:lvl3pPr>
      <a:lvl4pPr algn="l" defTabSz="685800" rtl="0" eaLnBrk="0" fontAlgn="base" hangingPunct="0">
        <a:lnSpc>
          <a:spcPct val="90000"/>
        </a:lnSpc>
        <a:spcBef>
          <a:spcPct val="0"/>
        </a:spcBef>
        <a:spcAft>
          <a:spcPct val="0"/>
        </a:spcAft>
        <a:defRPr sz="2400" b="1">
          <a:solidFill>
            <a:srgbClr val="597F24"/>
          </a:solidFill>
          <a:latin typeface="Arial Black" panose="020B0A04020102020204" pitchFamily="34" charset="0"/>
          <a:ea typeface="微软雅黑" pitchFamily="34" charset="-122"/>
        </a:defRPr>
      </a:lvl4pPr>
      <a:lvl5pPr algn="l" defTabSz="685800" rtl="0" eaLnBrk="0" fontAlgn="base" hangingPunct="0">
        <a:lnSpc>
          <a:spcPct val="90000"/>
        </a:lnSpc>
        <a:spcBef>
          <a:spcPct val="0"/>
        </a:spcBef>
        <a:spcAft>
          <a:spcPct val="0"/>
        </a:spcAft>
        <a:defRPr sz="2400" b="1">
          <a:solidFill>
            <a:srgbClr val="597F24"/>
          </a:solidFill>
          <a:latin typeface="Arial Black" panose="020B0A04020102020204" pitchFamily="34" charset="0"/>
          <a:ea typeface="微软雅黑" pitchFamily="34" charset="-122"/>
        </a:defRPr>
      </a:lvl5pPr>
      <a:lvl6pPr marL="457200" algn="l" defTabSz="685800" rtl="0" fontAlgn="base">
        <a:lnSpc>
          <a:spcPct val="90000"/>
        </a:lnSpc>
        <a:spcBef>
          <a:spcPct val="0"/>
        </a:spcBef>
        <a:spcAft>
          <a:spcPct val="0"/>
        </a:spcAft>
        <a:defRPr sz="2400" b="1">
          <a:solidFill>
            <a:srgbClr val="597F24"/>
          </a:solidFill>
          <a:latin typeface="Arial Black" panose="020B0A04020102020204" pitchFamily="34" charset="0"/>
          <a:ea typeface="微软雅黑" pitchFamily="34" charset="-122"/>
        </a:defRPr>
      </a:lvl6pPr>
      <a:lvl7pPr marL="914400" algn="l" defTabSz="685800" rtl="0" fontAlgn="base">
        <a:lnSpc>
          <a:spcPct val="90000"/>
        </a:lnSpc>
        <a:spcBef>
          <a:spcPct val="0"/>
        </a:spcBef>
        <a:spcAft>
          <a:spcPct val="0"/>
        </a:spcAft>
        <a:defRPr sz="2400" b="1">
          <a:solidFill>
            <a:srgbClr val="597F24"/>
          </a:solidFill>
          <a:latin typeface="Arial Black" panose="020B0A04020102020204" pitchFamily="34" charset="0"/>
          <a:ea typeface="微软雅黑" pitchFamily="34" charset="-122"/>
        </a:defRPr>
      </a:lvl7pPr>
      <a:lvl8pPr marL="1371600" algn="l" defTabSz="685800" rtl="0" fontAlgn="base">
        <a:lnSpc>
          <a:spcPct val="90000"/>
        </a:lnSpc>
        <a:spcBef>
          <a:spcPct val="0"/>
        </a:spcBef>
        <a:spcAft>
          <a:spcPct val="0"/>
        </a:spcAft>
        <a:defRPr sz="2400" b="1">
          <a:solidFill>
            <a:srgbClr val="597F24"/>
          </a:solidFill>
          <a:latin typeface="Arial Black" panose="020B0A04020102020204" pitchFamily="34" charset="0"/>
          <a:ea typeface="微软雅黑" pitchFamily="34" charset="-122"/>
        </a:defRPr>
      </a:lvl8pPr>
      <a:lvl9pPr marL="1828800" algn="l" defTabSz="685800" rtl="0" fontAlgn="base">
        <a:lnSpc>
          <a:spcPct val="90000"/>
        </a:lnSpc>
        <a:spcBef>
          <a:spcPct val="0"/>
        </a:spcBef>
        <a:spcAft>
          <a:spcPct val="0"/>
        </a:spcAft>
        <a:defRPr sz="2400" b="1">
          <a:solidFill>
            <a:srgbClr val="597F24"/>
          </a:solidFill>
          <a:latin typeface="Arial Black" panose="020B0A04020102020204" pitchFamily="34" charset="0"/>
          <a:ea typeface="微软雅黑" pitchFamily="34" charset="-122"/>
        </a:defRPr>
      </a:lvl9pPr>
    </p:titleStyle>
    <p:bodyStyle>
      <a:lvl1pPr marL="266700" indent="-266700" algn="just" defTabSz="685800" rtl="0" eaLnBrk="0" fontAlgn="base" hangingPunct="0">
        <a:lnSpc>
          <a:spcPct val="110000"/>
        </a:lnSpc>
        <a:spcBef>
          <a:spcPts val="1350"/>
        </a:spcBef>
        <a:spcAft>
          <a:spcPct val="0"/>
        </a:spcAft>
        <a:buClr>
          <a:schemeClr val="accent1"/>
        </a:buClr>
        <a:buSzPct val="70000"/>
        <a:buFont typeface="Wingdings" panose="05000000000000000000" pitchFamily="2" charset="2"/>
        <a:buChar char="m"/>
        <a:defRPr sz="1500" kern="1200">
          <a:solidFill>
            <a:srgbClr val="9CB032"/>
          </a:solidFill>
          <a:latin typeface="Arial" panose="020B0604020202020204" pitchFamily="34" charset="0"/>
          <a:ea typeface="微软雅黑" pitchFamily="34" charset="-122"/>
          <a:cs typeface="+mn-cs"/>
        </a:defRPr>
      </a:lvl1pPr>
      <a:lvl2pPr marL="266700" indent="-266700" algn="just" defTabSz="685800" rtl="0" eaLnBrk="0" fontAlgn="base" hangingPunct="0">
        <a:lnSpc>
          <a:spcPct val="130000"/>
        </a:lnSpc>
        <a:spcBef>
          <a:spcPct val="0"/>
        </a:spcBef>
        <a:spcAft>
          <a:spcPts val="450"/>
        </a:spcAft>
        <a:buClr>
          <a:srgbClr val="D8E39E"/>
        </a:buClr>
        <a:buFont typeface="幼圆" panose="02010509060101010101" pitchFamily="49" charset="-122"/>
        <a:buChar char=" "/>
        <a:defRPr sz="1200" kern="1200">
          <a:solidFill>
            <a:srgbClr val="7D7D7D"/>
          </a:solidFill>
          <a:latin typeface="幼圆" panose="02010509060101010101" pitchFamily="49" charset="-122"/>
          <a:ea typeface="幼圆" panose="02010509060101010101" pitchFamily="49" charset="-122"/>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4.GIF"/><Relationship Id="rId1" Type="http://schemas.openxmlformats.org/officeDocument/2006/relationships/image" Target="../media/image3.GIF"/></Relationships>
</file>

<file path=ppt/slides/_rels/slide10.xml.rels><?xml version="1.0" encoding="UTF-8" standalone="yes"?>
<Relationships xmlns="http://schemas.openxmlformats.org/package/2006/relationships"><Relationship Id="rId9" Type="http://schemas.openxmlformats.org/officeDocument/2006/relationships/slideLayout" Target="../slideLayouts/slideLayout17.xml"/><Relationship Id="rId8" Type="http://schemas.openxmlformats.org/officeDocument/2006/relationships/tags" Target="../tags/tag51.xml"/><Relationship Id="rId7" Type="http://schemas.openxmlformats.org/officeDocument/2006/relationships/tags" Target="../tags/tag50.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 Id="rId3" Type="http://schemas.openxmlformats.org/officeDocument/2006/relationships/tags" Target="../tags/tag46.xml"/><Relationship Id="rId2" Type="http://schemas.openxmlformats.org/officeDocument/2006/relationships/tags" Target="../tags/tag45.xml"/><Relationship Id="rId10" Type="http://schemas.openxmlformats.org/officeDocument/2006/relationships/notesSlide" Target="../notesSlides/notesSlide5.xml"/><Relationship Id="rId1" Type="http://schemas.openxmlformats.org/officeDocument/2006/relationships/tags" Target="../tags/tag44.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7.jpeg"/></Relationships>
</file>

<file path=ppt/slides/_rels/slide12.xml.rels><?xml version="1.0" encoding="UTF-8" standalone="yes"?>
<Relationships xmlns="http://schemas.openxmlformats.org/package/2006/relationships"><Relationship Id="rId9" Type="http://schemas.openxmlformats.org/officeDocument/2006/relationships/slideLayout" Target="../slideLayouts/slideLayout17.xml"/><Relationship Id="rId8" Type="http://schemas.openxmlformats.org/officeDocument/2006/relationships/tags" Target="../tags/tag59.xml"/><Relationship Id="rId7" Type="http://schemas.openxmlformats.org/officeDocument/2006/relationships/tags" Target="../tags/tag58.xml"/><Relationship Id="rId6" Type="http://schemas.openxmlformats.org/officeDocument/2006/relationships/tags" Target="../tags/tag57.xml"/><Relationship Id="rId5" Type="http://schemas.openxmlformats.org/officeDocument/2006/relationships/tags" Target="../tags/tag56.xml"/><Relationship Id="rId4" Type="http://schemas.openxmlformats.org/officeDocument/2006/relationships/tags" Target="../tags/tag55.xml"/><Relationship Id="rId3" Type="http://schemas.openxmlformats.org/officeDocument/2006/relationships/tags" Target="../tags/tag54.xml"/><Relationship Id="rId2" Type="http://schemas.openxmlformats.org/officeDocument/2006/relationships/tags" Target="../tags/tag53.xml"/><Relationship Id="rId10" Type="http://schemas.openxmlformats.org/officeDocument/2006/relationships/notesSlide" Target="../notesSlides/notesSlide6.xml"/><Relationship Id="rId1" Type="http://schemas.openxmlformats.org/officeDocument/2006/relationships/tags" Target="../tags/tag5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image" Target="../media/image4.GIF"/><Relationship Id="rId1"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4.GIF"/><Relationship Id="rId1" Type="http://schemas.openxmlformats.org/officeDocument/2006/relationships/image" Target="../media/image6.jpeg"/></Relationships>
</file>

<file path=ppt/slides/_rels/slide15.xml.rels><?xml version="1.0" encoding="UTF-8" standalone="yes"?>
<Relationships xmlns="http://schemas.openxmlformats.org/package/2006/relationships"><Relationship Id="rId9" Type="http://schemas.openxmlformats.org/officeDocument/2006/relationships/notesSlide" Target="../notesSlides/notesSlide7.xml"/><Relationship Id="rId8" Type="http://schemas.openxmlformats.org/officeDocument/2006/relationships/slideLayout" Target="../slideLayouts/slideLayout17.xml"/><Relationship Id="rId7" Type="http://schemas.openxmlformats.org/officeDocument/2006/relationships/tags" Target="../tags/tag66.xml"/><Relationship Id="rId6" Type="http://schemas.openxmlformats.org/officeDocument/2006/relationships/tags" Target="../tags/tag65.xml"/><Relationship Id="rId5" Type="http://schemas.openxmlformats.org/officeDocument/2006/relationships/tags" Target="../tags/tag64.xml"/><Relationship Id="rId4" Type="http://schemas.openxmlformats.org/officeDocument/2006/relationships/tags" Target="../tags/tag63.xml"/><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tags" Target="../tags/tag60.xml"/></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image" Target="../media/image10.png"/><Relationship Id="rId2" Type="http://schemas.openxmlformats.org/officeDocument/2006/relationships/image" Target="../media/image4.GIF"/><Relationship Id="rId1" Type="http://schemas.openxmlformats.org/officeDocument/2006/relationships/image" Target="../media/image9.GIF"/></Relationships>
</file>

<file path=ppt/slides/_rels/slide17.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image" Target="../media/image10.png"/><Relationship Id="rId2" Type="http://schemas.openxmlformats.org/officeDocument/2006/relationships/image" Target="../media/image4.GIF"/><Relationship Id="rId1" Type="http://schemas.openxmlformats.org/officeDocument/2006/relationships/image" Target="../media/image6.jpeg"/></Relationships>
</file>

<file path=ppt/slides/_rels/slide2.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0" Type="http://schemas.openxmlformats.org/officeDocument/2006/relationships/slideLayout" Target="../slideLayouts/slideLayout17.xml"/><Relationship Id="rId2" Type="http://schemas.openxmlformats.org/officeDocument/2006/relationships/tags" Target="../tags/tag2.xml"/><Relationship Id="rId19" Type="http://schemas.openxmlformats.org/officeDocument/2006/relationships/tags" Target="../tags/tag19.xml"/><Relationship Id="rId18" Type="http://schemas.openxmlformats.org/officeDocument/2006/relationships/tags" Target="../tags/tag18.xml"/><Relationship Id="rId17" Type="http://schemas.openxmlformats.org/officeDocument/2006/relationships/tags" Target="../tags/tag17.xml"/><Relationship Id="rId16" Type="http://schemas.openxmlformats.org/officeDocument/2006/relationships/tags" Target="../tags/tag16.xml"/><Relationship Id="rId15" Type="http://schemas.openxmlformats.org/officeDocument/2006/relationships/tags" Target="../tags/tag15.xml"/><Relationship Id="rId14" Type="http://schemas.openxmlformats.org/officeDocument/2006/relationships/tags" Target="../tags/tag14.xml"/><Relationship Id="rId13" Type="http://schemas.openxmlformats.org/officeDocument/2006/relationships/tags" Target="../tags/tag13.xml"/><Relationship Id="rId12" Type="http://schemas.openxmlformats.org/officeDocument/2006/relationships/tags" Target="../tags/tag12.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9" Type="http://schemas.openxmlformats.org/officeDocument/2006/relationships/slideLayout" Target="../slideLayouts/slideLayout17.xml"/><Relationship Id="rId8" Type="http://schemas.openxmlformats.org/officeDocument/2006/relationships/tags" Target="../tags/tag27.xml"/><Relationship Id="rId7" Type="http://schemas.openxmlformats.org/officeDocument/2006/relationships/tags" Target="../tags/tag26.xml"/><Relationship Id="rId6" Type="http://schemas.openxmlformats.org/officeDocument/2006/relationships/tags" Target="../tags/tag25.xml"/><Relationship Id="rId5" Type="http://schemas.openxmlformats.org/officeDocument/2006/relationships/tags" Target="../tags/tag24.xml"/><Relationship Id="rId4" Type="http://schemas.openxmlformats.org/officeDocument/2006/relationships/tags" Target="../tags/tag23.xml"/><Relationship Id="rId3" Type="http://schemas.openxmlformats.org/officeDocument/2006/relationships/tags" Target="../tags/tag22.xml"/><Relationship Id="rId2" Type="http://schemas.openxmlformats.org/officeDocument/2006/relationships/tags" Target="../tags/tag21.xml"/><Relationship Id="rId10" Type="http://schemas.openxmlformats.org/officeDocument/2006/relationships/notesSlide" Target="../notesSlides/notesSlide1.xml"/><Relationship Id="rId1" Type="http://schemas.openxmlformats.org/officeDocument/2006/relationships/tags" Target="../tags/tag20.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image" Target="../media/image5.png"/></Relationships>
</file>

<file path=ppt/slides/_rels/slide5.xml.rels><?xml version="1.0" encoding="UTF-8" standalone="yes"?>
<Relationships xmlns="http://schemas.openxmlformats.org/package/2006/relationships"><Relationship Id="rId9" Type="http://schemas.openxmlformats.org/officeDocument/2006/relationships/slideLayout" Target="../slideLayouts/slideLayout17.xml"/><Relationship Id="rId8" Type="http://schemas.openxmlformats.org/officeDocument/2006/relationships/tags" Target="../tags/tag35.xml"/><Relationship Id="rId7" Type="http://schemas.openxmlformats.org/officeDocument/2006/relationships/tags" Target="../tags/tag34.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 Id="rId3" Type="http://schemas.openxmlformats.org/officeDocument/2006/relationships/tags" Target="../tags/tag30.xml"/><Relationship Id="rId2" Type="http://schemas.openxmlformats.org/officeDocument/2006/relationships/tags" Target="../tags/tag29.xml"/><Relationship Id="rId10" Type="http://schemas.openxmlformats.org/officeDocument/2006/relationships/notesSlide" Target="../notesSlides/notesSlide2.xml"/><Relationship Id="rId1" Type="http://schemas.openxmlformats.org/officeDocument/2006/relationships/tags" Target="../tags/tag28.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image" Target="../media/image6.jpeg"/></Relationships>
</file>

<file path=ppt/slides/_rels/slide7.xml.rels><?xml version="1.0" encoding="UTF-8" standalone="yes"?>
<Relationships xmlns="http://schemas.openxmlformats.org/package/2006/relationships"><Relationship Id="rId9" Type="http://schemas.openxmlformats.org/officeDocument/2006/relationships/slideLayout" Target="../slideLayouts/slideLayout17.xml"/><Relationship Id="rId8" Type="http://schemas.openxmlformats.org/officeDocument/2006/relationships/tags" Target="../tags/tag43.xml"/><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0" Type="http://schemas.openxmlformats.org/officeDocument/2006/relationships/notesSlide" Target="../notesSlides/notesSlide3.xml"/><Relationship Id="rId1" Type="http://schemas.openxmlformats.org/officeDocument/2006/relationships/tags" Target="../tags/tag36.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8.png"/><Relationship Id="rId2" Type="http://schemas.openxmlformats.org/officeDocument/2006/relationships/image" Target="../media/image3.GIF"/><Relationship Id="rId1" Type="http://schemas.openxmlformats.org/officeDocument/2006/relationships/image" Target="../media/image7.jpeg"/></Relationships>
</file>

<file path=ppt/slides/_rels/slide9.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13.xml"/><Relationship Id="rId3" Type="http://schemas.openxmlformats.org/officeDocument/2006/relationships/image" Target="../media/image8.png"/><Relationship Id="rId2" Type="http://schemas.openxmlformats.org/officeDocument/2006/relationships/image" Target="../media/image3.GIF"/><Relationship Id="rId1"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矩形 7"/>
          <p:cNvSpPr/>
          <p:nvPr/>
        </p:nvSpPr>
        <p:spPr>
          <a:xfrm>
            <a:off x="0" y="1143000"/>
            <a:ext cx="9144000" cy="2000250"/>
          </a:xfrm>
          <a:prstGeom prst="rect">
            <a:avLst/>
          </a:prstGeom>
          <a:solidFill>
            <a:schemeClr val="bg1">
              <a:alpha val="66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5pPr>
          </a:lstStyle>
          <a:p>
            <a:pPr lvl="0" indent="0" algn="r"/>
            <a:endParaRPr lang="zh-CN" altLang="en-US" sz="2800" dirty="0">
              <a:solidFill>
                <a:srgbClr val="0066FF"/>
              </a:solidFill>
              <a:latin typeface="Calibri" panose="020F0502020204030204" pitchFamily="34" charset="0"/>
              <a:ea typeface="幼圆" panose="02010509060101010101" pitchFamily="49" charset="-122"/>
            </a:endParaRPr>
          </a:p>
        </p:txBody>
      </p:sp>
      <p:sp>
        <p:nvSpPr>
          <p:cNvPr id="8194" name="WordArt 7"/>
          <p:cNvSpPr>
            <a:spLocks noTextEdit="1"/>
          </p:cNvSpPr>
          <p:nvPr/>
        </p:nvSpPr>
        <p:spPr>
          <a:xfrm>
            <a:off x="5143500" y="3419475"/>
            <a:ext cx="3071813" cy="355600"/>
          </a:xfrm>
          <a:prstGeom prst="rect">
            <a:avLst/>
          </a:prstGeom>
        </p:spPr>
        <p:txBody>
          <a:bodyPr wrap="none" fromWordArt="1">
            <a:prstTxWarp prst="textPlain">
              <a:avLst>
                <a:gd name="adj" fmla="val 50000"/>
              </a:avLst>
            </a:prstTxWarp>
            <a:normAutofit lnSpcReduction="10000"/>
          </a:bodyPr>
          <a:p>
            <a:pPr algn="ctr"/>
            <a:r>
              <a:rPr lang="zh-CN" altLang="en-US" sz="1800">
                <a:solidFill>
                  <a:srgbClr val="002060"/>
                </a:solidFill>
                <a:latin typeface="書體坊顏體㊣" charset="0"/>
                <a:ea typeface="書體坊顏體㊣" charset="0"/>
              </a:rPr>
              <a:t>淮北幼教</a:t>
            </a:r>
            <a:r>
              <a:rPr lang="en-US" altLang="zh-CN" sz="1800">
                <a:solidFill>
                  <a:srgbClr val="002060"/>
                </a:solidFill>
                <a:latin typeface="書體坊顏體㊣" charset="0"/>
                <a:ea typeface="書體坊顏體㊣" charset="0"/>
              </a:rPr>
              <a:t>1</a:t>
            </a:r>
            <a:r>
              <a:rPr lang="zh-CN" altLang="en-US" sz="1800">
                <a:solidFill>
                  <a:srgbClr val="002060"/>
                </a:solidFill>
                <a:latin typeface="書體坊顏體㊣" charset="0"/>
                <a:ea typeface="書體坊顏體㊣" charset="0"/>
              </a:rPr>
              <a:t>班第2期简报</a:t>
            </a:r>
            <a:endParaRPr lang="zh-CN" altLang="en-US" sz="1800">
              <a:solidFill>
                <a:srgbClr val="002060"/>
              </a:solidFill>
              <a:latin typeface="書體坊顏體㊣" charset="0"/>
              <a:ea typeface="書體坊顏體㊣" charset="0"/>
            </a:endParaRPr>
          </a:p>
        </p:txBody>
      </p:sp>
      <p:sp>
        <p:nvSpPr>
          <p:cNvPr id="8195" name="WordArt 8"/>
          <p:cNvSpPr>
            <a:spLocks noTextEdit="1"/>
          </p:cNvSpPr>
          <p:nvPr/>
        </p:nvSpPr>
        <p:spPr>
          <a:xfrm>
            <a:off x="5878195" y="3909695"/>
            <a:ext cx="2327275" cy="400050"/>
          </a:xfrm>
          <a:prstGeom prst="rect">
            <a:avLst/>
          </a:prstGeom>
        </p:spPr>
        <p:txBody>
          <a:bodyPr wrap="none" fromWordArt="1">
            <a:prstTxWarp prst="textPlain">
              <a:avLst>
                <a:gd name="adj" fmla="val 50546"/>
              </a:avLst>
            </a:prstTxWarp>
            <a:normAutofit/>
          </a:bodyPr>
          <a:p>
            <a:pPr algn="ctr" fontAlgn="base"/>
            <a:r>
              <a:rPr lang="zh-CN" altLang="en-US" sz="2000" strike="noStrike" noProof="1">
                <a:solidFill>
                  <a:srgbClr val="002060"/>
                </a:solidFill>
                <a:latin typeface="書體坊顏體㊣" charset="0"/>
                <a:ea typeface="書體坊顏體㊣" charset="0"/>
                <a:cs typeface="+mn-ea"/>
              </a:rPr>
              <a:t>主编：汤培培</a:t>
            </a:r>
            <a:endParaRPr lang="en-US" altLang="zh-CN" sz="2000" strike="noStrike" noProof="1">
              <a:solidFill>
                <a:srgbClr val="002060"/>
              </a:solidFill>
              <a:latin typeface="書體坊顏體㊣" charset="0"/>
              <a:ea typeface="書體坊顏體㊣" charset="0"/>
              <a:cs typeface="+mn-ea"/>
            </a:endParaRPr>
          </a:p>
        </p:txBody>
      </p:sp>
      <p:pic>
        <p:nvPicPr>
          <p:cNvPr id="8196" name="Picture 11" descr="u=165567155,645836655&amp;fm=21&amp;gp=0"/>
          <p:cNvPicPr>
            <a:picLocks noChangeAspect="1"/>
          </p:cNvPicPr>
          <p:nvPr/>
        </p:nvPicPr>
        <p:blipFill>
          <a:blip r:embed="rId1"/>
          <a:stretch>
            <a:fillRect/>
          </a:stretch>
        </p:blipFill>
        <p:spPr>
          <a:xfrm>
            <a:off x="2714625" y="1285875"/>
            <a:ext cx="652463" cy="488950"/>
          </a:xfrm>
          <a:prstGeom prst="rect">
            <a:avLst/>
          </a:prstGeom>
          <a:noFill/>
          <a:ln w="9525">
            <a:noFill/>
          </a:ln>
        </p:spPr>
      </p:pic>
      <p:sp>
        <p:nvSpPr>
          <p:cNvPr id="8197" name="TextBox 8"/>
          <p:cNvSpPr txBox="1"/>
          <p:nvPr/>
        </p:nvSpPr>
        <p:spPr>
          <a:xfrm>
            <a:off x="1071563" y="1323975"/>
            <a:ext cx="7253287" cy="1819275"/>
          </a:xfrm>
          <a:prstGeom prst="rect">
            <a:avLst/>
          </a:prstGeom>
          <a:noFill/>
          <a:ln w="9525">
            <a:noFill/>
          </a:ln>
        </p:spPr>
        <p:txBody>
          <a:bodyPr wrap="square" anchor="t">
            <a:spAutoFit/>
          </a:bodyPr>
          <a:p>
            <a:pPr lvl="0" indent="0" algn="r">
              <a:lnSpc>
                <a:spcPct val="150000"/>
              </a:lnSpc>
            </a:pPr>
            <a:r>
              <a:rPr lang="zh-CN" altLang="en-US" sz="3000" dirty="0">
                <a:solidFill>
                  <a:srgbClr val="FF5050"/>
                </a:solidFill>
                <a:latin typeface="微软雅黑" pitchFamily="34" charset="-122"/>
                <a:ea typeface="微软雅黑" pitchFamily="34" charset="-122"/>
              </a:rPr>
              <a:t>安徽省中小学（幼儿园）教师</a:t>
            </a:r>
            <a:endParaRPr lang="zh-CN" altLang="en-US" sz="3000" dirty="0">
              <a:solidFill>
                <a:srgbClr val="FF5050"/>
              </a:solidFill>
              <a:latin typeface="微软雅黑" pitchFamily="34" charset="-122"/>
              <a:ea typeface="微软雅黑" pitchFamily="34" charset="-122"/>
            </a:endParaRPr>
          </a:p>
          <a:p>
            <a:pPr lvl="0" indent="0" algn="r">
              <a:lnSpc>
                <a:spcPct val="150000"/>
              </a:lnSpc>
            </a:pPr>
            <a:r>
              <a:rPr lang="zh-CN" altLang="en-US" sz="3000" dirty="0">
                <a:solidFill>
                  <a:srgbClr val="FF5050"/>
                </a:solidFill>
                <a:latin typeface="微软雅黑" pitchFamily="34" charset="-122"/>
                <a:ea typeface="微软雅黑" pitchFamily="34" charset="-122"/>
              </a:rPr>
              <a:t>全员远程培训</a:t>
            </a:r>
            <a:endParaRPr lang="zh-CN" altLang="en-US" sz="3000" dirty="0">
              <a:solidFill>
                <a:srgbClr val="FF5050"/>
              </a:solidFill>
              <a:latin typeface="微软雅黑" pitchFamily="34" charset="-122"/>
              <a:ea typeface="微软雅黑" pitchFamily="34" charset="-122"/>
            </a:endParaRPr>
          </a:p>
          <a:p>
            <a:pPr lvl="0" indent="0" algn="ctr">
              <a:lnSpc>
                <a:spcPct val="130000"/>
              </a:lnSpc>
            </a:pPr>
            <a:endParaRPr lang="zh-CN" altLang="en-US" dirty="0">
              <a:solidFill>
                <a:srgbClr val="FF5050"/>
              </a:solidFill>
              <a:latin typeface="Arial" panose="020B0604020202020204" pitchFamily="34" charset="0"/>
              <a:ea typeface="微软雅黑" pitchFamily="34" charset="-122"/>
            </a:endParaRPr>
          </a:p>
        </p:txBody>
      </p:sp>
      <p:pic>
        <p:nvPicPr>
          <p:cNvPr id="8198" name="Picture 12" descr="u=369133634,1661735152&amp;fm=21&amp;gp=0"/>
          <p:cNvPicPr>
            <a:picLocks noChangeAspect="1"/>
          </p:cNvPicPr>
          <p:nvPr/>
        </p:nvPicPr>
        <p:blipFill>
          <a:blip r:embed="rId2"/>
          <a:stretch>
            <a:fillRect/>
          </a:stretch>
        </p:blipFill>
        <p:spPr>
          <a:xfrm rot="-5630241">
            <a:off x="7735888" y="320675"/>
            <a:ext cx="733425" cy="1014413"/>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椭圆 2"/>
          <p:cNvSpPr/>
          <p:nvPr>
            <p:custDataLst>
              <p:tags r:id="rId1"/>
            </p:custDataLst>
          </p:nvPr>
        </p:nvSpPr>
        <p:spPr>
          <a:xfrm>
            <a:off x="5295901" y="0"/>
            <a:ext cx="2387600" cy="5143500"/>
          </a:xfrm>
          <a:custGeom>
            <a:avLst/>
            <a:gdLst>
              <a:gd name="connsiteX0" fmla="*/ 0 w 4775200"/>
              <a:gd name="connsiteY0" fmla="*/ 3429000 h 6858000"/>
              <a:gd name="connsiteX1" fmla="*/ 2387600 w 4775200"/>
              <a:gd name="connsiteY1" fmla="*/ 0 h 6858000"/>
              <a:gd name="connsiteX2" fmla="*/ 4775200 w 4775200"/>
              <a:gd name="connsiteY2" fmla="*/ 3429000 h 6858000"/>
              <a:gd name="connsiteX3" fmla="*/ 2387600 w 4775200"/>
              <a:gd name="connsiteY3" fmla="*/ 6858000 h 6858000"/>
              <a:gd name="connsiteX4" fmla="*/ 0 w 4775200"/>
              <a:gd name="connsiteY4" fmla="*/ 3429000 h 6858000"/>
              <a:gd name="connsiteX0-1" fmla="*/ 0 w 4775200"/>
              <a:gd name="connsiteY0-2" fmla="*/ 3429000 h 6858000"/>
              <a:gd name="connsiteX1-3" fmla="*/ 2387600 w 4775200"/>
              <a:gd name="connsiteY1-4" fmla="*/ 0 h 6858000"/>
              <a:gd name="connsiteX2-5" fmla="*/ 4775200 w 4775200"/>
              <a:gd name="connsiteY2-6" fmla="*/ 3429000 h 6858000"/>
              <a:gd name="connsiteX3-7" fmla="*/ 2387600 w 4775200"/>
              <a:gd name="connsiteY3-8" fmla="*/ 6858000 h 6858000"/>
              <a:gd name="connsiteX4-9" fmla="*/ 91440 w 4775200"/>
              <a:gd name="connsiteY4-10" fmla="*/ 3520440 h 6858000"/>
              <a:gd name="connsiteX0-11" fmla="*/ 0 w 4775200"/>
              <a:gd name="connsiteY0-12" fmla="*/ 3429000 h 6858000"/>
              <a:gd name="connsiteX1-13" fmla="*/ 2387600 w 4775200"/>
              <a:gd name="connsiteY1-14" fmla="*/ 0 h 6858000"/>
              <a:gd name="connsiteX2-15" fmla="*/ 4775200 w 4775200"/>
              <a:gd name="connsiteY2-16" fmla="*/ 3429000 h 6858000"/>
              <a:gd name="connsiteX3-17" fmla="*/ 2387600 w 4775200"/>
              <a:gd name="connsiteY3-18" fmla="*/ 6858000 h 6858000"/>
              <a:gd name="connsiteX0-19" fmla="*/ 0 w 2387600"/>
              <a:gd name="connsiteY0-20" fmla="*/ 0 h 6858000"/>
              <a:gd name="connsiteX1-21" fmla="*/ 2387600 w 2387600"/>
              <a:gd name="connsiteY1-22" fmla="*/ 3429000 h 6858000"/>
              <a:gd name="connsiteX2-23" fmla="*/ 0 w 2387600"/>
              <a:gd name="connsiteY2-24" fmla="*/ 6858000 h 6858000"/>
            </a:gdLst>
            <a:ahLst/>
            <a:cxnLst>
              <a:cxn ang="0">
                <a:pos x="connsiteX0-1" y="connsiteY0-2"/>
              </a:cxn>
              <a:cxn ang="0">
                <a:pos x="connsiteX1-3" y="connsiteY1-4"/>
              </a:cxn>
              <a:cxn ang="0">
                <a:pos x="connsiteX2-5" y="connsiteY2-6"/>
              </a:cxn>
            </a:cxnLst>
            <a:rect l="l" t="t" r="r" b="b"/>
            <a:pathLst>
              <a:path w="2387600" h="6858000">
                <a:moveTo>
                  <a:pt x="0" y="0"/>
                </a:moveTo>
                <a:cubicBezTo>
                  <a:pt x="1318635" y="0"/>
                  <a:pt x="2387600" y="1535216"/>
                  <a:pt x="2387600" y="3429000"/>
                </a:cubicBezTo>
                <a:cubicBezTo>
                  <a:pt x="2387600" y="5322784"/>
                  <a:pt x="1318635" y="6858000"/>
                  <a:pt x="0" y="6858000"/>
                </a:cubicBezTo>
              </a:path>
            </a:pathLst>
          </a:custGeom>
          <a:noFill/>
          <a:ln w="12700">
            <a:gradFill flip="none" rotWithShape="1">
              <a:gsLst>
                <a:gs pos="0">
                  <a:schemeClr val="accent1">
                    <a:alpha val="50000"/>
                  </a:schemeClr>
                </a:gs>
                <a:gs pos="53000">
                  <a:schemeClr val="accent1">
                    <a:lumMod val="60000"/>
                    <a:lumOff val="40000"/>
                    <a:alpha val="50000"/>
                  </a:schemeClr>
                </a:gs>
                <a:gs pos="100000">
                  <a:schemeClr val="bg1">
                    <a:alpha val="0"/>
                  </a:scheme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anchor="ctr"/>
          <a:p>
            <a:pPr lvl="0" eaLnBrk="1" fontAlgn="base" hangingPunct="1"/>
            <a:endParaRPr lang="zh-CN" altLang="en-US" strike="noStrike" noProof="1" dirty="0">
              <a:solidFill>
                <a:srgbClr val="FFFFFF"/>
              </a:solidFill>
              <a:latin typeface="Calibri" panose="020F0502020204030204" pitchFamily="34" charset="0"/>
              <a:ea typeface="幼圆" panose="02010509060101010101" pitchFamily="49" charset="-122"/>
            </a:endParaRPr>
          </a:p>
        </p:txBody>
      </p:sp>
      <p:sp>
        <p:nvSpPr>
          <p:cNvPr id="7" name="椭圆 2"/>
          <p:cNvSpPr/>
          <p:nvPr>
            <p:custDataLst>
              <p:tags r:id="rId2"/>
            </p:custDataLst>
          </p:nvPr>
        </p:nvSpPr>
        <p:spPr>
          <a:xfrm>
            <a:off x="5124450" y="0"/>
            <a:ext cx="2387600" cy="5143500"/>
          </a:xfrm>
          <a:custGeom>
            <a:avLst/>
            <a:gdLst>
              <a:gd name="connsiteX0" fmla="*/ 0 w 4775200"/>
              <a:gd name="connsiteY0" fmla="*/ 3429000 h 6858000"/>
              <a:gd name="connsiteX1" fmla="*/ 2387600 w 4775200"/>
              <a:gd name="connsiteY1" fmla="*/ 0 h 6858000"/>
              <a:gd name="connsiteX2" fmla="*/ 4775200 w 4775200"/>
              <a:gd name="connsiteY2" fmla="*/ 3429000 h 6858000"/>
              <a:gd name="connsiteX3" fmla="*/ 2387600 w 4775200"/>
              <a:gd name="connsiteY3" fmla="*/ 6858000 h 6858000"/>
              <a:gd name="connsiteX4" fmla="*/ 0 w 4775200"/>
              <a:gd name="connsiteY4" fmla="*/ 3429000 h 6858000"/>
              <a:gd name="connsiteX0-1" fmla="*/ 0 w 4775200"/>
              <a:gd name="connsiteY0-2" fmla="*/ 3429000 h 6858000"/>
              <a:gd name="connsiteX1-3" fmla="*/ 2387600 w 4775200"/>
              <a:gd name="connsiteY1-4" fmla="*/ 0 h 6858000"/>
              <a:gd name="connsiteX2-5" fmla="*/ 4775200 w 4775200"/>
              <a:gd name="connsiteY2-6" fmla="*/ 3429000 h 6858000"/>
              <a:gd name="connsiteX3-7" fmla="*/ 2387600 w 4775200"/>
              <a:gd name="connsiteY3-8" fmla="*/ 6858000 h 6858000"/>
              <a:gd name="connsiteX4-9" fmla="*/ 91440 w 4775200"/>
              <a:gd name="connsiteY4-10" fmla="*/ 3520440 h 6858000"/>
              <a:gd name="connsiteX0-11" fmla="*/ 0 w 4775200"/>
              <a:gd name="connsiteY0-12" fmla="*/ 3429000 h 6858000"/>
              <a:gd name="connsiteX1-13" fmla="*/ 2387600 w 4775200"/>
              <a:gd name="connsiteY1-14" fmla="*/ 0 h 6858000"/>
              <a:gd name="connsiteX2-15" fmla="*/ 4775200 w 4775200"/>
              <a:gd name="connsiteY2-16" fmla="*/ 3429000 h 6858000"/>
              <a:gd name="connsiteX3-17" fmla="*/ 2387600 w 4775200"/>
              <a:gd name="connsiteY3-18" fmla="*/ 6858000 h 6858000"/>
              <a:gd name="connsiteX0-19" fmla="*/ 0 w 2387600"/>
              <a:gd name="connsiteY0-20" fmla="*/ 0 h 6858000"/>
              <a:gd name="connsiteX1-21" fmla="*/ 2387600 w 2387600"/>
              <a:gd name="connsiteY1-22" fmla="*/ 3429000 h 6858000"/>
              <a:gd name="connsiteX2-23" fmla="*/ 0 w 2387600"/>
              <a:gd name="connsiteY2-24" fmla="*/ 6858000 h 6858000"/>
            </a:gdLst>
            <a:ahLst/>
            <a:cxnLst>
              <a:cxn ang="0">
                <a:pos x="connsiteX0-1" y="connsiteY0-2"/>
              </a:cxn>
              <a:cxn ang="0">
                <a:pos x="connsiteX1-3" y="connsiteY1-4"/>
              </a:cxn>
              <a:cxn ang="0">
                <a:pos x="connsiteX2-5" y="connsiteY2-6"/>
              </a:cxn>
            </a:cxnLst>
            <a:rect l="l" t="t" r="r" b="b"/>
            <a:pathLst>
              <a:path w="2387600" h="6858000">
                <a:moveTo>
                  <a:pt x="0" y="0"/>
                </a:moveTo>
                <a:cubicBezTo>
                  <a:pt x="1318635" y="0"/>
                  <a:pt x="2387600" y="1535216"/>
                  <a:pt x="2387600" y="3429000"/>
                </a:cubicBezTo>
                <a:cubicBezTo>
                  <a:pt x="2387600" y="5322784"/>
                  <a:pt x="1318635" y="6858000"/>
                  <a:pt x="0" y="6858000"/>
                </a:cubicBezTo>
              </a:path>
            </a:pathLst>
          </a:custGeom>
          <a:noFill/>
          <a:ln w="12700">
            <a:gradFill flip="none" rotWithShape="1">
              <a:gsLst>
                <a:gs pos="0">
                  <a:schemeClr val="accent1">
                    <a:alpha val="50000"/>
                  </a:schemeClr>
                </a:gs>
                <a:gs pos="53000">
                  <a:schemeClr val="accent1">
                    <a:lumMod val="60000"/>
                    <a:lumOff val="40000"/>
                    <a:alpha val="50000"/>
                  </a:schemeClr>
                </a:gs>
                <a:gs pos="100000">
                  <a:schemeClr val="bg1">
                    <a:alpha val="0"/>
                  </a:schemeClr>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anchor="ctr"/>
          <a:p>
            <a:pPr lvl="0" eaLnBrk="1" fontAlgn="base" hangingPunct="1"/>
            <a:endParaRPr lang="zh-CN" altLang="en-US" strike="noStrike" noProof="1" dirty="0">
              <a:solidFill>
                <a:srgbClr val="FFFFFF"/>
              </a:solidFill>
              <a:latin typeface="Calibri" panose="020F0502020204030204" pitchFamily="34" charset="0"/>
              <a:ea typeface="幼圆" panose="02010509060101010101" pitchFamily="49" charset="-122"/>
            </a:endParaRPr>
          </a:p>
        </p:txBody>
      </p:sp>
      <p:sp>
        <p:nvSpPr>
          <p:cNvPr id="8" name="文本框 7"/>
          <p:cNvSpPr txBox="1"/>
          <p:nvPr>
            <p:custDataLst>
              <p:tags r:id="rId3"/>
            </p:custDataLst>
          </p:nvPr>
        </p:nvSpPr>
        <p:spPr>
          <a:xfrm>
            <a:off x="1841500" y="2028825"/>
            <a:ext cx="5499100" cy="438150"/>
          </a:xfrm>
          <a:prstGeom prst="rect">
            <a:avLst/>
          </a:prstGeom>
          <a:noFill/>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1200" cap="none" spc="0" normalizeH="0" baseline="0" noProof="0">
                <a:ln>
                  <a:noFill/>
                </a:ln>
                <a:solidFill>
                  <a:schemeClr val="accent1">
                    <a:lumMod val="75000"/>
                  </a:schemeClr>
                </a:solidFill>
                <a:effectLst/>
                <a:uLnTx/>
                <a:uFillTx/>
                <a:latin typeface="Arial Rounded MT Bold" pitchFamily="34" charset="0"/>
                <a:ea typeface="宋体" panose="02010600030101010101" pitchFamily="2" charset="-122"/>
                <a:cs typeface="+mn-cs"/>
              </a:rPr>
              <a:t>研修心语</a:t>
            </a:r>
            <a:endParaRPr kumimoji="0" lang="zh-CN" altLang="en-US" sz="3200" b="1" i="0" u="none" strike="noStrike" kern="1200" cap="none" spc="0" normalizeH="0" baseline="0" noProof="0" dirty="0">
              <a:ln>
                <a:noFill/>
              </a:ln>
              <a:solidFill>
                <a:schemeClr val="accent1">
                  <a:lumMod val="75000"/>
                </a:schemeClr>
              </a:solidFill>
              <a:effectLst/>
              <a:uLnTx/>
              <a:uFillTx/>
              <a:latin typeface="Arial Rounded MT Bold" pitchFamily="34" charset="0"/>
              <a:ea typeface="宋体" panose="02010600030101010101" pitchFamily="2" charset="-122"/>
              <a:cs typeface="+mn-cs"/>
            </a:endParaRPr>
          </a:p>
        </p:txBody>
      </p:sp>
      <p:cxnSp>
        <p:nvCxnSpPr>
          <p:cNvPr id="10" name="直接连接符 9"/>
          <p:cNvCxnSpPr/>
          <p:nvPr>
            <p:custDataLst>
              <p:tags r:id="rId4"/>
            </p:custDataLst>
          </p:nvPr>
        </p:nvCxnSpPr>
        <p:spPr>
          <a:xfrm>
            <a:off x="3213100" y="2505075"/>
            <a:ext cx="40068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文本框 11"/>
          <p:cNvSpPr txBox="1"/>
          <p:nvPr>
            <p:custDataLst>
              <p:tags r:id="rId5"/>
            </p:custDataLst>
          </p:nvPr>
        </p:nvSpPr>
        <p:spPr>
          <a:xfrm>
            <a:off x="1841500" y="2514600"/>
            <a:ext cx="5499100" cy="358775"/>
          </a:xfrm>
          <a:prstGeom prst="rect">
            <a:avLst/>
          </a:prstGeom>
          <a:noFill/>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500" b="1" i="0" u="none" strike="noStrike" kern="1200" cap="none" spc="0" normalizeH="0" baseline="0" noProof="0">
                <a:ln>
                  <a:noFill/>
                </a:ln>
                <a:solidFill>
                  <a:schemeClr val="accent1">
                    <a:lumMod val="60000"/>
                    <a:lumOff val="40000"/>
                  </a:schemeClr>
                </a:solidFill>
                <a:effectLst/>
                <a:uLnTx/>
                <a:uFillTx/>
                <a:latin typeface="Arial Rounded MT Bold" pitchFamily="34" charset="0"/>
                <a:ea typeface="宋体" panose="02010600030101010101" pitchFamily="2" charset="-122"/>
                <a:cs typeface="+mn-cs"/>
              </a:rPr>
              <a:t>qingxiyanxiu</a:t>
            </a:r>
            <a:endParaRPr kumimoji="0" lang="en-US" altLang="zh-CN" sz="2500" b="1" i="0" u="none" strike="noStrike" kern="1200" cap="none" spc="0" normalizeH="0" baseline="0" noProof="0" dirty="0">
              <a:ln>
                <a:noFill/>
              </a:ln>
              <a:solidFill>
                <a:schemeClr val="accent1">
                  <a:lumMod val="60000"/>
                  <a:lumOff val="40000"/>
                </a:schemeClr>
              </a:solidFill>
              <a:effectLst/>
              <a:uLnTx/>
              <a:uFillTx/>
              <a:latin typeface="Arial Rounded MT Bold" pitchFamily="34" charset="0"/>
              <a:ea typeface="宋体" panose="02010600030101010101" pitchFamily="2" charset="-122"/>
              <a:cs typeface="+mn-cs"/>
            </a:endParaRPr>
          </a:p>
        </p:txBody>
      </p:sp>
      <p:sp>
        <p:nvSpPr>
          <p:cNvPr id="17" name="任意多边形 16"/>
          <p:cNvSpPr/>
          <p:nvPr>
            <p:custDataLst>
              <p:tags r:id="rId6"/>
            </p:custDataLst>
          </p:nvPr>
        </p:nvSpPr>
        <p:spPr>
          <a:xfrm>
            <a:off x="1998663" y="2074863"/>
            <a:ext cx="1042988" cy="785813"/>
          </a:xfrm>
          <a:custGeom>
            <a:avLst/>
            <a:gdLst>
              <a:gd name="connsiteX0" fmla="*/ 619655 w 1042987"/>
              <a:gd name="connsiteY0" fmla="*/ 539750 h 1047750"/>
              <a:gd name="connsiteX1" fmla="*/ 958319 w 1042987"/>
              <a:gd name="connsiteY1" fmla="*/ 539750 h 1047750"/>
              <a:gd name="connsiteX2" fmla="*/ 1042987 w 1042987"/>
              <a:gd name="connsiteY2" fmla="*/ 624418 h 1047750"/>
              <a:gd name="connsiteX3" fmla="*/ 1042987 w 1042987"/>
              <a:gd name="connsiteY3" fmla="*/ 963082 h 1047750"/>
              <a:gd name="connsiteX4" fmla="*/ 958319 w 1042987"/>
              <a:gd name="connsiteY4" fmla="*/ 1047750 h 1047750"/>
              <a:gd name="connsiteX5" fmla="*/ 619655 w 1042987"/>
              <a:gd name="connsiteY5" fmla="*/ 1047750 h 1047750"/>
              <a:gd name="connsiteX6" fmla="*/ 534987 w 1042987"/>
              <a:gd name="connsiteY6" fmla="*/ 963082 h 1047750"/>
              <a:gd name="connsiteX7" fmla="*/ 534987 w 1042987"/>
              <a:gd name="connsiteY7" fmla="*/ 624418 h 1047750"/>
              <a:gd name="connsiteX8" fmla="*/ 619655 w 1042987"/>
              <a:gd name="connsiteY8" fmla="*/ 539750 h 1047750"/>
              <a:gd name="connsiteX9" fmla="*/ 84668 w 1042987"/>
              <a:gd name="connsiteY9" fmla="*/ 539750 h 1047750"/>
              <a:gd name="connsiteX10" fmla="*/ 423332 w 1042987"/>
              <a:gd name="connsiteY10" fmla="*/ 539750 h 1047750"/>
              <a:gd name="connsiteX11" fmla="*/ 508000 w 1042987"/>
              <a:gd name="connsiteY11" fmla="*/ 624418 h 1047750"/>
              <a:gd name="connsiteX12" fmla="*/ 508000 w 1042987"/>
              <a:gd name="connsiteY12" fmla="*/ 963082 h 1047750"/>
              <a:gd name="connsiteX13" fmla="*/ 423332 w 1042987"/>
              <a:gd name="connsiteY13" fmla="*/ 1047750 h 1047750"/>
              <a:gd name="connsiteX14" fmla="*/ 84668 w 1042987"/>
              <a:gd name="connsiteY14" fmla="*/ 1047750 h 1047750"/>
              <a:gd name="connsiteX15" fmla="*/ 0 w 1042987"/>
              <a:gd name="connsiteY15" fmla="*/ 963082 h 1047750"/>
              <a:gd name="connsiteX16" fmla="*/ 0 w 1042987"/>
              <a:gd name="connsiteY16" fmla="*/ 624418 h 1047750"/>
              <a:gd name="connsiteX17" fmla="*/ 84668 w 1042987"/>
              <a:gd name="connsiteY17" fmla="*/ 539750 h 1047750"/>
              <a:gd name="connsiteX18" fmla="*/ 619655 w 1042987"/>
              <a:gd name="connsiteY18" fmla="*/ 0 h 1047750"/>
              <a:gd name="connsiteX19" fmla="*/ 958319 w 1042987"/>
              <a:gd name="connsiteY19" fmla="*/ 0 h 1047750"/>
              <a:gd name="connsiteX20" fmla="*/ 1042987 w 1042987"/>
              <a:gd name="connsiteY20" fmla="*/ 84668 h 1047750"/>
              <a:gd name="connsiteX21" fmla="*/ 1042987 w 1042987"/>
              <a:gd name="connsiteY21" fmla="*/ 423332 h 1047750"/>
              <a:gd name="connsiteX22" fmla="*/ 958319 w 1042987"/>
              <a:gd name="connsiteY22" fmla="*/ 508000 h 1047750"/>
              <a:gd name="connsiteX23" fmla="*/ 619655 w 1042987"/>
              <a:gd name="connsiteY23" fmla="*/ 508000 h 1047750"/>
              <a:gd name="connsiteX24" fmla="*/ 534987 w 1042987"/>
              <a:gd name="connsiteY24" fmla="*/ 423332 h 1047750"/>
              <a:gd name="connsiteX25" fmla="*/ 534987 w 1042987"/>
              <a:gd name="connsiteY25" fmla="*/ 84668 h 1047750"/>
              <a:gd name="connsiteX26" fmla="*/ 619655 w 1042987"/>
              <a:gd name="connsiteY26" fmla="*/ 0 h 1047750"/>
              <a:gd name="connsiteX27" fmla="*/ 84668 w 1042987"/>
              <a:gd name="connsiteY27" fmla="*/ 0 h 1047750"/>
              <a:gd name="connsiteX28" fmla="*/ 423332 w 1042987"/>
              <a:gd name="connsiteY28" fmla="*/ 0 h 1047750"/>
              <a:gd name="connsiteX29" fmla="*/ 508000 w 1042987"/>
              <a:gd name="connsiteY29" fmla="*/ 84668 h 1047750"/>
              <a:gd name="connsiteX30" fmla="*/ 508000 w 1042987"/>
              <a:gd name="connsiteY30" fmla="*/ 423332 h 1047750"/>
              <a:gd name="connsiteX31" fmla="*/ 423332 w 1042987"/>
              <a:gd name="connsiteY31" fmla="*/ 508000 h 1047750"/>
              <a:gd name="connsiteX32" fmla="*/ 84668 w 1042987"/>
              <a:gd name="connsiteY32" fmla="*/ 508000 h 1047750"/>
              <a:gd name="connsiteX33" fmla="*/ 0 w 1042987"/>
              <a:gd name="connsiteY33" fmla="*/ 423332 h 1047750"/>
              <a:gd name="connsiteX34" fmla="*/ 0 w 1042987"/>
              <a:gd name="connsiteY34" fmla="*/ 84668 h 1047750"/>
              <a:gd name="connsiteX35" fmla="*/ 84668 w 1042987"/>
              <a:gd name="connsiteY35" fmla="*/ 0 h 104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42987" h="1047750">
                <a:moveTo>
                  <a:pt x="619655" y="539750"/>
                </a:moveTo>
                <a:lnTo>
                  <a:pt x="958319" y="539750"/>
                </a:lnTo>
                <a:cubicBezTo>
                  <a:pt x="1005080" y="539750"/>
                  <a:pt x="1042987" y="577657"/>
                  <a:pt x="1042987" y="624418"/>
                </a:cubicBezTo>
                <a:lnTo>
                  <a:pt x="1042987" y="963082"/>
                </a:lnTo>
                <a:cubicBezTo>
                  <a:pt x="1042987" y="1009843"/>
                  <a:pt x="1005080" y="1047750"/>
                  <a:pt x="958319" y="1047750"/>
                </a:cubicBezTo>
                <a:lnTo>
                  <a:pt x="619655" y="1047750"/>
                </a:lnTo>
                <a:cubicBezTo>
                  <a:pt x="572894" y="1047750"/>
                  <a:pt x="534987" y="1009843"/>
                  <a:pt x="534987" y="963082"/>
                </a:cubicBezTo>
                <a:lnTo>
                  <a:pt x="534987" y="624418"/>
                </a:lnTo>
                <a:cubicBezTo>
                  <a:pt x="534987" y="577657"/>
                  <a:pt x="572894" y="539750"/>
                  <a:pt x="619655" y="539750"/>
                </a:cubicBezTo>
                <a:close/>
                <a:moveTo>
                  <a:pt x="84668" y="539750"/>
                </a:moveTo>
                <a:lnTo>
                  <a:pt x="423332" y="539750"/>
                </a:lnTo>
                <a:cubicBezTo>
                  <a:pt x="470093" y="539750"/>
                  <a:pt x="508000" y="577657"/>
                  <a:pt x="508000" y="624418"/>
                </a:cubicBezTo>
                <a:lnTo>
                  <a:pt x="508000" y="963082"/>
                </a:lnTo>
                <a:cubicBezTo>
                  <a:pt x="508000" y="1009843"/>
                  <a:pt x="470093" y="1047750"/>
                  <a:pt x="423332" y="1047750"/>
                </a:cubicBezTo>
                <a:lnTo>
                  <a:pt x="84668" y="1047750"/>
                </a:lnTo>
                <a:cubicBezTo>
                  <a:pt x="37907" y="1047750"/>
                  <a:pt x="0" y="1009843"/>
                  <a:pt x="0" y="963082"/>
                </a:cubicBezTo>
                <a:lnTo>
                  <a:pt x="0" y="624418"/>
                </a:lnTo>
                <a:cubicBezTo>
                  <a:pt x="0" y="577657"/>
                  <a:pt x="37907" y="539750"/>
                  <a:pt x="84668" y="539750"/>
                </a:cubicBezTo>
                <a:close/>
                <a:moveTo>
                  <a:pt x="619655" y="0"/>
                </a:moveTo>
                <a:lnTo>
                  <a:pt x="958319" y="0"/>
                </a:lnTo>
                <a:cubicBezTo>
                  <a:pt x="1005080" y="0"/>
                  <a:pt x="1042987" y="37907"/>
                  <a:pt x="1042987" y="84668"/>
                </a:cubicBezTo>
                <a:lnTo>
                  <a:pt x="1042987" y="423332"/>
                </a:lnTo>
                <a:cubicBezTo>
                  <a:pt x="1042987" y="470093"/>
                  <a:pt x="1005080" y="508000"/>
                  <a:pt x="958319" y="508000"/>
                </a:cubicBezTo>
                <a:lnTo>
                  <a:pt x="619655" y="508000"/>
                </a:lnTo>
                <a:cubicBezTo>
                  <a:pt x="572894" y="508000"/>
                  <a:pt x="534987" y="470093"/>
                  <a:pt x="534987" y="423332"/>
                </a:cubicBezTo>
                <a:lnTo>
                  <a:pt x="534987" y="84668"/>
                </a:lnTo>
                <a:cubicBezTo>
                  <a:pt x="534987" y="37907"/>
                  <a:pt x="572894" y="0"/>
                  <a:pt x="619655" y="0"/>
                </a:cubicBezTo>
                <a:close/>
                <a:moveTo>
                  <a:pt x="84668" y="0"/>
                </a:moveTo>
                <a:lnTo>
                  <a:pt x="423332" y="0"/>
                </a:lnTo>
                <a:cubicBezTo>
                  <a:pt x="470093" y="0"/>
                  <a:pt x="508000" y="37907"/>
                  <a:pt x="508000" y="84668"/>
                </a:cubicBezTo>
                <a:lnTo>
                  <a:pt x="508000" y="423332"/>
                </a:lnTo>
                <a:cubicBezTo>
                  <a:pt x="508000" y="470093"/>
                  <a:pt x="470093" y="508000"/>
                  <a:pt x="423332" y="508000"/>
                </a:cubicBezTo>
                <a:lnTo>
                  <a:pt x="84668" y="508000"/>
                </a:lnTo>
                <a:cubicBezTo>
                  <a:pt x="37907" y="508000"/>
                  <a:pt x="0" y="470093"/>
                  <a:pt x="0" y="423332"/>
                </a:cubicBezTo>
                <a:lnTo>
                  <a:pt x="0" y="84668"/>
                </a:lnTo>
                <a:cubicBezTo>
                  <a:pt x="0" y="37907"/>
                  <a:pt x="37907" y="0"/>
                  <a:pt x="84668" y="0"/>
                </a:cubicBez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5pPr>
          </a:lstStyle>
          <a:p>
            <a:pPr lvl="0" indent="0"/>
            <a:r>
              <a:rPr lang="en-US" altLang="zh-CN" sz="5400" dirty="0">
                <a:solidFill>
                  <a:srgbClr val="3B5518"/>
                </a:solidFill>
                <a:latin typeface="Arial Rounded MT Bold" pitchFamily="34" charset="0"/>
                <a:ea typeface="幼圆" panose="02010509060101010101" pitchFamily="49" charset="-122"/>
              </a:rPr>
              <a:t>04</a:t>
            </a:r>
            <a:endParaRPr lang="zh-CN" altLang="en-US" sz="5400" dirty="0">
              <a:solidFill>
                <a:srgbClr val="3B5518"/>
              </a:solidFill>
              <a:latin typeface="Arial Rounded MT Bold" pitchFamily="34" charset="0"/>
              <a:ea typeface="幼圆" panose="02010509060101010101" pitchFamily="49" charset="-122"/>
            </a:endParaRPr>
          </a:p>
        </p:txBody>
      </p:sp>
      <p:sp>
        <p:nvSpPr>
          <p:cNvPr id="11" name="任意多边形 10"/>
          <p:cNvSpPr/>
          <p:nvPr>
            <p:custDataLst>
              <p:tags r:id="rId7"/>
            </p:custDataLst>
          </p:nvPr>
        </p:nvSpPr>
        <p:spPr>
          <a:xfrm>
            <a:off x="5295900" y="0"/>
            <a:ext cx="3848100" cy="5143500"/>
          </a:xfrm>
          <a:custGeom>
            <a:avLst/>
            <a:gdLst>
              <a:gd name="connsiteX0" fmla="*/ 0 w 3848100"/>
              <a:gd name="connsiteY0" fmla="*/ 0 h 6858000"/>
              <a:gd name="connsiteX1" fmla="*/ 3848100 w 3848100"/>
              <a:gd name="connsiteY1" fmla="*/ 0 h 6858000"/>
              <a:gd name="connsiteX2" fmla="*/ 3848100 w 3848100"/>
              <a:gd name="connsiteY2" fmla="*/ 6858000 h 6858000"/>
              <a:gd name="connsiteX3" fmla="*/ 0 w 3848100"/>
              <a:gd name="connsiteY3" fmla="*/ 6858000 h 6858000"/>
              <a:gd name="connsiteX4" fmla="*/ 2387600 w 3848100"/>
              <a:gd name="connsiteY4" fmla="*/ 3429000 h 6858000"/>
              <a:gd name="connsiteX5" fmla="*/ 0 w 38481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48100" h="6858000">
                <a:moveTo>
                  <a:pt x="0" y="0"/>
                </a:moveTo>
                <a:lnTo>
                  <a:pt x="3848100" y="0"/>
                </a:lnTo>
                <a:lnTo>
                  <a:pt x="3848100" y="6858000"/>
                </a:lnTo>
                <a:lnTo>
                  <a:pt x="0" y="6858000"/>
                </a:lnTo>
                <a:cubicBezTo>
                  <a:pt x="1318635" y="6858000"/>
                  <a:pt x="2387600" y="5322784"/>
                  <a:pt x="2387600" y="3429000"/>
                </a:cubicBezTo>
                <a:cubicBezTo>
                  <a:pt x="2387600" y="1535216"/>
                  <a:pt x="1318635" y="0"/>
                  <a:pt x="0" y="0"/>
                </a:cubicBezTo>
                <a:close/>
              </a:path>
            </a:pathLst>
          </a:custGeom>
          <a:gradFill flip="none" rotWithShape="1">
            <a:gsLst>
              <a:gs pos="0">
                <a:schemeClr val="accent1">
                  <a:alpha val="50000"/>
                </a:schemeClr>
              </a:gs>
              <a:gs pos="53000">
                <a:schemeClr val="accent1">
                  <a:lumMod val="60000"/>
                  <a:lumOff val="40000"/>
                  <a:alpha val="20000"/>
                </a:schemeClr>
              </a:gs>
              <a:gs pos="10000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5pPr>
          </a:lstStyle>
          <a:p>
            <a:endParaRPr>
              <a:latin typeface="Arial" panose="020B0604020202020204" pitchFamily="34" charset="0"/>
              <a:ea typeface="宋体" panose="02010600030101010101" pitchFamily="2" charset="-122"/>
            </a:endParaRPr>
          </a:p>
        </p:txBody>
      </p:sp>
    </p:spTree>
    <p:custDataLst>
      <p:tags r:id="rId8"/>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4577" name="图片 1" descr="c8077739b251a013b8998fce"/>
          <p:cNvPicPr>
            <a:picLocks noChangeAspect="1"/>
          </p:cNvPicPr>
          <p:nvPr/>
        </p:nvPicPr>
        <p:blipFill>
          <a:blip r:embed="rId1"/>
          <a:stretch>
            <a:fillRect/>
          </a:stretch>
        </p:blipFill>
        <p:spPr>
          <a:xfrm>
            <a:off x="-58737" y="-109537"/>
            <a:ext cx="9261475" cy="5360987"/>
          </a:xfrm>
          <a:prstGeom prst="rect">
            <a:avLst/>
          </a:prstGeom>
          <a:noFill/>
          <a:ln w="9525">
            <a:noFill/>
          </a:ln>
        </p:spPr>
      </p:pic>
      <p:sp>
        <p:nvSpPr>
          <p:cNvPr id="23554" name="内容占位符 2"/>
          <p:cNvSpPr>
            <a:spLocks noGrp="1"/>
          </p:cNvSpPr>
          <p:nvPr>
            <p:ph idx="1"/>
          </p:nvPr>
        </p:nvSpPr>
        <p:spPr>
          <a:xfrm>
            <a:off x="246063" y="46355"/>
            <a:ext cx="8366125" cy="4281488"/>
          </a:xfrm>
        </p:spPr>
        <p:txBody>
          <a:bodyPr vert="horz" wrap="square" lIns="91440" tIns="45720" rIns="91440" bIns="45720" numCol="1" rtlCol="0" anchor="t" anchorCtr="0" compatLnSpc="1"/>
          <a:lstStyle/>
          <a:p>
            <a:pPr marL="267970" marR="0" lvl="0" indent="349250" algn="just" defTabSz="685800" rtl="0" eaLnBrk="1" fontAlgn="auto" latinLnBrk="0" hangingPunct="1">
              <a:lnSpc>
                <a:spcPct val="150000"/>
              </a:lnSpc>
              <a:spcBef>
                <a:spcPct val="0"/>
              </a:spcBef>
              <a:spcAft>
                <a:spcPts val="0"/>
              </a:spcAft>
              <a:buClr>
                <a:schemeClr val="accent1"/>
              </a:buClr>
              <a:buSzPct val="70000"/>
              <a:buFont typeface="Wingdings" panose="05000000000000000000" pitchFamily="2" charset="2"/>
              <a:buNone/>
              <a:defRPr/>
            </a:pPr>
            <a:r>
              <a:rPr kumimoji="0" lang="en-US" sz="1200" b="1" i="0" u="none" strike="noStrike" kern="1200" cap="none" spc="0" normalizeH="0" baseline="0" noProof="0" smtClean="0">
                <a:ln>
                  <a:noFill/>
                </a:ln>
                <a:solidFill>
                  <a:srgbClr val="657B3E"/>
                </a:solidFill>
                <a:effectLst/>
                <a:uLnTx/>
                <a:uFillTx/>
                <a:latin typeface="Arial" panose="020B0604020202020204" pitchFamily="34" charset="0"/>
                <a:ea typeface="微软雅黑" pitchFamily="34" charset="-122"/>
                <a:cs typeface="+mn-cs"/>
              </a:rPr>
              <a:t>                                               </a:t>
            </a:r>
            <a:r>
              <a:rPr kumimoji="0" lang="en-US" sz="1600" b="1" i="0" u="none" strike="noStrike" kern="1200" cap="none" spc="0" normalizeH="0" baseline="0" noProof="0" smtClean="0">
                <a:ln>
                  <a:noFill/>
                </a:ln>
                <a:solidFill>
                  <a:srgbClr val="657B3E"/>
                </a:solidFill>
                <a:effectLst/>
                <a:uLnTx/>
                <a:uFillTx/>
                <a:latin typeface="Arial" panose="020B0604020202020204" pitchFamily="34" charset="0"/>
                <a:ea typeface="微软雅黑" pitchFamily="34" charset="-122"/>
                <a:cs typeface="+mn-cs"/>
              </a:rPr>
              <a:t>学无止境，遇见新我</a:t>
            </a:r>
            <a:r>
              <a:rPr kumimoji="0" lang="zh-CN" sz="750" i="0" strike="noStrike" baseline="0" noProof="0" smtClean="0">
                <a:ln>
                  <a:noFill/>
                </a:ln>
                <a:solidFill>
                  <a:schemeClr val="tx1"/>
                </a:solidFill>
                <a:effectLst/>
                <a:uLnTx/>
                <a:uFillTx/>
                <a:latin typeface="Arial" panose="020B0604020202020204" pitchFamily="34" charset="0"/>
                <a:ea typeface="微软雅黑" pitchFamily="34" charset="-122"/>
                <a:cs typeface="+mn-cs"/>
              </a:rPr>
              <a:t>                                                                                                                         </a:t>
            </a:r>
            <a:endParaRPr kumimoji="0" lang="zh-CN" sz="750" i="0" strike="noStrike" baseline="0" noProof="0" smtClean="0">
              <a:ln>
                <a:noFill/>
              </a:ln>
              <a:solidFill>
                <a:schemeClr val="tx1"/>
              </a:solidFill>
              <a:effectLst/>
              <a:uLnTx/>
              <a:uFillTx/>
              <a:latin typeface="Arial" panose="020B0604020202020204" pitchFamily="34" charset="0"/>
              <a:ea typeface="微软雅黑" pitchFamily="34" charset="-122"/>
              <a:cs typeface="+mn-cs"/>
            </a:endParaRPr>
          </a:p>
          <a:p>
            <a:pPr marL="267970" marR="0" lvl="0" indent="349250" algn="just" defTabSz="685800" rtl="0" eaLnBrk="1" fontAlgn="auto" latinLnBrk="0" hangingPunct="1">
              <a:lnSpc>
                <a:spcPct val="150000"/>
              </a:lnSpc>
              <a:spcBef>
                <a:spcPct val="0"/>
              </a:spcBef>
              <a:spcAft>
                <a:spcPts val="0"/>
              </a:spcAft>
              <a:buClr>
                <a:schemeClr val="accent1"/>
              </a:buClr>
              <a:buSzPct val="70000"/>
              <a:buFont typeface="Wingdings" panose="05000000000000000000" pitchFamily="2" charset="2"/>
              <a:buNone/>
              <a:defRPr/>
            </a:pPr>
            <a:r>
              <a:rPr kumimoji="0" lang="zh-CN" sz="1000" i="0" strike="noStrike" baseline="0" noProof="0" smtClean="0">
                <a:ln>
                  <a:noFill/>
                </a:ln>
                <a:solidFill>
                  <a:schemeClr val="tx1"/>
                </a:solidFill>
                <a:effectLst/>
                <a:uLnTx/>
                <a:uFillTx/>
                <a:latin typeface="Arial" panose="020B0604020202020204" pitchFamily="34" charset="0"/>
                <a:ea typeface="微软雅黑" pitchFamily="34" charset="-122"/>
                <a:cs typeface="+mn-cs"/>
              </a:rPr>
              <a:t>随着信息技术逐渐在保教活动中得以广泛应用，我越来越感到自己懂得太少，掌握的知识不足。作为一名幼教战线的青年教师，在培训过程中，我一直怀着饱满的热情，认真学习，大胆实践，在学习之余和同事姐妹们交流学习体会， 所以彼此的信息技术能力进步很快。 通过这次信息技术远程培训，我深有体会： 1、提高了我们幼教的教育信息技术素养 。“学高为师，身正为范”，第一周的远程教育培训，对本人现有信息技术状况的测评就让我感觉到：做为一名教师要做的还远远不止这些，教师的教学是一门科学，需要研究。教育信息技术也是一门科学，更要研究，教师要成为研究者，研究教育教学的规律与教育信息技术整合的问题。同时，我们也认识到教师的成长也离不开教育信息技术，特别是我们青年教师。 通过此次培训，让我认识到，学会把信息技术应用在保教活动中能使自己的教学过程条理清晰， 幼儿兴趣浓厚、明白易懂， 使我对课程发展、 教育信息技术有了新的认识。 2、提高了专业知识水平 。这次给我们培训的老师，他们的教学经验，专业知识水平，敬业精神都是一等一的。经过他们耐心细致的讲解，让我认识到学无止尽，自己的专业知识、学科理论等水平还有待于不断地提高。要在今后的教学生活中不断地复习、巩固、运用。真正的把保教活动和教育信息技术整合，融会贯通。 3、教育理念不断得到更新 。通过这次培训理论与实践的学习，使我逐步更新了远程教育教学观念，了解了先进的教育科学基本理论，在教学活动中更能如鱼得水、调整自身的角色和教学方式、方法。在培训期间，老师们组织我们分小组研讨优秀的教育教学课例、教学设计、课题研究等，使我们能够理论联系实际，切实提高教育教学的能力和水平。 也使我们发现了自己在教育教学中需解决的根本的问题， 发现了各自在教育教学中的差距与不足。 4、教育教学理论掌握得更为系统。通过这次培训， 使我对远程教育教学的理论与方法掌握得更加系统，使我感到比原来站得高了，看得远了，有一种“天更蓝、地更绿、水更清”的感觉。这个培训，我是得益最多的，是老师们让我对一些教育观念的理解更加深刻;对 教学理论的认识更加明晰; 对开展教研活动的方式更加明确; 对投身教育改革的激情更加充沛。 </a:t>
            </a:r>
            <a:endParaRPr kumimoji="0" lang="zh-CN" sz="1000" i="0" strike="noStrike" baseline="0" noProof="0" smtClean="0">
              <a:ln>
                <a:noFill/>
              </a:ln>
              <a:solidFill>
                <a:schemeClr val="tx1"/>
              </a:solidFill>
              <a:effectLst/>
              <a:uLnTx/>
              <a:uFillTx/>
              <a:latin typeface="Arial" panose="020B0604020202020204" pitchFamily="34" charset="0"/>
              <a:ea typeface="微软雅黑" pitchFamily="34" charset="-122"/>
              <a:cs typeface="+mn-cs"/>
            </a:endParaRPr>
          </a:p>
          <a:p>
            <a:pPr marL="267970" marR="0" lvl="0" indent="349250" algn="just" defTabSz="685800" rtl="0" eaLnBrk="1" fontAlgn="auto" latinLnBrk="0" hangingPunct="1">
              <a:lnSpc>
                <a:spcPct val="150000"/>
              </a:lnSpc>
              <a:spcBef>
                <a:spcPct val="0"/>
              </a:spcBef>
              <a:spcAft>
                <a:spcPts val="0"/>
              </a:spcAft>
              <a:buClr>
                <a:schemeClr val="accent1"/>
              </a:buClr>
              <a:buSzPct val="70000"/>
              <a:buFont typeface="Wingdings" panose="05000000000000000000" pitchFamily="2" charset="2"/>
              <a:buNone/>
              <a:defRPr/>
            </a:pPr>
            <a:r>
              <a:rPr kumimoji="0" lang="zh-CN" sz="900" i="0" strike="noStrike" baseline="0" noProof="0" smtClean="0">
                <a:ln>
                  <a:noFill/>
                </a:ln>
                <a:solidFill>
                  <a:schemeClr val="tx1"/>
                </a:solidFill>
                <a:effectLst/>
                <a:uLnTx/>
                <a:uFillTx/>
                <a:latin typeface="Arial" panose="020B0604020202020204" pitchFamily="34" charset="0"/>
                <a:ea typeface="微软雅黑" pitchFamily="34" charset="-122"/>
                <a:cs typeface="+mn-cs"/>
              </a:rPr>
              <a:t>　　“路漫漫其修远兮，吾将上下而求索”。我一定把这些感悟用在以后的教育教学中，并不断的完善它。把教育技术这种新的教学模式，合理地融入一日保教活动中，提高保教活动的质量。 </a:t>
            </a:r>
            <a:endParaRPr kumimoji="0" lang="zh-CN" sz="900" i="0" strike="noStrike" baseline="0" noProof="0" smtClean="0">
              <a:ln>
                <a:noFill/>
              </a:ln>
              <a:solidFill>
                <a:schemeClr val="tx1"/>
              </a:solidFill>
              <a:effectLst/>
              <a:uLnTx/>
              <a:uFillTx/>
              <a:latin typeface="Arial" panose="020B0604020202020204" pitchFamily="34" charset="0"/>
              <a:ea typeface="微软雅黑" pitchFamily="34" charset="-122"/>
              <a:cs typeface="+mn-cs"/>
            </a:endParaRPr>
          </a:p>
          <a:p>
            <a:pPr marL="267970" marR="0" lvl="0" indent="349250" algn="just" defTabSz="685800" rtl="0" eaLnBrk="1" fontAlgn="auto" latinLnBrk="0" hangingPunct="1">
              <a:lnSpc>
                <a:spcPct val="150000"/>
              </a:lnSpc>
              <a:spcBef>
                <a:spcPct val="0"/>
              </a:spcBef>
              <a:spcAft>
                <a:spcPts val="0"/>
              </a:spcAft>
              <a:buClr>
                <a:schemeClr val="accent1"/>
              </a:buClr>
              <a:buSzPct val="70000"/>
              <a:buFont typeface="Wingdings" panose="05000000000000000000" pitchFamily="2" charset="2"/>
              <a:buNone/>
              <a:defRPr/>
            </a:pPr>
            <a:r>
              <a:rPr kumimoji="0" lang="zh-CN" sz="900" i="0" strike="noStrike" baseline="0" noProof="0" smtClean="0">
                <a:ln>
                  <a:noFill/>
                </a:ln>
                <a:solidFill>
                  <a:schemeClr val="tx1"/>
                </a:solidFill>
                <a:effectLst/>
                <a:uLnTx/>
                <a:uFillTx/>
                <a:latin typeface="Arial" panose="020B0604020202020204" pitchFamily="34" charset="0"/>
                <a:ea typeface="微软雅黑" pitchFamily="34" charset="-122"/>
                <a:cs typeface="+mn-cs"/>
              </a:rPr>
              <a:t>陈杰</a:t>
            </a:r>
            <a:endParaRPr kumimoji="0" lang="zh-CN" sz="900" i="0" strike="noStrike" baseline="0" noProof="0" smtClean="0">
              <a:ln>
                <a:noFill/>
              </a:ln>
              <a:solidFill>
                <a:schemeClr val="tx1"/>
              </a:solidFill>
              <a:effectLst/>
              <a:uLnTx/>
              <a:uFillTx/>
              <a:latin typeface="Arial" panose="020B0604020202020204" pitchFamily="34" charset="0"/>
              <a:ea typeface="微软雅黑" pitchFamily="34" charset="-122"/>
              <a:cs typeface="+mn-cs"/>
            </a:endParaRPr>
          </a:p>
        </p:txBody>
      </p:sp>
      <p:sp>
        <p:nvSpPr>
          <p:cNvPr id="24579" name="Rectangle 22"/>
          <p:cNvSpPr/>
          <p:nvPr/>
        </p:nvSpPr>
        <p:spPr>
          <a:xfrm rot="-1617329">
            <a:off x="-60325" y="80963"/>
            <a:ext cx="2212975" cy="519112"/>
          </a:xfrm>
          <a:prstGeom prst="rect">
            <a:avLst/>
          </a:prstGeom>
          <a:noFill/>
          <a:ln w="9525">
            <a:noFill/>
          </a:ln>
        </p:spPr>
        <p:txBody>
          <a:bodyPr anchor="t">
            <a:spAutoFit/>
          </a:bodyPr>
          <a:p>
            <a:pPr lvl="0" indent="0"/>
            <a:r>
              <a:rPr lang="zh-CN" altLang="en-US" sz="2800" dirty="0">
                <a:solidFill>
                  <a:srgbClr val="0000FF"/>
                </a:solidFill>
                <a:latin typeface="Arial" panose="020B0604020202020204" pitchFamily="34" charset="0"/>
                <a:ea typeface="金桥简行楷" pitchFamily="2" charset="-122"/>
              </a:rPr>
              <a:t>优秀心语</a:t>
            </a:r>
            <a:endParaRPr lang="zh-CN" altLang="en-US" sz="2800" dirty="0">
              <a:solidFill>
                <a:srgbClr val="0000FF"/>
              </a:solidFill>
              <a:latin typeface="Arial" panose="020B0604020202020204" pitchFamily="34" charset="0"/>
              <a:ea typeface="金桥简行楷"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椭圆 2"/>
          <p:cNvSpPr/>
          <p:nvPr>
            <p:custDataLst>
              <p:tags r:id="rId1"/>
            </p:custDataLst>
          </p:nvPr>
        </p:nvSpPr>
        <p:spPr>
          <a:xfrm>
            <a:off x="5295901" y="0"/>
            <a:ext cx="2387600" cy="5143500"/>
          </a:xfrm>
          <a:custGeom>
            <a:avLst/>
            <a:gdLst>
              <a:gd name="connsiteX0" fmla="*/ 0 w 4775200"/>
              <a:gd name="connsiteY0" fmla="*/ 3429000 h 6858000"/>
              <a:gd name="connsiteX1" fmla="*/ 2387600 w 4775200"/>
              <a:gd name="connsiteY1" fmla="*/ 0 h 6858000"/>
              <a:gd name="connsiteX2" fmla="*/ 4775200 w 4775200"/>
              <a:gd name="connsiteY2" fmla="*/ 3429000 h 6858000"/>
              <a:gd name="connsiteX3" fmla="*/ 2387600 w 4775200"/>
              <a:gd name="connsiteY3" fmla="*/ 6858000 h 6858000"/>
              <a:gd name="connsiteX4" fmla="*/ 0 w 4775200"/>
              <a:gd name="connsiteY4" fmla="*/ 3429000 h 6858000"/>
              <a:gd name="connsiteX0-1" fmla="*/ 0 w 4775200"/>
              <a:gd name="connsiteY0-2" fmla="*/ 3429000 h 6858000"/>
              <a:gd name="connsiteX1-3" fmla="*/ 2387600 w 4775200"/>
              <a:gd name="connsiteY1-4" fmla="*/ 0 h 6858000"/>
              <a:gd name="connsiteX2-5" fmla="*/ 4775200 w 4775200"/>
              <a:gd name="connsiteY2-6" fmla="*/ 3429000 h 6858000"/>
              <a:gd name="connsiteX3-7" fmla="*/ 2387600 w 4775200"/>
              <a:gd name="connsiteY3-8" fmla="*/ 6858000 h 6858000"/>
              <a:gd name="connsiteX4-9" fmla="*/ 91440 w 4775200"/>
              <a:gd name="connsiteY4-10" fmla="*/ 3520440 h 6858000"/>
              <a:gd name="connsiteX0-11" fmla="*/ 0 w 4775200"/>
              <a:gd name="connsiteY0-12" fmla="*/ 3429000 h 6858000"/>
              <a:gd name="connsiteX1-13" fmla="*/ 2387600 w 4775200"/>
              <a:gd name="connsiteY1-14" fmla="*/ 0 h 6858000"/>
              <a:gd name="connsiteX2-15" fmla="*/ 4775200 w 4775200"/>
              <a:gd name="connsiteY2-16" fmla="*/ 3429000 h 6858000"/>
              <a:gd name="connsiteX3-17" fmla="*/ 2387600 w 4775200"/>
              <a:gd name="connsiteY3-18" fmla="*/ 6858000 h 6858000"/>
              <a:gd name="connsiteX0-19" fmla="*/ 0 w 2387600"/>
              <a:gd name="connsiteY0-20" fmla="*/ 0 h 6858000"/>
              <a:gd name="connsiteX1-21" fmla="*/ 2387600 w 2387600"/>
              <a:gd name="connsiteY1-22" fmla="*/ 3429000 h 6858000"/>
              <a:gd name="connsiteX2-23" fmla="*/ 0 w 2387600"/>
              <a:gd name="connsiteY2-24" fmla="*/ 6858000 h 6858000"/>
            </a:gdLst>
            <a:ahLst/>
            <a:cxnLst>
              <a:cxn ang="0">
                <a:pos x="connsiteX0-1" y="connsiteY0-2"/>
              </a:cxn>
              <a:cxn ang="0">
                <a:pos x="connsiteX1-3" y="connsiteY1-4"/>
              </a:cxn>
              <a:cxn ang="0">
                <a:pos x="connsiteX2-5" y="connsiteY2-6"/>
              </a:cxn>
            </a:cxnLst>
            <a:rect l="l" t="t" r="r" b="b"/>
            <a:pathLst>
              <a:path w="2387600" h="6858000">
                <a:moveTo>
                  <a:pt x="0" y="0"/>
                </a:moveTo>
                <a:cubicBezTo>
                  <a:pt x="1318635" y="0"/>
                  <a:pt x="2387600" y="1535216"/>
                  <a:pt x="2387600" y="3429000"/>
                </a:cubicBezTo>
                <a:cubicBezTo>
                  <a:pt x="2387600" y="5322784"/>
                  <a:pt x="1318635" y="6858000"/>
                  <a:pt x="0" y="6858000"/>
                </a:cubicBezTo>
              </a:path>
            </a:pathLst>
          </a:custGeom>
          <a:noFill/>
          <a:ln w="12700">
            <a:gradFill flip="none" rotWithShape="1">
              <a:gsLst>
                <a:gs pos="0">
                  <a:schemeClr val="accent1">
                    <a:alpha val="50000"/>
                  </a:schemeClr>
                </a:gs>
                <a:gs pos="53000">
                  <a:schemeClr val="accent1">
                    <a:lumMod val="60000"/>
                    <a:lumOff val="40000"/>
                    <a:alpha val="50000"/>
                  </a:schemeClr>
                </a:gs>
                <a:gs pos="100000">
                  <a:schemeClr val="bg1">
                    <a:alpha val="0"/>
                  </a:scheme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anchor="ctr"/>
          <a:p>
            <a:pPr lvl="0" eaLnBrk="1" fontAlgn="base" hangingPunct="1"/>
            <a:endParaRPr lang="zh-CN" altLang="en-US" strike="noStrike" noProof="1" dirty="0">
              <a:solidFill>
                <a:srgbClr val="FFFFFF"/>
              </a:solidFill>
              <a:latin typeface="Calibri" panose="020F0502020204030204" pitchFamily="34" charset="0"/>
              <a:ea typeface="幼圆" panose="02010509060101010101" pitchFamily="49" charset="-122"/>
            </a:endParaRPr>
          </a:p>
        </p:txBody>
      </p:sp>
      <p:sp>
        <p:nvSpPr>
          <p:cNvPr id="7" name="椭圆 2"/>
          <p:cNvSpPr/>
          <p:nvPr>
            <p:custDataLst>
              <p:tags r:id="rId2"/>
            </p:custDataLst>
          </p:nvPr>
        </p:nvSpPr>
        <p:spPr>
          <a:xfrm>
            <a:off x="5124450" y="0"/>
            <a:ext cx="2387600" cy="5143500"/>
          </a:xfrm>
          <a:custGeom>
            <a:avLst/>
            <a:gdLst>
              <a:gd name="connsiteX0" fmla="*/ 0 w 4775200"/>
              <a:gd name="connsiteY0" fmla="*/ 3429000 h 6858000"/>
              <a:gd name="connsiteX1" fmla="*/ 2387600 w 4775200"/>
              <a:gd name="connsiteY1" fmla="*/ 0 h 6858000"/>
              <a:gd name="connsiteX2" fmla="*/ 4775200 w 4775200"/>
              <a:gd name="connsiteY2" fmla="*/ 3429000 h 6858000"/>
              <a:gd name="connsiteX3" fmla="*/ 2387600 w 4775200"/>
              <a:gd name="connsiteY3" fmla="*/ 6858000 h 6858000"/>
              <a:gd name="connsiteX4" fmla="*/ 0 w 4775200"/>
              <a:gd name="connsiteY4" fmla="*/ 3429000 h 6858000"/>
              <a:gd name="connsiteX0-1" fmla="*/ 0 w 4775200"/>
              <a:gd name="connsiteY0-2" fmla="*/ 3429000 h 6858000"/>
              <a:gd name="connsiteX1-3" fmla="*/ 2387600 w 4775200"/>
              <a:gd name="connsiteY1-4" fmla="*/ 0 h 6858000"/>
              <a:gd name="connsiteX2-5" fmla="*/ 4775200 w 4775200"/>
              <a:gd name="connsiteY2-6" fmla="*/ 3429000 h 6858000"/>
              <a:gd name="connsiteX3-7" fmla="*/ 2387600 w 4775200"/>
              <a:gd name="connsiteY3-8" fmla="*/ 6858000 h 6858000"/>
              <a:gd name="connsiteX4-9" fmla="*/ 91440 w 4775200"/>
              <a:gd name="connsiteY4-10" fmla="*/ 3520440 h 6858000"/>
              <a:gd name="connsiteX0-11" fmla="*/ 0 w 4775200"/>
              <a:gd name="connsiteY0-12" fmla="*/ 3429000 h 6858000"/>
              <a:gd name="connsiteX1-13" fmla="*/ 2387600 w 4775200"/>
              <a:gd name="connsiteY1-14" fmla="*/ 0 h 6858000"/>
              <a:gd name="connsiteX2-15" fmla="*/ 4775200 w 4775200"/>
              <a:gd name="connsiteY2-16" fmla="*/ 3429000 h 6858000"/>
              <a:gd name="connsiteX3-17" fmla="*/ 2387600 w 4775200"/>
              <a:gd name="connsiteY3-18" fmla="*/ 6858000 h 6858000"/>
              <a:gd name="connsiteX0-19" fmla="*/ 0 w 2387600"/>
              <a:gd name="connsiteY0-20" fmla="*/ 0 h 6858000"/>
              <a:gd name="connsiteX1-21" fmla="*/ 2387600 w 2387600"/>
              <a:gd name="connsiteY1-22" fmla="*/ 3429000 h 6858000"/>
              <a:gd name="connsiteX2-23" fmla="*/ 0 w 2387600"/>
              <a:gd name="connsiteY2-24" fmla="*/ 6858000 h 6858000"/>
            </a:gdLst>
            <a:ahLst/>
            <a:cxnLst>
              <a:cxn ang="0">
                <a:pos x="connsiteX0-1" y="connsiteY0-2"/>
              </a:cxn>
              <a:cxn ang="0">
                <a:pos x="connsiteX1-3" y="connsiteY1-4"/>
              </a:cxn>
              <a:cxn ang="0">
                <a:pos x="connsiteX2-5" y="connsiteY2-6"/>
              </a:cxn>
            </a:cxnLst>
            <a:rect l="l" t="t" r="r" b="b"/>
            <a:pathLst>
              <a:path w="2387600" h="6858000">
                <a:moveTo>
                  <a:pt x="0" y="0"/>
                </a:moveTo>
                <a:cubicBezTo>
                  <a:pt x="1318635" y="0"/>
                  <a:pt x="2387600" y="1535216"/>
                  <a:pt x="2387600" y="3429000"/>
                </a:cubicBezTo>
                <a:cubicBezTo>
                  <a:pt x="2387600" y="5322784"/>
                  <a:pt x="1318635" y="6858000"/>
                  <a:pt x="0" y="6858000"/>
                </a:cubicBezTo>
              </a:path>
            </a:pathLst>
          </a:custGeom>
          <a:noFill/>
          <a:ln w="12700">
            <a:gradFill flip="none" rotWithShape="1">
              <a:gsLst>
                <a:gs pos="0">
                  <a:schemeClr val="accent1">
                    <a:alpha val="50000"/>
                  </a:schemeClr>
                </a:gs>
                <a:gs pos="53000">
                  <a:schemeClr val="accent1">
                    <a:lumMod val="60000"/>
                    <a:lumOff val="40000"/>
                    <a:alpha val="50000"/>
                  </a:schemeClr>
                </a:gs>
                <a:gs pos="100000">
                  <a:schemeClr val="bg1">
                    <a:alpha val="0"/>
                  </a:schemeClr>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anchor="ctr"/>
          <a:p>
            <a:pPr lvl="0" eaLnBrk="1" fontAlgn="base" hangingPunct="1"/>
            <a:endParaRPr lang="zh-CN" altLang="en-US" strike="noStrike" noProof="1" dirty="0">
              <a:solidFill>
                <a:srgbClr val="FFFFFF"/>
              </a:solidFill>
              <a:latin typeface="Calibri" panose="020F0502020204030204" pitchFamily="34" charset="0"/>
              <a:ea typeface="幼圆" panose="02010509060101010101" pitchFamily="49" charset="-122"/>
            </a:endParaRPr>
          </a:p>
        </p:txBody>
      </p:sp>
      <p:sp>
        <p:nvSpPr>
          <p:cNvPr id="8" name="文本框 7"/>
          <p:cNvSpPr txBox="1"/>
          <p:nvPr>
            <p:custDataLst>
              <p:tags r:id="rId3"/>
            </p:custDataLst>
          </p:nvPr>
        </p:nvSpPr>
        <p:spPr>
          <a:xfrm>
            <a:off x="1841500" y="2066925"/>
            <a:ext cx="5499100" cy="438150"/>
          </a:xfrm>
          <a:prstGeom prst="rect">
            <a:avLst/>
          </a:prstGeom>
          <a:noFill/>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1200" cap="none" spc="0" normalizeH="0" baseline="0" noProof="0" dirty="0">
                <a:ln>
                  <a:noFill/>
                </a:ln>
                <a:solidFill>
                  <a:schemeClr val="accent1">
                    <a:lumMod val="75000"/>
                  </a:schemeClr>
                </a:solidFill>
                <a:effectLst/>
                <a:uLnTx/>
                <a:uFillTx/>
                <a:latin typeface="Arial Rounded MT Bold" pitchFamily="34" charset="0"/>
                <a:ea typeface="宋体" panose="02010600030101010101" pitchFamily="2" charset="-122"/>
                <a:cs typeface="+mn-cs"/>
              </a:rPr>
              <a:t>温馨提示</a:t>
            </a:r>
            <a:endParaRPr kumimoji="0" lang="zh-CN" altLang="en-US" sz="3200" b="1" i="0" u="none" strike="noStrike" kern="1200" cap="none" spc="0" normalizeH="0" baseline="0" noProof="0" dirty="0">
              <a:ln>
                <a:noFill/>
              </a:ln>
              <a:solidFill>
                <a:schemeClr val="accent1">
                  <a:lumMod val="75000"/>
                </a:schemeClr>
              </a:solidFill>
              <a:effectLst/>
              <a:uLnTx/>
              <a:uFillTx/>
              <a:latin typeface="Arial Rounded MT Bold" pitchFamily="34" charset="0"/>
              <a:ea typeface="宋体" panose="02010600030101010101" pitchFamily="2" charset="-122"/>
              <a:cs typeface="+mn-cs"/>
            </a:endParaRPr>
          </a:p>
        </p:txBody>
      </p:sp>
      <p:cxnSp>
        <p:nvCxnSpPr>
          <p:cNvPr id="10" name="直接连接符 9"/>
          <p:cNvCxnSpPr/>
          <p:nvPr>
            <p:custDataLst>
              <p:tags r:id="rId4"/>
            </p:custDataLst>
          </p:nvPr>
        </p:nvCxnSpPr>
        <p:spPr>
          <a:xfrm>
            <a:off x="3213100" y="2505075"/>
            <a:ext cx="40068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文本框 11"/>
          <p:cNvSpPr txBox="1"/>
          <p:nvPr>
            <p:custDataLst>
              <p:tags r:id="rId5"/>
            </p:custDataLst>
          </p:nvPr>
        </p:nvSpPr>
        <p:spPr>
          <a:xfrm>
            <a:off x="1822450" y="2505075"/>
            <a:ext cx="5499100" cy="358775"/>
          </a:xfrm>
          <a:prstGeom prst="rect">
            <a:avLst/>
          </a:prstGeom>
          <a:noFill/>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500" b="1" i="0" u="none" strike="noStrike" kern="1200" cap="none" spc="0" normalizeH="0" baseline="0" noProof="0" dirty="0">
                <a:ln>
                  <a:noFill/>
                </a:ln>
                <a:solidFill>
                  <a:schemeClr val="accent1">
                    <a:lumMod val="60000"/>
                    <a:lumOff val="40000"/>
                  </a:schemeClr>
                </a:solidFill>
                <a:effectLst/>
                <a:uLnTx/>
                <a:uFillTx/>
                <a:latin typeface="Arial Rounded MT Bold" pitchFamily="34" charset="0"/>
                <a:ea typeface="宋体" panose="02010600030101010101" pitchFamily="2" charset="-122"/>
                <a:cs typeface="+mn-cs"/>
              </a:rPr>
              <a:t>wenxintishi</a:t>
            </a:r>
            <a:endParaRPr kumimoji="0" lang="en-US" altLang="zh-CN" sz="2500" b="1" i="0" u="none" strike="noStrike" kern="1200" cap="none" spc="0" normalizeH="0" baseline="0" noProof="0" dirty="0">
              <a:ln>
                <a:noFill/>
              </a:ln>
              <a:solidFill>
                <a:schemeClr val="accent1">
                  <a:lumMod val="60000"/>
                  <a:lumOff val="40000"/>
                </a:schemeClr>
              </a:solidFill>
              <a:effectLst/>
              <a:uLnTx/>
              <a:uFillTx/>
              <a:latin typeface="Arial Rounded MT Bold" pitchFamily="34" charset="0"/>
              <a:ea typeface="宋体" panose="02010600030101010101" pitchFamily="2" charset="-122"/>
              <a:cs typeface="+mn-cs"/>
            </a:endParaRPr>
          </a:p>
        </p:txBody>
      </p:sp>
      <p:sp>
        <p:nvSpPr>
          <p:cNvPr id="17" name="任意多边形 16"/>
          <p:cNvSpPr/>
          <p:nvPr>
            <p:custDataLst>
              <p:tags r:id="rId6"/>
            </p:custDataLst>
          </p:nvPr>
        </p:nvSpPr>
        <p:spPr>
          <a:xfrm>
            <a:off x="1998663" y="2074863"/>
            <a:ext cx="1042988" cy="785813"/>
          </a:xfrm>
          <a:custGeom>
            <a:avLst/>
            <a:gdLst>
              <a:gd name="connsiteX0" fmla="*/ 619655 w 1042987"/>
              <a:gd name="connsiteY0" fmla="*/ 539750 h 1047750"/>
              <a:gd name="connsiteX1" fmla="*/ 958319 w 1042987"/>
              <a:gd name="connsiteY1" fmla="*/ 539750 h 1047750"/>
              <a:gd name="connsiteX2" fmla="*/ 1042987 w 1042987"/>
              <a:gd name="connsiteY2" fmla="*/ 624418 h 1047750"/>
              <a:gd name="connsiteX3" fmla="*/ 1042987 w 1042987"/>
              <a:gd name="connsiteY3" fmla="*/ 963082 h 1047750"/>
              <a:gd name="connsiteX4" fmla="*/ 958319 w 1042987"/>
              <a:gd name="connsiteY4" fmla="*/ 1047750 h 1047750"/>
              <a:gd name="connsiteX5" fmla="*/ 619655 w 1042987"/>
              <a:gd name="connsiteY5" fmla="*/ 1047750 h 1047750"/>
              <a:gd name="connsiteX6" fmla="*/ 534987 w 1042987"/>
              <a:gd name="connsiteY6" fmla="*/ 963082 h 1047750"/>
              <a:gd name="connsiteX7" fmla="*/ 534987 w 1042987"/>
              <a:gd name="connsiteY7" fmla="*/ 624418 h 1047750"/>
              <a:gd name="connsiteX8" fmla="*/ 619655 w 1042987"/>
              <a:gd name="connsiteY8" fmla="*/ 539750 h 1047750"/>
              <a:gd name="connsiteX9" fmla="*/ 84668 w 1042987"/>
              <a:gd name="connsiteY9" fmla="*/ 539750 h 1047750"/>
              <a:gd name="connsiteX10" fmla="*/ 423332 w 1042987"/>
              <a:gd name="connsiteY10" fmla="*/ 539750 h 1047750"/>
              <a:gd name="connsiteX11" fmla="*/ 508000 w 1042987"/>
              <a:gd name="connsiteY11" fmla="*/ 624418 h 1047750"/>
              <a:gd name="connsiteX12" fmla="*/ 508000 w 1042987"/>
              <a:gd name="connsiteY12" fmla="*/ 963082 h 1047750"/>
              <a:gd name="connsiteX13" fmla="*/ 423332 w 1042987"/>
              <a:gd name="connsiteY13" fmla="*/ 1047750 h 1047750"/>
              <a:gd name="connsiteX14" fmla="*/ 84668 w 1042987"/>
              <a:gd name="connsiteY14" fmla="*/ 1047750 h 1047750"/>
              <a:gd name="connsiteX15" fmla="*/ 0 w 1042987"/>
              <a:gd name="connsiteY15" fmla="*/ 963082 h 1047750"/>
              <a:gd name="connsiteX16" fmla="*/ 0 w 1042987"/>
              <a:gd name="connsiteY16" fmla="*/ 624418 h 1047750"/>
              <a:gd name="connsiteX17" fmla="*/ 84668 w 1042987"/>
              <a:gd name="connsiteY17" fmla="*/ 539750 h 1047750"/>
              <a:gd name="connsiteX18" fmla="*/ 619655 w 1042987"/>
              <a:gd name="connsiteY18" fmla="*/ 0 h 1047750"/>
              <a:gd name="connsiteX19" fmla="*/ 958319 w 1042987"/>
              <a:gd name="connsiteY19" fmla="*/ 0 h 1047750"/>
              <a:gd name="connsiteX20" fmla="*/ 1042987 w 1042987"/>
              <a:gd name="connsiteY20" fmla="*/ 84668 h 1047750"/>
              <a:gd name="connsiteX21" fmla="*/ 1042987 w 1042987"/>
              <a:gd name="connsiteY21" fmla="*/ 423332 h 1047750"/>
              <a:gd name="connsiteX22" fmla="*/ 958319 w 1042987"/>
              <a:gd name="connsiteY22" fmla="*/ 508000 h 1047750"/>
              <a:gd name="connsiteX23" fmla="*/ 619655 w 1042987"/>
              <a:gd name="connsiteY23" fmla="*/ 508000 h 1047750"/>
              <a:gd name="connsiteX24" fmla="*/ 534987 w 1042987"/>
              <a:gd name="connsiteY24" fmla="*/ 423332 h 1047750"/>
              <a:gd name="connsiteX25" fmla="*/ 534987 w 1042987"/>
              <a:gd name="connsiteY25" fmla="*/ 84668 h 1047750"/>
              <a:gd name="connsiteX26" fmla="*/ 619655 w 1042987"/>
              <a:gd name="connsiteY26" fmla="*/ 0 h 1047750"/>
              <a:gd name="connsiteX27" fmla="*/ 84668 w 1042987"/>
              <a:gd name="connsiteY27" fmla="*/ 0 h 1047750"/>
              <a:gd name="connsiteX28" fmla="*/ 423332 w 1042987"/>
              <a:gd name="connsiteY28" fmla="*/ 0 h 1047750"/>
              <a:gd name="connsiteX29" fmla="*/ 508000 w 1042987"/>
              <a:gd name="connsiteY29" fmla="*/ 84668 h 1047750"/>
              <a:gd name="connsiteX30" fmla="*/ 508000 w 1042987"/>
              <a:gd name="connsiteY30" fmla="*/ 423332 h 1047750"/>
              <a:gd name="connsiteX31" fmla="*/ 423332 w 1042987"/>
              <a:gd name="connsiteY31" fmla="*/ 508000 h 1047750"/>
              <a:gd name="connsiteX32" fmla="*/ 84668 w 1042987"/>
              <a:gd name="connsiteY32" fmla="*/ 508000 h 1047750"/>
              <a:gd name="connsiteX33" fmla="*/ 0 w 1042987"/>
              <a:gd name="connsiteY33" fmla="*/ 423332 h 1047750"/>
              <a:gd name="connsiteX34" fmla="*/ 0 w 1042987"/>
              <a:gd name="connsiteY34" fmla="*/ 84668 h 1047750"/>
              <a:gd name="connsiteX35" fmla="*/ 84668 w 1042987"/>
              <a:gd name="connsiteY35" fmla="*/ 0 h 104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42987" h="1047750">
                <a:moveTo>
                  <a:pt x="619655" y="539750"/>
                </a:moveTo>
                <a:lnTo>
                  <a:pt x="958319" y="539750"/>
                </a:lnTo>
                <a:cubicBezTo>
                  <a:pt x="1005080" y="539750"/>
                  <a:pt x="1042987" y="577657"/>
                  <a:pt x="1042987" y="624418"/>
                </a:cubicBezTo>
                <a:lnTo>
                  <a:pt x="1042987" y="963082"/>
                </a:lnTo>
                <a:cubicBezTo>
                  <a:pt x="1042987" y="1009843"/>
                  <a:pt x="1005080" y="1047750"/>
                  <a:pt x="958319" y="1047750"/>
                </a:cubicBezTo>
                <a:lnTo>
                  <a:pt x="619655" y="1047750"/>
                </a:lnTo>
                <a:cubicBezTo>
                  <a:pt x="572894" y="1047750"/>
                  <a:pt x="534987" y="1009843"/>
                  <a:pt x="534987" y="963082"/>
                </a:cubicBezTo>
                <a:lnTo>
                  <a:pt x="534987" y="624418"/>
                </a:lnTo>
                <a:cubicBezTo>
                  <a:pt x="534987" y="577657"/>
                  <a:pt x="572894" y="539750"/>
                  <a:pt x="619655" y="539750"/>
                </a:cubicBezTo>
                <a:close/>
                <a:moveTo>
                  <a:pt x="84668" y="539750"/>
                </a:moveTo>
                <a:lnTo>
                  <a:pt x="423332" y="539750"/>
                </a:lnTo>
                <a:cubicBezTo>
                  <a:pt x="470093" y="539750"/>
                  <a:pt x="508000" y="577657"/>
                  <a:pt x="508000" y="624418"/>
                </a:cubicBezTo>
                <a:lnTo>
                  <a:pt x="508000" y="963082"/>
                </a:lnTo>
                <a:cubicBezTo>
                  <a:pt x="508000" y="1009843"/>
                  <a:pt x="470093" y="1047750"/>
                  <a:pt x="423332" y="1047750"/>
                </a:cubicBezTo>
                <a:lnTo>
                  <a:pt x="84668" y="1047750"/>
                </a:lnTo>
                <a:cubicBezTo>
                  <a:pt x="37907" y="1047750"/>
                  <a:pt x="0" y="1009843"/>
                  <a:pt x="0" y="963082"/>
                </a:cubicBezTo>
                <a:lnTo>
                  <a:pt x="0" y="624418"/>
                </a:lnTo>
                <a:cubicBezTo>
                  <a:pt x="0" y="577657"/>
                  <a:pt x="37907" y="539750"/>
                  <a:pt x="84668" y="539750"/>
                </a:cubicBezTo>
                <a:close/>
                <a:moveTo>
                  <a:pt x="619655" y="0"/>
                </a:moveTo>
                <a:lnTo>
                  <a:pt x="958319" y="0"/>
                </a:lnTo>
                <a:cubicBezTo>
                  <a:pt x="1005080" y="0"/>
                  <a:pt x="1042987" y="37907"/>
                  <a:pt x="1042987" y="84668"/>
                </a:cubicBezTo>
                <a:lnTo>
                  <a:pt x="1042987" y="423332"/>
                </a:lnTo>
                <a:cubicBezTo>
                  <a:pt x="1042987" y="470093"/>
                  <a:pt x="1005080" y="508000"/>
                  <a:pt x="958319" y="508000"/>
                </a:cubicBezTo>
                <a:lnTo>
                  <a:pt x="619655" y="508000"/>
                </a:lnTo>
                <a:cubicBezTo>
                  <a:pt x="572894" y="508000"/>
                  <a:pt x="534987" y="470093"/>
                  <a:pt x="534987" y="423332"/>
                </a:cubicBezTo>
                <a:lnTo>
                  <a:pt x="534987" y="84668"/>
                </a:lnTo>
                <a:cubicBezTo>
                  <a:pt x="534987" y="37907"/>
                  <a:pt x="572894" y="0"/>
                  <a:pt x="619655" y="0"/>
                </a:cubicBezTo>
                <a:close/>
                <a:moveTo>
                  <a:pt x="84668" y="0"/>
                </a:moveTo>
                <a:lnTo>
                  <a:pt x="423332" y="0"/>
                </a:lnTo>
                <a:cubicBezTo>
                  <a:pt x="470093" y="0"/>
                  <a:pt x="508000" y="37907"/>
                  <a:pt x="508000" y="84668"/>
                </a:cubicBezTo>
                <a:lnTo>
                  <a:pt x="508000" y="423332"/>
                </a:lnTo>
                <a:cubicBezTo>
                  <a:pt x="508000" y="470093"/>
                  <a:pt x="470093" y="508000"/>
                  <a:pt x="423332" y="508000"/>
                </a:cubicBezTo>
                <a:lnTo>
                  <a:pt x="84668" y="508000"/>
                </a:lnTo>
                <a:cubicBezTo>
                  <a:pt x="37907" y="508000"/>
                  <a:pt x="0" y="470093"/>
                  <a:pt x="0" y="423332"/>
                </a:cubicBezTo>
                <a:lnTo>
                  <a:pt x="0" y="84668"/>
                </a:lnTo>
                <a:cubicBezTo>
                  <a:pt x="0" y="37907"/>
                  <a:pt x="37907" y="0"/>
                  <a:pt x="84668" y="0"/>
                </a:cubicBez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5pPr>
          </a:lstStyle>
          <a:p>
            <a:pPr lvl="0" indent="0"/>
            <a:r>
              <a:rPr lang="en-US" altLang="zh-CN" sz="5400" dirty="0">
                <a:solidFill>
                  <a:srgbClr val="3B5518"/>
                </a:solidFill>
                <a:latin typeface="Arial Rounded MT Bold" pitchFamily="34" charset="0"/>
                <a:ea typeface="幼圆" panose="02010509060101010101" pitchFamily="49" charset="-122"/>
              </a:rPr>
              <a:t>05</a:t>
            </a:r>
            <a:endParaRPr lang="zh-CN" altLang="en-US" sz="5400" dirty="0">
              <a:solidFill>
                <a:srgbClr val="3B5518"/>
              </a:solidFill>
              <a:latin typeface="Arial Rounded MT Bold" pitchFamily="34" charset="0"/>
              <a:ea typeface="幼圆" panose="02010509060101010101" pitchFamily="49" charset="-122"/>
            </a:endParaRPr>
          </a:p>
        </p:txBody>
      </p:sp>
      <p:sp>
        <p:nvSpPr>
          <p:cNvPr id="11" name="任意多边形 10"/>
          <p:cNvSpPr/>
          <p:nvPr>
            <p:custDataLst>
              <p:tags r:id="rId7"/>
            </p:custDataLst>
          </p:nvPr>
        </p:nvSpPr>
        <p:spPr>
          <a:xfrm>
            <a:off x="5295900" y="0"/>
            <a:ext cx="3848100" cy="5143500"/>
          </a:xfrm>
          <a:custGeom>
            <a:avLst/>
            <a:gdLst>
              <a:gd name="connsiteX0" fmla="*/ 0 w 3848100"/>
              <a:gd name="connsiteY0" fmla="*/ 0 h 6858000"/>
              <a:gd name="connsiteX1" fmla="*/ 3848100 w 3848100"/>
              <a:gd name="connsiteY1" fmla="*/ 0 h 6858000"/>
              <a:gd name="connsiteX2" fmla="*/ 3848100 w 3848100"/>
              <a:gd name="connsiteY2" fmla="*/ 6858000 h 6858000"/>
              <a:gd name="connsiteX3" fmla="*/ 0 w 3848100"/>
              <a:gd name="connsiteY3" fmla="*/ 6858000 h 6858000"/>
              <a:gd name="connsiteX4" fmla="*/ 2387600 w 3848100"/>
              <a:gd name="connsiteY4" fmla="*/ 3429000 h 6858000"/>
              <a:gd name="connsiteX5" fmla="*/ 0 w 38481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48100" h="6858000">
                <a:moveTo>
                  <a:pt x="0" y="0"/>
                </a:moveTo>
                <a:lnTo>
                  <a:pt x="3848100" y="0"/>
                </a:lnTo>
                <a:lnTo>
                  <a:pt x="3848100" y="6858000"/>
                </a:lnTo>
                <a:lnTo>
                  <a:pt x="0" y="6858000"/>
                </a:lnTo>
                <a:cubicBezTo>
                  <a:pt x="1318635" y="6858000"/>
                  <a:pt x="2387600" y="5322784"/>
                  <a:pt x="2387600" y="3429000"/>
                </a:cubicBezTo>
                <a:cubicBezTo>
                  <a:pt x="2387600" y="1535216"/>
                  <a:pt x="1318635" y="0"/>
                  <a:pt x="0" y="0"/>
                </a:cubicBezTo>
                <a:close/>
              </a:path>
            </a:pathLst>
          </a:custGeom>
          <a:gradFill flip="none" rotWithShape="1">
            <a:gsLst>
              <a:gs pos="0">
                <a:schemeClr val="accent1">
                  <a:alpha val="50000"/>
                </a:schemeClr>
              </a:gs>
              <a:gs pos="53000">
                <a:schemeClr val="accent1">
                  <a:lumMod val="60000"/>
                  <a:lumOff val="40000"/>
                  <a:alpha val="20000"/>
                </a:schemeClr>
              </a:gs>
              <a:gs pos="10000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5pPr>
          </a:lstStyle>
          <a:p>
            <a:endParaRPr>
              <a:latin typeface="Arial" panose="020B0604020202020204" pitchFamily="34" charset="0"/>
              <a:ea typeface="宋体" panose="02010600030101010101" pitchFamily="2" charset="-122"/>
            </a:endParaRPr>
          </a:p>
        </p:txBody>
      </p:sp>
    </p:spTree>
    <p:custDataLst>
      <p:tags r:id="rId8"/>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8673" name="图片 1" descr="d548771f99f836066438db17"/>
          <p:cNvPicPr>
            <a:picLocks noChangeAspect="1"/>
          </p:cNvPicPr>
          <p:nvPr/>
        </p:nvPicPr>
        <p:blipFill>
          <a:blip r:embed="rId1"/>
          <a:stretch>
            <a:fillRect/>
          </a:stretch>
        </p:blipFill>
        <p:spPr>
          <a:xfrm>
            <a:off x="22225" y="-15875"/>
            <a:ext cx="8966200" cy="5110163"/>
          </a:xfrm>
          <a:prstGeom prst="rect">
            <a:avLst/>
          </a:prstGeom>
          <a:noFill/>
          <a:ln w="9525">
            <a:noFill/>
          </a:ln>
        </p:spPr>
      </p:pic>
      <p:sp>
        <p:nvSpPr>
          <p:cNvPr id="28674" name="Rectangle 1"/>
          <p:cNvSpPr/>
          <p:nvPr/>
        </p:nvSpPr>
        <p:spPr>
          <a:xfrm>
            <a:off x="2136775" y="981075"/>
            <a:ext cx="4222750" cy="3546475"/>
          </a:xfrm>
          <a:prstGeom prst="rect">
            <a:avLst/>
          </a:prstGeom>
          <a:noFill/>
          <a:ln w="9525">
            <a:noFill/>
          </a:ln>
        </p:spPr>
        <p:txBody>
          <a:bodyPr wrap="square" anchor="ctr">
            <a:spAutoFit/>
          </a:bodyPr>
          <a:p>
            <a:pPr lvl="0" indent="457200" algn="ctr" eaLnBrk="0" hangingPunct="0">
              <a:lnSpc>
                <a:spcPct val="150000"/>
              </a:lnSpc>
              <a:spcBef>
                <a:spcPct val="50000"/>
              </a:spcBef>
            </a:pPr>
            <a:r>
              <a:rPr lang="zh-CN" altLang="en-US" sz="4400" u="sng" dirty="0">
                <a:solidFill>
                  <a:srgbClr val="336600"/>
                </a:solidFill>
                <a:latin typeface="楷体_GB2312" panose="02010609030101010101" pitchFamily="49" charset="-122"/>
                <a:ea typeface="楷体_GB2312" panose="02010609030101010101" pitchFamily="49" charset="-122"/>
              </a:rPr>
              <a:t>温馨提示</a:t>
            </a:r>
            <a:endParaRPr lang="zh-CN" altLang="en-US" sz="4400" u="sng" dirty="0">
              <a:solidFill>
                <a:srgbClr val="336600"/>
              </a:solidFill>
              <a:latin typeface="楷体_GB2312" panose="02010609030101010101" pitchFamily="49" charset="-122"/>
              <a:ea typeface="楷体_GB2312" panose="02010609030101010101" pitchFamily="49" charset="-122"/>
            </a:endParaRPr>
          </a:p>
          <a:p>
            <a:pPr lvl="0" indent="457200">
              <a:lnSpc>
                <a:spcPts val="2375"/>
              </a:lnSpc>
              <a:spcBef>
                <a:spcPct val="50000"/>
              </a:spcBef>
            </a:pPr>
            <a:r>
              <a:rPr lang="zh-CN" altLang="en-US" sz="1400" b="0" dirty="0">
                <a:solidFill>
                  <a:srgbClr val="336600"/>
                </a:solidFill>
                <a:latin typeface="楷体_GB2312" panose="02010609030101010101" pitchFamily="49" charset="-122"/>
                <a:ea typeface="楷体_GB2312" panose="02010609030101010101" pitchFamily="49" charset="-122"/>
              </a:rPr>
              <a:t>及时关注考核 参与研修活动</a:t>
            </a:r>
            <a:endParaRPr lang="zh-CN" altLang="en-US" sz="1400" b="0" dirty="0">
              <a:solidFill>
                <a:srgbClr val="336600"/>
              </a:solidFill>
              <a:latin typeface="楷体_GB2312" panose="02010609030101010101" pitchFamily="49" charset="-122"/>
              <a:ea typeface="楷体_GB2312" panose="02010609030101010101" pitchFamily="49" charset="-122"/>
            </a:endParaRPr>
          </a:p>
          <a:p>
            <a:pPr lvl="0" indent="457200">
              <a:lnSpc>
                <a:spcPts val="2375"/>
              </a:lnSpc>
              <a:spcBef>
                <a:spcPct val="50000"/>
              </a:spcBef>
            </a:pPr>
            <a:r>
              <a:rPr lang="zh-CN" altLang="en-US" sz="1400" b="0" dirty="0">
                <a:solidFill>
                  <a:srgbClr val="336600"/>
                </a:solidFill>
                <a:latin typeface="楷体_GB2312" panose="02010609030101010101" pitchFamily="49" charset="-122"/>
                <a:ea typeface="楷体_GB2312" panose="02010609030101010101" pitchFamily="49" charset="-122"/>
              </a:rPr>
              <a:t>请各位参训教师及时了解项目首页“考核方案”。了解培训考核指标及每个指标所占分值。按照考核要求合理安排自己的研修时间及提交各类研修作业，同时要积极参与专家发布的研修活动，和同行们共同交流分享。</a:t>
            </a:r>
            <a:endParaRPr lang="zh-CN" altLang="en-US" sz="1400" b="0" dirty="0">
              <a:solidFill>
                <a:srgbClr val="336600"/>
              </a:solidFill>
              <a:latin typeface="楷体_GB2312" panose="02010609030101010101" pitchFamily="49" charset="-122"/>
              <a:ea typeface="楷体_GB2312" panose="02010609030101010101" pitchFamily="49" charset="-122"/>
            </a:endParaRPr>
          </a:p>
          <a:p>
            <a:pPr lvl="0" indent="457200" eaLnBrk="0" hangingPunct="0">
              <a:lnSpc>
                <a:spcPct val="150000"/>
              </a:lnSpc>
              <a:spcBef>
                <a:spcPct val="50000"/>
              </a:spcBef>
            </a:pPr>
            <a:endParaRPr lang="zh-CN" altLang="en-US" sz="1400" b="0" dirty="0">
              <a:solidFill>
                <a:srgbClr val="336600"/>
              </a:solidFill>
              <a:latin typeface="微软雅黑" pitchFamily="34" charset="-122"/>
              <a:ea typeface="微软雅黑" pitchFamily="34" charset="-122"/>
            </a:endParaRPr>
          </a:p>
        </p:txBody>
      </p:sp>
      <p:sp>
        <p:nvSpPr>
          <p:cNvPr id="8" name="WordArt 12"/>
          <p:cNvSpPr>
            <a:spLocks noChangeArrowheads="1" noChangeShapeType="1" noTextEdit="1"/>
          </p:cNvSpPr>
          <p:nvPr/>
        </p:nvSpPr>
        <p:spPr bwMode="auto">
          <a:xfrm>
            <a:off x="1714480" y="641370"/>
            <a:ext cx="1928825" cy="479425"/>
          </a:xfrm>
          <a:prstGeom prst="rect">
            <a:avLst/>
          </a:prstGeom>
        </p:spPr>
        <p:txBody>
          <a:bodyPr wrap="none" numCol="1" fromWordArt="1">
            <a:prstTxWarp prst="textPlain">
              <a:avLst>
                <a:gd name="adj" fmla="val 50000"/>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3600" b="1" i="0" u="none" strike="noStrike" kern="10" cap="none" spc="0" normalizeH="0" baseline="0" noProof="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宋体" panose="02010600030101010101" pitchFamily="2" charset="-122"/>
              <a:ea typeface="宋体" panose="02010600030101010101" pitchFamily="2" charset="-122"/>
              <a:cs typeface="+mn-cs"/>
            </a:endParaRPr>
          </a:p>
        </p:txBody>
      </p:sp>
      <p:pic>
        <p:nvPicPr>
          <p:cNvPr id="28676" name="Picture 10" descr="u=369133634,1661735152&amp;fm=21&amp;gp=0"/>
          <p:cNvPicPr>
            <a:picLocks noChangeAspect="1"/>
          </p:cNvPicPr>
          <p:nvPr/>
        </p:nvPicPr>
        <p:blipFill>
          <a:blip r:embed="rId2"/>
          <a:stretch>
            <a:fillRect/>
          </a:stretch>
        </p:blipFill>
        <p:spPr>
          <a:xfrm rot="-1434339">
            <a:off x="781050" y="260350"/>
            <a:ext cx="909638" cy="706438"/>
          </a:xfrm>
          <a:prstGeom prst="rect">
            <a:avLst/>
          </a:prstGeom>
          <a:noFill/>
          <a:ln w="9525">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9697" name="图片 1" descr="d548771f99f836066438db17"/>
          <p:cNvPicPr>
            <a:picLocks noChangeAspect="1"/>
          </p:cNvPicPr>
          <p:nvPr/>
        </p:nvPicPr>
        <p:blipFill>
          <a:blip r:embed="rId1"/>
          <a:stretch>
            <a:fillRect/>
          </a:stretch>
        </p:blipFill>
        <p:spPr>
          <a:xfrm>
            <a:off x="6350" y="-60325"/>
            <a:ext cx="9129713" cy="5467350"/>
          </a:xfrm>
          <a:prstGeom prst="rect">
            <a:avLst/>
          </a:prstGeom>
          <a:noFill/>
          <a:ln w="9525">
            <a:noFill/>
          </a:ln>
        </p:spPr>
      </p:pic>
      <p:pic>
        <p:nvPicPr>
          <p:cNvPr id="29698" name="Picture 10" descr="u=369133634,1661735152&amp;fm=21&amp;gp=0"/>
          <p:cNvPicPr>
            <a:picLocks noChangeAspect="1"/>
          </p:cNvPicPr>
          <p:nvPr/>
        </p:nvPicPr>
        <p:blipFill>
          <a:blip r:embed="rId2"/>
          <a:stretch>
            <a:fillRect/>
          </a:stretch>
        </p:blipFill>
        <p:spPr>
          <a:xfrm rot="-1434339">
            <a:off x="533400" y="654050"/>
            <a:ext cx="909638" cy="706438"/>
          </a:xfrm>
          <a:prstGeom prst="rect">
            <a:avLst/>
          </a:prstGeom>
          <a:noFill/>
          <a:ln w="9525">
            <a:noFill/>
          </a:ln>
        </p:spPr>
      </p:pic>
      <p:sp>
        <p:nvSpPr>
          <p:cNvPr id="25604" name="WordArt 12"/>
          <p:cNvSpPr>
            <a:spLocks noChangeArrowheads="1" noChangeShapeType="1" noTextEdit="1"/>
          </p:cNvSpPr>
          <p:nvPr/>
        </p:nvSpPr>
        <p:spPr bwMode="auto">
          <a:xfrm>
            <a:off x="3607096" y="1339833"/>
            <a:ext cx="1928826" cy="479425"/>
          </a:xfrm>
          <a:prstGeom prst="rect">
            <a:avLst/>
          </a:prstGeom>
        </p:spPr>
        <p:txBody>
          <a:bodyPr wrap="none" numCol="1" fromWordArt="1">
            <a:prstTxWarp prst="textPlain">
              <a:avLst>
                <a:gd name="adj" fmla="val 50000"/>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600" b="1" i="0" u="none" strike="noStrike" kern="10" cap="none" spc="0" normalizeH="0" baseline="0" noProof="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宋体" panose="02010600030101010101" pitchFamily="2" charset="-122"/>
                <a:ea typeface="宋体" panose="02010600030101010101" pitchFamily="2" charset="-122"/>
                <a:cs typeface="+mn-cs"/>
              </a:rPr>
              <a:t>温馨提示</a:t>
            </a:r>
            <a:endParaRPr kumimoji="0" lang="zh-CN" altLang="en-US" sz="3600" b="1" i="0" u="none" strike="noStrike" kern="10" cap="none" spc="0" normalizeH="0" baseline="0" noProof="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宋体" panose="02010600030101010101" pitchFamily="2" charset="-122"/>
              <a:ea typeface="宋体" panose="02010600030101010101" pitchFamily="2" charset="-122"/>
              <a:cs typeface="+mn-cs"/>
            </a:endParaRPr>
          </a:p>
        </p:txBody>
      </p:sp>
      <p:sp>
        <p:nvSpPr>
          <p:cNvPr id="29700" name="Rectangle 5"/>
          <p:cNvSpPr/>
          <p:nvPr/>
        </p:nvSpPr>
        <p:spPr>
          <a:xfrm>
            <a:off x="1090613" y="1920875"/>
            <a:ext cx="6540500" cy="2813050"/>
          </a:xfrm>
          <a:prstGeom prst="rect">
            <a:avLst/>
          </a:prstGeom>
          <a:noFill/>
          <a:ln w="9525">
            <a:noFill/>
          </a:ln>
        </p:spPr>
        <p:txBody>
          <a:bodyPr wrap="square" anchor="ctr">
            <a:spAutoFit/>
          </a:bodyPr>
          <a:p>
            <a:pPr lvl="0" indent="457200">
              <a:lnSpc>
                <a:spcPts val="2375"/>
              </a:lnSpc>
            </a:pPr>
            <a:r>
              <a:rPr lang="zh-CN" altLang="en-US" sz="1400" b="0" dirty="0">
                <a:solidFill>
                  <a:srgbClr val="336600"/>
                </a:solidFill>
                <a:latin typeface="楷体_GB2312" panose="02010609030101010101" pitchFamily="49" charset="-122"/>
                <a:ea typeface="楷体_GB2312" panose="02010609030101010101" pitchFamily="49" charset="-122"/>
              </a:rPr>
              <a:t>亲们，大家辛苦啦</a:t>
            </a:r>
            <a:r>
              <a:rPr lang="en-US" altLang="zh-CN" sz="1400" b="0" dirty="0">
                <a:solidFill>
                  <a:srgbClr val="336600"/>
                </a:solidFill>
                <a:latin typeface="楷体_GB2312" panose="02010609030101010101" pitchFamily="49" charset="-122"/>
                <a:ea typeface="楷体_GB2312" panose="02010609030101010101" pitchFamily="49" charset="-122"/>
              </a:rPr>
              <a:t>O(∩_∩)O </a:t>
            </a:r>
            <a:r>
              <a:rPr lang="zh-CN" altLang="en-US" sz="1400" b="0" dirty="0">
                <a:solidFill>
                  <a:srgbClr val="336600"/>
                </a:solidFill>
                <a:latin typeface="楷体_GB2312" panose="02010609030101010101" pitchFamily="49" charset="-122"/>
                <a:ea typeface="楷体_GB2312" panose="02010609030101010101" pitchFamily="49" charset="-122"/>
              </a:rPr>
              <a:t>！在研修、工作两不误的情况下，请一定要注意下面的事情哦！</a:t>
            </a:r>
            <a:endParaRPr lang="zh-CN" altLang="en-US" sz="1400" b="0" dirty="0">
              <a:solidFill>
                <a:srgbClr val="336600"/>
              </a:solidFill>
              <a:latin typeface="楷体_GB2312" panose="02010609030101010101" pitchFamily="49" charset="-122"/>
              <a:ea typeface="楷体_GB2312" panose="02010609030101010101" pitchFamily="49" charset="-122"/>
            </a:endParaRPr>
          </a:p>
          <a:p>
            <a:pPr lvl="0" indent="457200">
              <a:lnSpc>
                <a:spcPts val="2375"/>
              </a:lnSpc>
            </a:pPr>
            <a:r>
              <a:rPr lang="en-US" altLang="zh-CN" sz="1400" b="0" dirty="0">
                <a:solidFill>
                  <a:srgbClr val="336600"/>
                </a:solidFill>
                <a:latin typeface="楷体_GB2312" panose="02010609030101010101" pitchFamily="49" charset="-122"/>
                <a:ea typeface="楷体_GB2312" panose="02010609030101010101" pitchFamily="49" charset="-122"/>
              </a:rPr>
              <a:t>1.</a:t>
            </a:r>
            <a:r>
              <a:rPr lang="zh-CN" altLang="en-US" sz="1400" b="0" dirty="0">
                <a:solidFill>
                  <a:srgbClr val="336600"/>
                </a:solidFill>
                <a:latin typeface="楷体_GB2312" panose="02010609030101010101" pitchFamily="49" charset="-122"/>
                <a:ea typeface="楷体_GB2312" panose="02010609030101010101" pitchFamily="49" charset="-122"/>
              </a:rPr>
              <a:t>合理安排作息时间，保持愉快的心情。</a:t>
            </a:r>
            <a:endParaRPr lang="zh-CN" altLang="en-US" sz="1400" b="0" dirty="0">
              <a:solidFill>
                <a:srgbClr val="336600"/>
              </a:solidFill>
              <a:latin typeface="楷体_GB2312" panose="02010609030101010101" pitchFamily="49" charset="-122"/>
              <a:ea typeface="楷体_GB2312" panose="02010609030101010101" pitchFamily="49" charset="-122"/>
            </a:endParaRPr>
          </a:p>
          <a:p>
            <a:pPr lvl="0" indent="457200">
              <a:lnSpc>
                <a:spcPts val="2375"/>
              </a:lnSpc>
            </a:pPr>
            <a:r>
              <a:rPr lang="en-US" altLang="zh-CN" sz="1400" b="0" dirty="0">
                <a:solidFill>
                  <a:srgbClr val="336600"/>
                </a:solidFill>
                <a:latin typeface="楷体_GB2312" panose="02010609030101010101" pitchFamily="49" charset="-122"/>
                <a:ea typeface="楷体_GB2312" panose="02010609030101010101" pitchFamily="49" charset="-122"/>
              </a:rPr>
              <a:t>2.</a:t>
            </a:r>
            <a:r>
              <a:rPr lang="zh-CN" altLang="en-US" sz="1400" b="0" dirty="0">
                <a:solidFill>
                  <a:srgbClr val="336600"/>
                </a:solidFill>
                <a:latin typeface="楷体_GB2312" panose="02010609030101010101" pitchFamily="49" charset="-122"/>
                <a:ea typeface="楷体_GB2312" panose="02010609030101010101" pitchFamily="49" charset="-122"/>
              </a:rPr>
              <a:t>劳逸结合，工作间隙注意适当休息，每工作一小时后休息</a:t>
            </a:r>
            <a:r>
              <a:rPr lang="en-US" altLang="zh-CN" sz="1400" b="0" dirty="0">
                <a:solidFill>
                  <a:srgbClr val="336600"/>
                </a:solidFill>
                <a:latin typeface="楷体_GB2312" panose="02010609030101010101" pitchFamily="49" charset="-122"/>
                <a:ea typeface="楷体_GB2312" panose="02010609030101010101" pitchFamily="49" charset="-122"/>
              </a:rPr>
              <a:t>10</a:t>
            </a:r>
            <a:r>
              <a:rPr lang="zh-CN" altLang="en-US" sz="1400" b="0" dirty="0">
                <a:solidFill>
                  <a:srgbClr val="336600"/>
                </a:solidFill>
                <a:latin typeface="楷体_GB2312" panose="02010609030101010101" pitchFamily="49" charset="-122"/>
                <a:ea typeface="楷体_GB2312" panose="02010609030101010101" pitchFamily="49" charset="-122"/>
              </a:rPr>
              <a:t>分钟左右。</a:t>
            </a:r>
            <a:endParaRPr lang="zh-CN" altLang="en-US" sz="1400" b="0" dirty="0">
              <a:solidFill>
                <a:srgbClr val="336600"/>
              </a:solidFill>
              <a:latin typeface="楷体_GB2312" panose="02010609030101010101" pitchFamily="49" charset="-122"/>
              <a:ea typeface="楷体_GB2312" panose="02010609030101010101" pitchFamily="49" charset="-122"/>
            </a:endParaRPr>
          </a:p>
          <a:p>
            <a:pPr lvl="0" indent="457200">
              <a:lnSpc>
                <a:spcPts val="2375"/>
              </a:lnSpc>
            </a:pPr>
            <a:r>
              <a:rPr lang="en-US" altLang="zh-CN" sz="1400" b="0" dirty="0">
                <a:solidFill>
                  <a:srgbClr val="336600"/>
                </a:solidFill>
                <a:latin typeface="楷体_GB2312" panose="02010609030101010101" pitchFamily="49" charset="-122"/>
                <a:ea typeface="楷体_GB2312" panose="02010609030101010101" pitchFamily="49" charset="-122"/>
              </a:rPr>
              <a:t>3.</a:t>
            </a:r>
            <a:r>
              <a:rPr lang="zh-CN" altLang="en-US" sz="1400" b="0" dirty="0">
                <a:solidFill>
                  <a:srgbClr val="336600"/>
                </a:solidFill>
                <a:latin typeface="楷体_GB2312" panose="02010609030101010101" pitchFamily="49" charset="-122"/>
                <a:ea typeface="楷体_GB2312" panose="02010609030101010101" pitchFamily="49" charset="-122"/>
              </a:rPr>
              <a:t>电脑室内光线要适宜，保持正确的操作姿势。</a:t>
            </a:r>
            <a:endParaRPr lang="zh-CN" altLang="en-US" sz="1400" b="0" dirty="0">
              <a:solidFill>
                <a:srgbClr val="336600"/>
              </a:solidFill>
              <a:latin typeface="楷体_GB2312" panose="02010609030101010101" pitchFamily="49" charset="-122"/>
              <a:ea typeface="楷体_GB2312" panose="02010609030101010101" pitchFamily="49" charset="-122"/>
            </a:endParaRPr>
          </a:p>
          <a:p>
            <a:pPr lvl="0" indent="457200">
              <a:lnSpc>
                <a:spcPts val="2375"/>
              </a:lnSpc>
            </a:pPr>
            <a:r>
              <a:rPr lang="en-US" altLang="zh-CN" sz="1400" b="0" dirty="0">
                <a:solidFill>
                  <a:srgbClr val="336600"/>
                </a:solidFill>
                <a:latin typeface="楷体_GB2312" panose="02010609030101010101" pitchFamily="49" charset="-122"/>
                <a:ea typeface="楷体_GB2312" panose="02010609030101010101" pitchFamily="49" charset="-122"/>
              </a:rPr>
              <a:t>4.</a:t>
            </a:r>
            <a:r>
              <a:rPr lang="zh-CN" altLang="en-US" sz="1400" b="0" dirty="0">
                <a:solidFill>
                  <a:srgbClr val="336600"/>
                </a:solidFill>
                <a:latin typeface="楷体_GB2312" panose="02010609030101010101" pitchFamily="49" charset="-122"/>
                <a:ea typeface="楷体_GB2312" panose="02010609030101010101" pitchFamily="49" charset="-122"/>
              </a:rPr>
              <a:t>注意补充营养，多吃胡萝卜，白菜、豆芽、豆腐、红枣、橘子以及牛奶、鸡蛋、瘦肉等食物。</a:t>
            </a:r>
            <a:endParaRPr lang="zh-CN" altLang="en-US" sz="1400" b="0" dirty="0">
              <a:solidFill>
                <a:srgbClr val="336600"/>
              </a:solidFill>
              <a:latin typeface="楷体_GB2312" panose="02010609030101010101" pitchFamily="49" charset="-122"/>
              <a:ea typeface="楷体_GB2312" panose="02010609030101010101" pitchFamily="49" charset="-122"/>
            </a:endParaRPr>
          </a:p>
          <a:p>
            <a:pPr lvl="0" indent="457200">
              <a:lnSpc>
                <a:spcPts val="2375"/>
              </a:lnSpc>
            </a:pPr>
            <a:r>
              <a:rPr lang="en-US" altLang="zh-CN" sz="1400" b="0" dirty="0">
                <a:solidFill>
                  <a:srgbClr val="336600"/>
                </a:solidFill>
                <a:latin typeface="楷体_GB2312" panose="02010609030101010101" pitchFamily="49" charset="-122"/>
                <a:ea typeface="楷体_GB2312" panose="02010609030101010101" pitchFamily="49" charset="-122"/>
              </a:rPr>
              <a:t>5.</a:t>
            </a:r>
            <a:r>
              <a:rPr lang="zh-CN" altLang="en-US" sz="1400" b="0" dirty="0">
                <a:solidFill>
                  <a:srgbClr val="336600"/>
                </a:solidFill>
                <a:latin typeface="楷体_GB2312" panose="02010609030101010101" pitchFamily="49" charset="-122"/>
                <a:ea typeface="楷体_GB2312" panose="02010609030101010101" pitchFamily="49" charset="-122"/>
              </a:rPr>
              <a:t>注意保持皮肤清洁，尤其是脸部和手的皮肤裸露处多清洁。</a:t>
            </a:r>
            <a:endParaRPr lang="zh-CN" altLang="en-US" sz="1400" b="0" dirty="0">
              <a:solidFill>
                <a:srgbClr val="336600"/>
              </a:solidFill>
              <a:latin typeface="楷体_GB2312" panose="02010609030101010101" pitchFamily="49" charset="-122"/>
              <a:ea typeface="楷体_GB2312" panose="02010609030101010101" pitchFamily="49" charset="-122"/>
            </a:endParaRPr>
          </a:p>
          <a:p>
            <a:pPr lvl="0" indent="457200">
              <a:lnSpc>
                <a:spcPts val="2375"/>
              </a:lnSpc>
            </a:pPr>
            <a:r>
              <a:rPr lang="en-US" altLang="zh-CN" sz="1400" b="0" dirty="0">
                <a:solidFill>
                  <a:srgbClr val="336600"/>
                </a:solidFill>
                <a:latin typeface="楷体_GB2312" panose="02010609030101010101" pitchFamily="49" charset="-122"/>
                <a:ea typeface="楷体_GB2312" panose="02010609030101010101" pitchFamily="49" charset="-122"/>
              </a:rPr>
              <a:t>6.</a:t>
            </a:r>
            <a:r>
              <a:rPr lang="zh-CN" altLang="en-US" sz="1400" b="0" dirty="0">
                <a:solidFill>
                  <a:srgbClr val="336600"/>
                </a:solidFill>
                <a:latin typeface="楷体_GB2312" panose="02010609030101010101" pitchFamily="49" charset="-122"/>
                <a:ea typeface="楷体_GB2312" panose="02010609030101010101" pitchFamily="49" charset="-122"/>
              </a:rPr>
              <a:t>可多喝绿茶、菊花茶，对眼睛疲劳、视力模糊有很好的疗效。</a:t>
            </a:r>
            <a:endParaRPr lang="zh-CN" altLang="en-US" sz="1400" b="0" dirty="0">
              <a:solidFill>
                <a:srgbClr val="336600"/>
              </a:solidFill>
              <a:latin typeface="楷体_GB2312" panose="02010609030101010101" pitchFamily="49" charset="-122"/>
              <a:ea typeface="楷体_GB2312" panose="02010609030101010101" pitchFamily="49"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椭圆 2"/>
          <p:cNvSpPr/>
          <p:nvPr>
            <p:custDataLst>
              <p:tags r:id="rId1"/>
            </p:custDataLst>
          </p:nvPr>
        </p:nvSpPr>
        <p:spPr>
          <a:xfrm>
            <a:off x="5295901" y="0"/>
            <a:ext cx="2387600" cy="5143500"/>
          </a:xfrm>
          <a:custGeom>
            <a:avLst/>
            <a:gdLst>
              <a:gd name="connsiteX0" fmla="*/ 0 w 4775200"/>
              <a:gd name="connsiteY0" fmla="*/ 3429000 h 6858000"/>
              <a:gd name="connsiteX1" fmla="*/ 2387600 w 4775200"/>
              <a:gd name="connsiteY1" fmla="*/ 0 h 6858000"/>
              <a:gd name="connsiteX2" fmla="*/ 4775200 w 4775200"/>
              <a:gd name="connsiteY2" fmla="*/ 3429000 h 6858000"/>
              <a:gd name="connsiteX3" fmla="*/ 2387600 w 4775200"/>
              <a:gd name="connsiteY3" fmla="*/ 6858000 h 6858000"/>
              <a:gd name="connsiteX4" fmla="*/ 0 w 4775200"/>
              <a:gd name="connsiteY4" fmla="*/ 3429000 h 6858000"/>
              <a:gd name="connsiteX0-1" fmla="*/ 0 w 4775200"/>
              <a:gd name="connsiteY0-2" fmla="*/ 3429000 h 6858000"/>
              <a:gd name="connsiteX1-3" fmla="*/ 2387600 w 4775200"/>
              <a:gd name="connsiteY1-4" fmla="*/ 0 h 6858000"/>
              <a:gd name="connsiteX2-5" fmla="*/ 4775200 w 4775200"/>
              <a:gd name="connsiteY2-6" fmla="*/ 3429000 h 6858000"/>
              <a:gd name="connsiteX3-7" fmla="*/ 2387600 w 4775200"/>
              <a:gd name="connsiteY3-8" fmla="*/ 6858000 h 6858000"/>
              <a:gd name="connsiteX4-9" fmla="*/ 91440 w 4775200"/>
              <a:gd name="connsiteY4-10" fmla="*/ 3520440 h 6858000"/>
              <a:gd name="connsiteX0-11" fmla="*/ 0 w 4775200"/>
              <a:gd name="connsiteY0-12" fmla="*/ 3429000 h 6858000"/>
              <a:gd name="connsiteX1-13" fmla="*/ 2387600 w 4775200"/>
              <a:gd name="connsiteY1-14" fmla="*/ 0 h 6858000"/>
              <a:gd name="connsiteX2-15" fmla="*/ 4775200 w 4775200"/>
              <a:gd name="connsiteY2-16" fmla="*/ 3429000 h 6858000"/>
              <a:gd name="connsiteX3-17" fmla="*/ 2387600 w 4775200"/>
              <a:gd name="connsiteY3-18" fmla="*/ 6858000 h 6858000"/>
              <a:gd name="connsiteX0-19" fmla="*/ 0 w 2387600"/>
              <a:gd name="connsiteY0-20" fmla="*/ 0 h 6858000"/>
              <a:gd name="connsiteX1-21" fmla="*/ 2387600 w 2387600"/>
              <a:gd name="connsiteY1-22" fmla="*/ 3429000 h 6858000"/>
              <a:gd name="connsiteX2-23" fmla="*/ 0 w 2387600"/>
              <a:gd name="connsiteY2-24" fmla="*/ 6858000 h 6858000"/>
            </a:gdLst>
            <a:ahLst/>
            <a:cxnLst>
              <a:cxn ang="0">
                <a:pos x="connsiteX0-1" y="connsiteY0-2"/>
              </a:cxn>
              <a:cxn ang="0">
                <a:pos x="connsiteX1-3" y="connsiteY1-4"/>
              </a:cxn>
              <a:cxn ang="0">
                <a:pos x="connsiteX2-5" y="connsiteY2-6"/>
              </a:cxn>
            </a:cxnLst>
            <a:rect l="l" t="t" r="r" b="b"/>
            <a:pathLst>
              <a:path w="2387600" h="6858000">
                <a:moveTo>
                  <a:pt x="0" y="0"/>
                </a:moveTo>
                <a:cubicBezTo>
                  <a:pt x="1318635" y="0"/>
                  <a:pt x="2387600" y="1535216"/>
                  <a:pt x="2387600" y="3429000"/>
                </a:cubicBezTo>
                <a:cubicBezTo>
                  <a:pt x="2387600" y="5322784"/>
                  <a:pt x="1318635" y="6858000"/>
                  <a:pt x="0" y="6858000"/>
                </a:cubicBezTo>
              </a:path>
            </a:pathLst>
          </a:custGeom>
          <a:noFill/>
          <a:ln w="12700">
            <a:gradFill flip="none" rotWithShape="1">
              <a:gsLst>
                <a:gs pos="0">
                  <a:schemeClr val="accent1">
                    <a:alpha val="50000"/>
                  </a:schemeClr>
                </a:gs>
                <a:gs pos="53000">
                  <a:schemeClr val="accent1">
                    <a:lumMod val="60000"/>
                    <a:lumOff val="40000"/>
                    <a:alpha val="50000"/>
                  </a:schemeClr>
                </a:gs>
                <a:gs pos="100000">
                  <a:schemeClr val="bg1">
                    <a:alpha val="0"/>
                  </a:scheme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anchor="ctr"/>
          <a:p>
            <a:pPr lvl="0" eaLnBrk="1" fontAlgn="base" hangingPunct="1"/>
            <a:endParaRPr lang="zh-CN" altLang="en-US" strike="noStrike" noProof="1" dirty="0">
              <a:solidFill>
                <a:srgbClr val="FFFFFF"/>
              </a:solidFill>
              <a:latin typeface="Calibri" panose="020F0502020204030204" pitchFamily="34" charset="0"/>
              <a:ea typeface="幼圆" panose="02010509060101010101" pitchFamily="49" charset="-122"/>
            </a:endParaRPr>
          </a:p>
        </p:txBody>
      </p:sp>
      <p:sp>
        <p:nvSpPr>
          <p:cNvPr id="7" name="椭圆 2"/>
          <p:cNvSpPr/>
          <p:nvPr>
            <p:custDataLst>
              <p:tags r:id="rId2"/>
            </p:custDataLst>
          </p:nvPr>
        </p:nvSpPr>
        <p:spPr>
          <a:xfrm>
            <a:off x="5124450" y="0"/>
            <a:ext cx="2387600" cy="5143500"/>
          </a:xfrm>
          <a:custGeom>
            <a:avLst/>
            <a:gdLst>
              <a:gd name="connsiteX0" fmla="*/ 0 w 4775200"/>
              <a:gd name="connsiteY0" fmla="*/ 3429000 h 6858000"/>
              <a:gd name="connsiteX1" fmla="*/ 2387600 w 4775200"/>
              <a:gd name="connsiteY1" fmla="*/ 0 h 6858000"/>
              <a:gd name="connsiteX2" fmla="*/ 4775200 w 4775200"/>
              <a:gd name="connsiteY2" fmla="*/ 3429000 h 6858000"/>
              <a:gd name="connsiteX3" fmla="*/ 2387600 w 4775200"/>
              <a:gd name="connsiteY3" fmla="*/ 6858000 h 6858000"/>
              <a:gd name="connsiteX4" fmla="*/ 0 w 4775200"/>
              <a:gd name="connsiteY4" fmla="*/ 3429000 h 6858000"/>
              <a:gd name="connsiteX0-1" fmla="*/ 0 w 4775200"/>
              <a:gd name="connsiteY0-2" fmla="*/ 3429000 h 6858000"/>
              <a:gd name="connsiteX1-3" fmla="*/ 2387600 w 4775200"/>
              <a:gd name="connsiteY1-4" fmla="*/ 0 h 6858000"/>
              <a:gd name="connsiteX2-5" fmla="*/ 4775200 w 4775200"/>
              <a:gd name="connsiteY2-6" fmla="*/ 3429000 h 6858000"/>
              <a:gd name="connsiteX3-7" fmla="*/ 2387600 w 4775200"/>
              <a:gd name="connsiteY3-8" fmla="*/ 6858000 h 6858000"/>
              <a:gd name="connsiteX4-9" fmla="*/ 91440 w 4775200"/>
              <a:gd name="connsiteY4-10" fmla="*/ 3520440 h 6858000"/>
              <a:gd name="connsiteX0-11" fmla="*/ 0 w 4775200"/>
              <a:gd name="connsiteY0-12" fmla="*/ 3429000 h 6858000"/>
              <a:gd name="connsiteX1-13" fmla="*/ 2387600 w 4775200"/>
              <a:gd name="connsiteY1-14" fmla="*/ 0 h 6858000"/>
              <a:gd name="connsiteX2-15" fmla="*/ 4775200 w 4775200"/>
              <a:gd name="connsiteY2-16" fmla="*/ 3429000 h 6858000"/>
              <a:gd name="connsiteX3-17" fmla="*/ 2387600 w 4775200"/>
              <a:gd name="connsiteY3-18" fmla="*/ 6858000 h 6858000"/>
              <a:gd name="connsiteX0-19" fmla="*/ 0 w 2387600"/>
              <a:gd name="connsiteY0-20" fmla="*/ 0 h 6858000"/>
              <a:gd name="connsiteX1-21" fmla="*/ 2387600 w 2387600"/>
              <a:gd name="connsiteY1-22" fmla="*/ 3429000 h 6858000"/>
              <a:gd name="connsiteX2-23" fmla="*/ 0 w 2387600"/>
              <a:gd name="connsiteY2-24" fmla="*/ 6858000 h 6858000"/>
            </a:gdLst>
            <a:ahLst/>
            <a:cxnLst>
              <a:cxn ang="0">
                <a:pos x="connsiteX0-1" y="connsiteY0-2"/>
              </a:cxn>
              <a:cxn ang="0">
                <a:pos x="connsiteX1-3" y="connsiteY1-4"/>
              </a:cxn>
              <a:cxn ang="0">
                <a:pos x="connsiteX2-5" y="connsiteY2-6"/>
              </a:cxn>
            </a:cxnLst>
            <a:rect l="l" t="t" r="r" b="b"/>
            <a:pathLst>
              <a:path w="2387600" h="6858000">
                <a:moveTo>
                  <a:pt x="0" y="0"/>
                </a:moveTo>
                <a:cubicBezTo>
                  <a:pt x="1318635" y="0"/>
                  <a:pt x="2387600" y="1535216"/>
                  <a:pt x="2387600" y="3429000"/>
                </a:cubicBezTo>
                <a:cubicBezTo>
                  <a:pt x="2387600" y="5322784"/>
                  <a:pt x="1318635" y="6858000"/>
                  <a:pt x="0" y="6858000"/>
                </a:cubicBezTo>
              </a:path>
            </a:pathLst>
          </a:custGeom>
          <a:noFill/>
          <a:ln w="12700">
            <a:gradFill flip="none" rotWithShape="1">
              <a:gsLst>
                <a:gs pos="0">
                  <a:schemeClr val="accent1">
                    <a:alpha val="50000"/>
                  </a:schemeClr>
                </a:gs>
                <a:gs pos="53000">
                  <a:schemeClr val="accent1">
                    <a:lumMod val="60000"/>
                    <a:lumOff val="40000"/>
                    <a:alpha val="50000"/>
                  </a:schemeClr>
                </a:gs>
                <a:gs pos="100000">
                  <a:schemeClr val="bg1">
                    <a:alpha val="0"/>
                  </a:schemeClr>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anchor="ctr"/>
          <a:p>
            <a:pPr lvl="0" eaLnBrk="1" fontAlgn="base" hangingPunct="1"/>
            <a:endParaRPr lang="zh-CN" altLang="en-US" strike="noStrike" noProof="1" dirty="0">
              <a:solidFill>
                <a:srgbClr val="FFFFFF"/>
              </a:solidFill>
              <a:latin typeface="Calibri" panose="020F0502020204030204" pitchFamily="34" charset="0"/>
              <a:ea typeface="幼圆" panose="02010509060101010101" pitchFamily="49" charset="-122"/>
            </a:endParaRPr>
          </a:p>
        </p:txBody>
      </p:sp>
      <p:sp>
        <p:nvSpPr>
          <p:cNvPr id="8" name="文本框 7"/>
          <p:cNvSpPr txBox="1"/>
          <p:nvPr>
            <p:custDataLst>
              <p:tags r:id="rId3"/>
            </p:custDataLst>
          </p:nvPr>
        </p:nvSpPr>
        <p:spPr>
          <a:xfrm>
            <a:off x="1822450" y="2066925"/>
            <a:ext cx="5499100" cy="438150"/>
          </a:xfrm>
          <a:prstGeom prst="rect">
            <a:avLst/>
          </a:prstGeom>
          <a:noFill/>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1200" cap="none" spc="0" normalizeH="0" baseline="0" noProof="0" dirty="0">
                <a:ln>
                  <a:noFill/>
                </a:ln>
                <a:solidFill>
                  <a:schemeClr val="accent1">
                    <a:lumMod val="75000"/>
                  </a:schemeClr>
                </a:solidFill>
                <a:effectLst/>
                <a:uLnTx/>
                <a:uFillTx/>
                <a:latin typeface="Arial Rounded MT Bold" pitchFamily="34" charset="0"/>
                <a:ea typeface="宋体" panose="02010600030101010101" pitchFamily="2" charset="-122"/>
                <a:cs typeface="+mn-cs"/>
              </a:rPr>
              <a:t>下阶段工作安排</a:t>
            </a:r>
            <a:endParaRPr kumimoji="0" lang="zh-CN" altLang="en-US" sz="3200" b="1" i="0" u="none" strike="noStrike" kern="1200" cap="none" spc="0" normalizeH="0" baseline="0" noProof="0" dirty="0">
              <a:ln>
                <a:noFill/>
              </a:ln>
              <a:solidFill>
                <a:schemeClr val="accent1">
                  <a:lumMod val="75000"/>
                </a:schemeClr>
              </a:solidFill>
              <a:effectLst/>
              <a:uLnTx/>
              <a:uFillTx/>
              <a:latin typeface="Arial Rounded MT Bold" pitchFamily="34" charset="0"/>
              <a:ea typeface="宋体" panose="02010600030101010101" pitchFamily="2" charset="-122"/>
              <a:cs typeface="+mn-cs"/>
            </a:endParaRPr>
          </a:p>
        </p:txBody>
      </p:sp>
      <p:cxnSp>
        <p:nvCxnSpPr>
          <p:cNvPr id="10" name="直接连接符 9"/>
          <p:cNvCxnSpPr/>
          <p:nvPr>
            <p:custDataLst>
              <p:tags r:id="rId4"/>
            </p:custDataLst>
          </p:nvPr>
        </p:nvCxnSpPr>
        <p:spPr>
          <a:xfrm>
            <a:off x="3213100" y="2505075"/>
            <a:ext cx="40068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7" name="任意多边形 16"/>
          <p:cNvSpPr/>
          <p:nvPr>
            <p:custDataLst>
              <p:tags r:id="rId5"/>
            </p:custDataLst>
          </p:nvPr>
        </p:nvSpPr>
        <p:spPr>
          <a:xfrm>
            <a:off x="1998663" y="2074863"/>
            <a:ext cx="1042988" cy="785813"/>
          </a:xfrm>
          <a:custGeom>
            <a:avLst/>
            <a:gdLst>
              <a:gd name="connsiteX0" fmla="*/ 619655 w 1042987"/>
              <a:gd name="connsiteY0" fmla="*/ 539750 h 1047750"/>
              <a:gd name="connsiteX1" fmla="*/ 958319 w 1042987"/>
              <a:gd name="connsiteY1" fmla="*/ 539750 h 1047750"/>
              <a:gd name="connsiteX2" fmla="*/ 1042987 w 1042987"/>
              <a:gd name="connsiteY2" fmla="*/ 624418 h 1047750"/>
              <a:gd name="connsiteX3" fmla="*/ 1042987 w 1042987"/>
              <a:gd name="connsiteY3" fmla="*/ 963082 h 1047750"/>
              <a:gd name="connsiteX4" fmla="*/ 958319 w 1042987"/>
              <a:gd name="connsiteY4" fmla="*/ 1047750 h 1047750"/>
              <a:gd name="connsiteX5" fmla="*/ 619655 w 1042987"/>
              <a:gd name="connsiteY5" fmla="*/ 1047750 h 1047750"/>
              <a:gd name="connsiteX6" fmla="*/ 534987 w 1042987"/>
              <a:gd name="connsiteY6" fmla="*/ 963082 h 1047750"/>
              <a:gd name="connsiteX7" fmla="*/ 534987 w 1042987"/>
              <a:gd name="connsiteY7" fmla="*/ 624418 h 1047750"/>
              <a:gd name="connsiteX8" fmla="*/ 619655 w 1042987"/>
              <a:gd name="connsiteY8" fmla="*/ 539750 h 1047750"/>
              <a:gd name="connsiteX9" fmla="*/ 84668 w 1042987"/>
              <a:gd name="connsiteY9" fmla="*/ 539750 h 1047750"/>
              <a:gd name="connsiteX10" fmla="*/ 423332 w 1042987"/>
              <a:gd name="connsiteY10" fmla="*/ 539750 h 1047750"/>
              <a:gd name="connsiteX11" fmla="*/ 508000 w 1042987"/>
              <a:gd name="connsiteY11" fmla="*/ 624418 h 1047750"/>
              <a:gd name="connsiteX12" fmla="*/ 508000 w 1042987"/>
              <a:gd name="connsiteY12" fmla="*/ 963082 h 1047750"/>
              <a:gd name="connsiteX13" fmla="*/ 423332 w 1042987"/>
              <a:gd name="connsiteY13" fmla="*/ 1047750 h 1047750"/>
              <a:gd name="connsiteX14" fmla="*/ 84668 w 1042987"/>
              <a:gd name="connsiteY14" fmla="*/ 1047750 h 1047750"/>
              <a:gd name="connsiteX15" fmla="*/ 0 w 1042987"/>
              <a:gd name="connsiteY15" fmla="*/ 963082 h 1047750"/>
              <a:gd name="connsiteX16" fmla="*/ 0 w 1042987"/>
              <a:gd name="connsiteY16" fmla="*/ 624418 h 1047750"/>
              <a:gd name="connsiteX17" fmla="*/ 84668 w 1042987"/>
              <a:gd name="connsiteY17" fmla="*/ 539750 h 1047750"/>
              <a:gd name="connsiteX18" fmla="*/ 619655 w 1042987"/>
              <a:gd name="connsiteY18" fmla="*/ 0 h 1047750"/>
              <a:gd name="connsiteX19" fmla="*/ 958319 w 1042987"/>
              <a:gd name="connsiteY19" fmla="*/ 0 h 1047750"/>
              <a:gd name="connsiteX20" fmla="*/ 1042987 w 1042987"/>
              <a:gd name="connsiteY20" fmla="*/ 84668 h 1047750"/>
              <a:gd name="connsiteX21" fmla="*/ 1042987 w 1042987"/>
              <a:gd name="connsiteY21" fmla="*/ 423332 h 1047750"/>
              <a:gd name="connsiteX22" fmla="*/ 958319 w 1042987"/>
              <a:gd name="connsiteY22" fmla="*/ 508000 h 1047750"/>
              <a:gd name="connsiteX23" fmla="*/ 619655 w 1042987"/>
              <a:gd name="connsiteY23" fmla="*/ 508000 h 1047750"/>
              <a:gd name="connsiteX24" fmla="*/ 534987 w 1042987"/>
              <a:gd name="connsiteY24" fmla="*/ 423332 h 1047750"/>
              <a:gd name="connsiteX25" fmla="*/ 534987 w 1042987"/>
              <a:gd name="connsiteY25" fmla="*/ 84668 h 1047750"/>
              <a:gd name="connsiteX26" fmla="*/ 619655 w 1042987"/>
              <a:gd name="connsiteY26" fmla="*/ 0 h 1047750"/>
              <a:gd name="connsiteX27" fmla="*/ 84668 w 1042987"/>
              <a:gd name="connsiteY27" fmla="*/ 0 h 1047750"/>
              <a:gd name="connsiteX28" fmla="*/ 423332 w 1042987"/>
              <a:gd name="connsiteY28" fmla="*/ 0 h 1047750"/>
              <a:gd name="connsiteX29" fmla="*/ 508000 w 1042987"/>
              <a:gd name="connsiteY29" fmla="*/ 84668 h 1047750"/>
              <a:gd name="connsiteX30" fmla="*/ 508000 w 1042987"/>
              <a:gd name="connsiteY30" fmla="*/ 423332 h 1047750"/>
              <a:gd name="connsiteX31" fmla="*/ 423332 w 1042987"/>
              <a:gd name="connsiteY31" fmla="*/ 508000 h 1047750"/>
              <a:gd name="connsiteX32" fmla="*/ 84668 w 1042987"/>
              <a:gd name="connsiteY32" fmla="*/ 508000 h 1047750"/>
              <a:gd name="connsiteX33" fmla="*/ 0 w 1042987"/>
              <a:gd name="connsiteY33" fmla="*/ 423332 h 1047750"/>
              <a:gd name="connsiteX34" fmla="*/ 0 w 1042987"/>
              <a:gd name="connsiteY34" fmla="*/ 84668 h 1047750"/>
              <a:gd name="connsiteX35" fmla="*/ 84668 w 1042987"/>
              <a:gd name="connsiteY35" fmla="*/ 0 h 104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42987" h="1047750">
                <a:moveTo>
                  <a:pt x="619655" y="539750"/>
                </a:moveTo>
                <a:lnTo>
                  <a:pt x="958319" y="539750"/>
                </a:lnTo>
                <a:cubicBezTo>
                  <a:pt x="1005080" y="539750"/>
                  <a:pt x="1042987" y="577657"/>
                  <a:pt x="1042987" y="624418"/>
                </a:cubicBezTo>
                <a:lnTo>
                  <a:pt x="1042987" y="963082"/>
                </a:lnTo>
                <a:cubicBezTo>
                  <a:pt x="1042987" y="1009843"/>
                  <a:pt x="1005080" y="1047750"/>
                  <a:pt x="958319" y="1047750"/>
                </a:cubicBezTo>
                <a:lnTo>
                  <a:pt x="619655" y="1047750"/>
                </a:lnTo>
                <a:cubicBezTo>
                  <a:pt x="572894" y="1047750"/>
                  <a:pt x="534987" y="1009843"/>
                  <a:pt x="534987" y="963082"/>
                </a:cubicBezTo>
                <a:lnTo>
                  <a:pt x="534987" y="624418"/>
                </a:lnTo>
                <a:cubicBezTo>
                  <a:pt x="534987" y="577657"/>
                  <a:pt x="572894" y="539750"/>
                  <a:pt x="619655" y="539750"/>
                </a:cubicBezTo>
                <a:close/>
                <a:moveTo>
                  <a:pt x="84668" y="539750"/>
                </a:moveTo>
                <a:lnTo>
                  <a:pt x="423332" y="539750"/>
                </a:lnTo>
                <a:cubicBezTo>
                  <a:pt x="470093" y="539750"/>
                  <a:pt x="508000" y="577657"/>
                  <a:pt x="508000" y="624418"/>
                </a:cubicBezTo>
                <a:lnTo>
                  <a:pt x="508000" y="963082"/>
                </a:lnTo>
                <a:cubicBezTo>
                  <a:pt x="508000" y="1009843"/>
                  <a:pt x="470093" y="1047750"/>
                  <a:pt x="423332" y="1047750"/>
                </a:cubicBezTo>
                <a:lnTo>
                  <a:pt x="84668" y="1047750"/>
                </a:lnTo>
                <a:cubicBezTo>
                  <a:pt x="37907" y="1047750"/>
                  <a:pt x="0" y="1009843"/>
                  <a:pt x="0" y="963082"/>
                </a:cubicBezTo>
                <a:lnTo>
                  <a:pt x="0" y="624418"/>
                </a:lnTo>
                <a:cubicBezTo>
                  <a:pt x="0" y="577657"/>
                  <a:pt x="37907" y="539750"/>
                  <a:pt x="84668" y="539750"/>
                </a:cubicBezTo>
                <a:close/>
                <a:moveTo>
                  <a:pt x="619655" y="0"/>
                </a:moveTo>
                <a:lnTo>
                  <a:pt x="958319" y="0"/>
                </a:lnTo>
                <a:cubicBezTo>
                  <a:pt x="1005080" y="0"/>
                  <a:pt x="1042987" y="37907"/>
                  <a:pt x="1042987" y="84668"/>
                </a:cubicBezTo>
                <a:lnTo>
                  <a:pt x="1042987" y="423332"/>
                </a:lnTo>
                <a:cubicBezTo>
                  <a:pt x="1042987" y="470093"/>
                  <a:pt x="1005080" y="508000"/>
                  <a:pt x="958319" y="508000"/>
                </a:cubicBezTo>
                <a:lnTo>
                  <a:pt x="619655" y="508000"/>
                </a:lnTo>
                <a:cubicBezTo>
                  <a:pt x="572894" y="508000"/>
                  <a:pt x="534987" y="470093"/>
                  <a:pt x="534987" y="423332"/>
                </a:cubicBezTo>
                <a:lnTo>
                  <a:pt x="534987" y="84668"/>
                </a:lnTo>
                <a:cubicBezTo>
                  <a:pt x="534987" y="37907"/>
                  <a:pt x="572894" y="0"/>
                  <a:pt x="619655" y="0"/>
                </a:cubicBezTo>
                <a:close/>
                <a:moveTo>
                  <a:pt x="84668" y="0"/>
                </a:moveTo>
                <a:lnTo>
                  <a:pt x="423332" y="0"/>
                </a:lnTo>
                <a:cubicBezTo>
                  <a:pt x="470093" y="0"/>
                  <a:pt x="508000" y="37907"/>
                  <a:pt x="508000" y="84668"/>
                </a:cubicBezTo>
                <a:lnTo>
                  <a:pt x="508000" y="423332"/>
                </a:lnTo>
                <a:cubicBezTo>
                  <a:pt x="508000" y="470093"/>
                  <a:pt x="470093" y="508000"/>
                  <a:pt x="423332" y="508000"/>
                </a:cubicBezTo>
                <a:lnTo>
                  <a:pt x="84668" y="508000"/>
                </a:lnTo>
                <a:cubicBezTo>
                  <a:pt x="37907" y="508000"/>
                  <a:pt x="0" y="470093"/>
                  <a:pt x="0" y="423332"/>
                </a:cubicBezTo>
                <a:lnTo>
                  <a:pt x="0" y="84668"/>
                </a:lnTo>
                <a:cubicBezTo>
                  <a:pt x="0" y="37907"/>
                  <a:pt x="37907" y="0"/>
                  <a:pt x="84668" y="0"/>
                </a:cubicBez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eaLnBrk="1" fontAlgn="base" hangingPunct="1"/>
            <a:r>
              <a:rPr lang="en-US" altLang="zh-CN" sz="5400" strike="noStrike" noProof="1" dirty="0">
                <a:solidFill>
                  <a:srgbClr val="3B5518"/>
                </a:solidFill>
                <a:latin typeface="Arial Rounded MT Bold" pitchFamily="34" charset="0"/>
                <a:ea typeface="幼圆" panose="02010509060101010101" pitchFamily="49" charset="-122"/>
              </a:rPr>
              <a:t>0</a:t>
            </a:r>
            <a:r>
              <a:rPr lang="en-US" sz="5400" strike="noStrike" noProof="1" dirty="0">
                <a:solidFill>
                  <a:srgbClr val="3B5518"/>
                </a:solidFill>
                <a:latin typeface="Arial Rounded MT Bold" pitchFamily="34" charset="0"/>
                <a:ea typeface="幼圆" panose="02010509060101010101" pitchFamily="49" charset="-122"/>
              </a:rPr>
              <a:t>6</a:t>
            </a:r>
            <a:endParaRPr lang="en-US" sz="5400" strike="noStrike" noProof="1" dirty="0">
              <a:solidFill>
                <a:srgbClr val="3B5518"/>
              </a:solidFill>
              <a:latin typeface="Arial Rounded MT Bold" pitchFamily="34" charset="0"/>
              <a:ea typeface="幼圆" panose="02010509060101010101" pitchFamily="49" charset="-122"/>
            </a:endParaRPr>
          </a:p>
        </p:txBody>
      </p:sp>
      <p:sp>
        <p:nvSpPr>
          <p:cNvPr id="11" name="任意多边形 10"/>
          <p:cNvSpPr/>
          <p:nvPr>
            <p:custDataLst>
              <p:tags r:id="rId6"/>
            </p:custDataLst>
          </p:nvPr>
        </p:nvSpPr>
        <p:spPr>
          <a:xfrm>
            <a:off x="5295900" y="0"/>
            <a:ext cx="3848100" cy="5143500"/>
          </a:xfrm>
          <a:custGeom>
            <a:avLst/>
            <a:gdLst>
              <a:gd name="connsiteX0" fmla="*/ 0 w 3848100"/>
              <a:gd name="connsiteY0" fmla="*/ 0 h 6858000"/>
              <a:gd name="connsiteX1" fmla="*/ 3848100 w 3848100"/>
              <a:gd name="connsiteY1" fmla="*/ 0 h 6858000"/>
              <a:gd name="connsiteX2" fmla="*/ 3848100 w 3848100"/>
              <a:gd name="connsiteY2" fmla="*/ 6858000 h 6858000"/>
              <a:gd name="connsiteX3" fmla="*/ 0 w 3848100"/>
              <a:gd name="connsiteY3" fmla="*/ 6858000 h 6858000"/>
              <a:gd name="connsiteX4" fmla="*/ 2387600 w 3848100"/>
              <a:gd name="connsiteY4" fmla="*/ 3429000 h 6858000"/>
              <a:gd name="connsiteX5" fmla="*/ 0 w 38481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48100" h="6858000">
                <a:moveTo>
                  <a:pt x="0" y="0"/>
                </a:moveTo>
                <a:lnTo>
                  <a:pt x="3848100" y="0"/>
                </a:lnTo>
                <a:lnTo>
                  <a:pt x="3848100" y="6858000"/>
                </a:lnTo>
                <a:lnTo>
                  <a:pt x="0" y="6858000"/>
                </a:lnTo>
                <a:cubicBezTo>
                  <a:pt x="1318635" y="6858000"/>
                  <a:pt x="2387600" y="5322784"/>
                  <a:pt x="2387600" y="3429000"/>
                </a:cubicBezTo>
                <a:cubicBezTo>
                  <a:pt x="2387600" y="1535216"/>
                  <a:pt x="1318635" y="0"/>
                  <a:pt x="0" y="0"/>
                </a:cubicBezTo>
                <a:close/>
              </a:path>
            </a:pathLst>
          </a:custGeom>
          <a:gradFill flip="none" rotWithShape="1">
            <a:gsLst>
              <a:gs pos="0">
                <a:schemeClr val="accent1">
                  <a:alpha val="50000"/>
                </a:schemeClr>
              </a:gs>
              <a:gs pos="53000">
                <a:schemeClr val="accent1">
                  <a:lumMod val="60000"/>
                  <a:lumOff val="40000"/>
                  <a:alpha val="20000"/>
                </a:schemeClr>
              </a:gs>
              <a:gs pos="10000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5pPr>
          </a:lstStyle>
          <a:p>
            <a:endParaRPr>
              <a:latin typeface="Arial" panose="020B0604020202020204" pitchFamily="34" charset="0"/>
              <a:ea typeface="宋体" panose="02010600030101010101" pitchFamily="2" charset="-122"/>
            </a:endParaRPr>
          </a:p>
        </p:txBody>
      </p:sp>
    </p:spTree>
    <p:custDataLst>
      <p:tags r:id="rId7"/>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2769" name="图片 1" descr="080709190757631"/>
          <p:cNvPicPr>
            <a:picLocks noChangeAspect="1"/>
          </p:cNvPicPr>
          <p:nvPr/>
        </p:nvPicPr>
        <p:blipFill>
          <a:blip r:embed="rId1"/>
          <a:stretch>
            <a:fillRect/>
          </a:stretch>
        </p:blipFill>
        <p:spPr>
          <a:xfrm>
            <a:off x="-3175" y="-42862"/>
            <a:ext cx="9104313" cy="5176837"/>
          </a:xfrm>
          <a:prstGeom prst="rect">
            <a:avLst/>
          </a:prstGeom>
          <a:noFill/>
          <a:ln w="9525">
            <a:noFill/>
          </a:ln>
        </p:spPr>
      </p:pic>
      <p:sp>
        <p:nvSpPr>
          <p:cNvPr id="32770" name="WordArt 5"/>
          <p:cNvSpPr>
            <a:spLocks noTextEdit="1"/>
          </p:cNvSpPr>
          <p:nvPr/>
        </p:nvSpPr>
        <p:spPr>
          <a:xfrm>
            <a:off x="3716338" y="1012825"/>
            <a:ext cx="1944687" cy="520700"/>
          </a:xfrm>
          <a:prstGeom prst="rect">
            <a:avLst/>
          </a:prstGeom>
        </p:spPr>
        <p:txBody>
          <a:bodyPr wrap="none" fromWordArt="1">
            <a:prstTxWarp prst="textPlain">
              <a:avLst>
                <a:gd name="adj" fmla="val 50000"/>
              </a:avLst>
            </a:prstTxWarp>
            <a:normAutofit/>
          </a:bodyPr>
          <a:p>
            <a:pPr algn="ctr"/>
            <a:endParaRPr lang="zh-CN" altLang="en-US" sz="3600" b="1">
              <a:ln w="9525" cap="flat" cmpd="sng">
                <a:solidFill>
                  <a:srgbClr val="993300"/>
                </a:solidFill>
                <a:prstDash val="solid"/>
                <a:round/>
                <a:headEnd type="none" w="med" len="med"/>
                <a:tailEnd type="none" w="med" len="med"/>
              </a:ln>
              <a:solidFill>
                <a:srgbClr val="993300"/>
              </a:solidFill>
              <a:latin typeface="宋体" panose="02010600030101010101" pitchFamily="2" charset="-122"/>
              <a:ea typeface="宋体" panose="02010600030101010101" pitchFamily="2" charset="-122"/>
            </a:endParaRPr>
          </a:p>
        </p:txBody>
      </p:sp>
      <p:sp>
        <p:nvSpPr>
          <p:cNvPr id="40963" name="Rectangle 6"/>
          <p:cNvSpPr/>
          <p:nvPr/>
        </p:nvSpPr>
        <p:spPr>
          <a:xfrm>
            <a:off x="1773238" y="801688"/>
            <a:ext cx="5143500" cy="3124200"/>
          </a:xfrm>
          <a:prstGeom prst="rect">
            <a:avLst/>
          </a:prstGeom>
          <a:noFill/>
          <a:ln w="9525">
            <a:noFill/>
          </a:ln>
        </p:spPr>
        <p:txBody>
          <a:bodyPr wrap="square" anchor="ctr">
            <a:spAutoFit/>
          </a:bodyPr>
          <a:p>
            <a:pPr lvl="0" algn="ctr" eaLnBrk="1" fontAlgn="base" hangingPunct="1">
              <a:lnSpc>
                <a:spcPct val="150000"/>
              </a:lnSpc>
            </a:pPr>
            <a:r>
              <a:rPr lang="zh-CN" altLang="en-US" sz="2400" b="0" strike="noStrike" noProof="1" dirty="0">
                <a:solidFill>
                  <a:schemeClr val="accent1"/>
                </a:solidFill>
                <a:effectLst>
                  <a:outerShdw blurRad="38100" dist="25400" dir="5400000" algn="ctr" rotWithShape="0">
                    <a:srgbClr val="6E747A">
                      <a:alpha val="43000"/>
                    </a:srgbClr>
                  </a:outerShdw>
                </a:effectLst>
                <a:latin typeface="楷体_GB2312" panose="02010609030101010101" pitchFamily="49" charset="-122"/>
                <a:ea typeface="楷体_GB2312" panose="02010609030101010101" pitchFamily="49" charset="-122"/>
                <a:cs typeface="+mn-ea"/>
              </a:rPr>
              <a:t>下阶段工作安排：</a:t>
            </a:r>
            <a:endParaRPr lang="zh-CN" altLang="en-US" sz="2400" b="0" strike="noStrike" noProof="1" dirty="0">
              <a:solidFill>
                <a:schemeClr val="accent1"/>
              </a:solidFill>
              <a:effectLst>
                <a:outerShdw blurRad="38100" dist="25400" dir="5400000" algn="ctr" rotWithShape="0">
                  <a:srgbClr val="6E747A">
                    <a:alpha val="43000"/>
                  </a:srgbClr>
                </a:outerShdw>
              </a:effectLst>
              <a:latin typeface="楷体_GB2312" panose="02010609030101010101" pitchFamily="49" charset="-122"/>
              <a:ea typeface="楷体_GB2312" panose="02010609030101010101" pitchFamily="49" charset="-122"/>
            </a:endParaRPr>
          </a:p>
          <a:p>
            <a:pPr lvl="0" algn="l" eaLnBrk="1" fontAlgn="base" hangingPunct="1">
              <a:lnSpc>
                <a:spcPct val="150000"/>
              </a:lnSpc>
            </a:pPr>
            <a:r>
              <a:rPr lang="en-US" altLang="zh-CN" sz="2400" b="0" strike="noStrike" noProof="1" dirty="0">
                <a:solidFill>
                  <a:schemeClr val="accent1"/>
                </a:solidFill>
                <a:effectLst>
                  <a:outerShdw blurRad="38100" dist="25400" dir="5400000" algn="ctr" rotWithShape="0">
                    <a:srgbClr val="6E747A">
                      <a:alpha val="43000"/>
                    </a:srgbClr>
                  </a:outerShdw>
                </a:effectLst>
                <a:latin typeface="楷体_GB2312" panose="02010609030101010101" pitchFamily="49" charset="-122"/>
                <a:ea typeface="楷体_GB2312" panose="02010609030101010101" pitchFamily="49" charset="-122"/>
                <a:cs typeface="+mn-ea"/>
              </a:rPr>
              <a:t>1</a:t>
            </a:r>
            <a:r>
              <a:rPr lang="zh-CN" altLang="en-US" sz="2400" b="0" strike="noStrike" noProof="1" dirty="0">
                <a:solidFill>
                  <a:schemeClr val="accent1"/>
                </a:solidFill>
                <a:effectLst>
                  <a:outerShdw blurRad="38100" dist="25400" dir="5400000" algn="ctr" rotWithShape="0">
                    <a:srgbClr val="6E747A">
                      <a:alpha val="43000"/>
                    </a:srgbClr>
                  </a:outerShdw>
                </a:effectLst>
                <a:latin typeface="楷体_GB2312" panose="02010609030101010101" pitchFamily="49" charset="-122"/>
                <a:ea typeface="楷体_GB2312" panose="02010609030101010101" pitchFamily="49" charset="-122"/>
                <a:cs typeface="+mn-ea"/>
              </a:rPr>
              <a:t>、认真完成研修作业，撰写研修心语。 </a:t>
            </a:r>
            <a:endParaRPr lang="zh-CN" altLang="en-US" sz="2400" b="0" strike="noStrike" noProof="1" dirty="0">
              <a:solidFill>
                <a:schemeClr val="accent1"/>
              </a:solidFill>
              <a:effectLst>
                <a:outerShdw blurRad="38100" dist="25400" dir="5400000" algn="ctr" rotWithShape="0">
                  <a:srgbClr val="6E747A">
                    <a:alpha val="43000"/>
                  </a:srgbClr>
                </a:outerShdw>
              </a:effectLst>
              <a:latin typeface="楷体_GB2312" panose="02010609030101010101" pitchFamily="49" charset="-122"/>
              <a:ea typeface="楷体_GB2312" panose="02010609030101010101" pitchFamily="49" charset="-122"/>
            </a:endParaRPr>
          </a:p>
          <a:p>
            <a:pPr lvl="0" algn="l" eaLnBrk="1" fontAlgn="base" hangingPunct="1">
              <a:lnSpc>
                <a:spcPct val="150000"/>
              </a:lnSpc>
            </a:pPr>
            <a:r>
              <a:rPr lang="en-US" altLang="zh-CN" sz="2400" b="0" strike="noStrike" noProof="1" dirty="0">
                <a:solidFill>
                  <a:schemeClr val="accent1"/>
                </a:solidFill>
                <a:effectLst>
                  <a:outerShdw blurRad="38100" dist="25400" dir="5400000" algn="ctr" rotWithShape="0">
                    <a:srgbClr val="6E747A">
                      <a:alpha val="43000"/>
                    </a:srgbClr>
                  </a:outerShdw>
                </a:effectLst>
                <a:latin typeface="楷体_GB2312" panose="02010609030101010101" pitchFamily="49" charset="-122"/>
                <a:ea typeface="楷体_GB2312" panose="02010609030101010101" pitchFamily="49" charset="-122"/>
                <a:cs typeface="+mn-ea"/>
              </a:rPr>
              <a:t>2</a:t>
            </a:r>
            <a:r>
              <a:rPr lang="zh-CN" altLang="en-US" sz="2400" b="0" strike="noStrike" noProof="1" dirty="0">
                <a:solidFill>
                  <a:schemeClr val="accent1"/>
                </a:solidFill>
                <a:effectLst>
                  <a:outerShdw blurRad="38100" dist="25400" dir="5400000" algn="ctr" rotWithShape="0">
                    <a:srgbClr val="6E747A">
                      <a:alpha val="43000"/>
                    </a:srgbClr>
                  </a:outerShdw>
                </a:effectLst>
                <a:latin typeface="楷体_GB2312" panose="02010609030101010101" pitchFamily="49" charset="-122"/>
                <a:ea typeface="楷体_GB2312" panose="02010609030101010101" pitchFamily="49" charset="-122"/>
                <a:cs typeface="+mn-ea"/>
              </a:rPr>
              <a:t>、根据实际情况选择现场实践证明方式。</a:t>
            </a:r>
            <a:endParaRPr lang="zh-CN" altLang="en-US" sz="2400" b="0" strike="noStrike" noProof="1" dirty="0">
              <a:solidFill>
                <a:schemeClr val="accent1"/>
              </a:solidFill>
              <a:effectLst>
                <a:outerShdw blurRad="38100" dist="25400" dir="5400000" algn="ctr" rotWithShape="0">
                  <a:srgbClr val="6E747A">
                    <a:alpha val="43000"/>
                  </a:srgbClr>
                </a:outerShdw>
              </a:effectLst>
              <a:latin typeface="楷体_GB2312" panose="02010609030101010101" pitchFamily="49" charset="-122"/>
              <a:ea typeface="楷体_GB2312" panose="02010609030101010101" pitchFamily="49" charset="-122"/>
            </a:endParaRPr>
          </a:p>
          <a:p>
            <a:pPr lvl="0" algn="r" eaLnBrk="1" fontAlgn="base" hangingPunct="1"/>
            <a:r>
              <a:rPr lang="zh-CN" altLang="en-US" sz="1900" strike="noStrike" noProof="1" dirty="0">
                <a:latin typeface="Arial" panose="020B0604020202020204" pitchFamily="34" charset="0"/>
                <a:ea typeface="金桥简行楷" pitchFamily="2" charset="-122"/>
                <a:cs typeface="+mn-ea"/>
              </a:rPr>
              <a:t>　</a:t>
            </a:r>
            <a:r>
              <a:rPr lang="zh-CN" altLang="en-US" sz="1900" b="0" strike="noStrike" noProof="1" dirty="0">
                <a:latin typeface="Arial" panose="020B0604020202020204" pitchFamily="34" charset="0"/>
                <a:ea typeface="金桥简行楷" pitchFamily="2" charset="-122"/>
                <a:cs typeface="+mn-ea"/>
              </a:rPr>
              <a:t> </a:t>
            </a:r>
            <a:endParaRPr lang="zh-CN" altLang="en-US" sz="1900" b="0" strike="noStrike" noProof="1" dirty="0">
              <a:latin typeface="Arial" panose="020B0604020202020204" pitchFamily="34" charset="0"/>
              <a:ea typeface="金桥简行楷" pitchFamily="2" charset="-122"/>
            </a:endParaRPr>
          </a:p>
        </p:txBody>
      </p:sp>
      <p:pic>
        <p:nvPicPr>
          <p:cNvPr id="32772" name="Picture 9" descr="u=369133634,1661735152&amp;fm=21&amp;gp=0"/>
          <p:cNvPicPr>
            <a:picLocks noChangeAspect="1"/>
          </p:cNvPicPr>
          <p:nvPr/>
        </p:nvPicPr>
        <p:blipFill>
          <a:blip r:embed="rId2"/>
          <a:stretch>
            <a:fillRect/>
          </a:stretch>
        </p:blipFill>
        <p:spPr>
          <a:xfrm rot="-1434339">
            <a:off x="563563" y="3486150"/>
            <a:ext cx="876300" cy="720725"/>
          </a:xfrm>
          <a:prstGeom prst="rect">
            <a:avLst/>
          </a:prstGeom>
          <a:noFill/>
          <a:ln w="9525">
            <a:noFill/>
          </a:ln>
        </p:spPr>
      </p:pic>
      <p:pic>
        <p:nvPicPr>
          <p:cNvPr id="32773" name="Picture 12" descr="u=369133634,1661735152&amp;fm=21&amp;gp=0"/>
          <p:cNvPicPr>
            <a:picLocks noChangeAspect="1"/>
          </p:cNvPicPr>
          <p:nvPr/>
        </p:nvPicPr>
        <p:blipFill>
          <a:blip r:embed="rId3"/>
          <a:stretch>
            <a:fillRect/>
          </a:stretch>
        </p:blipFill>
        <p:spPr>
          <a:xfrm rot="-5630241">
            <a:off x="8061325" y="841375"/>
            <a:ext cx="630238" cy="709613"/>
          </a:xfrm>
          <a:prstGeom prst="rect">
            <a:avLst/>
          </a:prstGeom>
          <a:noFill/>
          <a:ln w="9525">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3793" name="图片 1" descr="d548771f99f836066438db17"/>
          <p:cNvPicPr>
            <a:picLocks noChangeAspect="1"/>
          </p:cNvPicPr>
          <p:nvPr/>
        </p:nvPicPr>
        <p:blipFill>
          <a:blip r:embed="rId1"/>
          <a:stretch>
            <a:fillRect/>
          </a:stretch>
        </p:blipFill>
        <p:spPr>
          <a:xfrm>
            <a:off x="-15875" y="-34925"/>
            <a:ext cx="9085263" cy="5213350"/>
          </a:xfrm>
          <a:prstGeom prst="rect">
            <a:avLst/>
          </a:prstGeom>
          <a:noFill/>
          <a:ln w="9525">
            <a:noFill/>
          </a:ln>
        </p:spPr>
      </p:pic>
      <p:sp>
        <p:nvSpPr>
          <p:cNvPr id="33794" name="WordArt 5"/>
          <p:cNvSpPr>
            <a:spLocks noTextEdit="1"/>
          </p:cNvSpPr>
          <p:nvPr/>
        </p:nvSpPr>
        <p:spPr>
          <a:xfrm>
            <a:off x="5632450" y="474663"/>
            <a:ext cx="1944688" cy="520700"/>
          </a:xfrm>
          <a:prstGeom prst="rect">
            <a:avLst/>
          </a:prstGeom>
        </p:spPr>
        <p:txBody>
          <a:bodyPr wrap="none" fromWordArt="1">
            <a:prstTxWarp prst="textPlain">
              <a:avLst>
                <a:gd name="adj" fmla="val 50000"/>
              </a:avLst>
            </a:prstTxWarp>
            <a:normAutofit/>
          </a:bodyPr>
          <a:p>
            <a:pPr algn="ctr"/>
            <a:endParaRPr lang="zh-CN" altLang="en-US" sz="3600" b="1">
              <a:ln w="9525" cap="flat" cmpd="sng">
                <a:solidFill>
                  <a:srgbClr val="993300"/>
                </a:solidFill>
                <a:prstDash val="solid"/>
                <a:round/>
                <a:headEnd type="none" w="med" len="med"/>
                <a:tailEnd type="none" w="med" len="med"/>
              </a:ln>
              <a:solidFill>
                <a:srgbClr val="993300"/>
              </a:solidFill>
              <a:latin typeface="宋体" panose="02010600030101010101" pitchFamily="2" charset="-122"/>
              <a:ea typeface="宋体" panose="02010600030101010101" pitchFamily="2" charset="-122"/>
            </a:endParaRPr>
          </a:p>
        </p:txBody>
      </p:sp>
      <p:sp>
        <p:nvSpPr>
          <p:cNvPr id="33795" name="Rectangle 6"/>
          <p:cNvSpPr/>
          <p:nvPr/>
        </p:nvSpPr>
        <p:spPr>
          <a:xfrm>
            <a:off x="2139950" y="1663700"/>
            <a:ext cx="5143500" cy="2193925"/>
          </a:xfrm>
          <a:prstGeom prst="rect">
            <a:avLst/>
          </a:prstGeom>
          <a:noFill/>
          <a:ln w="9525">
            <a:noFill/>
          </a:ln>
        </p:spPr>
        <p:txBody>
          <a:bodyPr anchor="ctr">
            <a:spAutoFit/>
          </a:bodyPr>
          <a:p>
            <a:pPr lvl="0" indent="0" algn="ctr">
              <a:lnSpc>
                <a:spcPct val="150000"/>
              </a:lnSpc>
            </a:pPr>
            <a:r>
              <a:rPr lang="zh-CN" altLang="en-US" sz="5400" dirty="0">
                <a:latin typeface="Arial" panose="020B0604020202020204" pitchFamily="34" charset="0"/>
                <a:ea typeface="金桥简行楷" pitchFamily="2" charset="-122"/>
              </a:rPr>
              <a:t>谢谢观看</a:t>
            </a:r>
            <a:r>
              <a:rPr lang="zh-CN" altLang="en-US" sz="1900" dirty="0">
                <a:latin typeface="Arial" panose="020B0604020202020204" pitchFamily="34" charset="0"/>
                <a:ea typeface="金桥简行楷" pitchFamily="2" charset="-122"/>
              </a:rPr>
              <a:t>　</a:t>
            </a:r>
            <a:endParaRPr lang="zh-CN" altLang="en-US" sz="1900" dirty="0">
              <a:latin typeface="Arial" panose="020B0604020202020204" pitchFamily="34" charset="0"/>
              <a:ea typeface="金桥简行楷" pitchFamily="2" charset="-122"/>
            </a:endParaRPr>
          </a:p>
          <a:p>
            <a:pPr lvl="0" indent="0" algn="ctr">
              <a:lnSpc>
                <a:spcPct val="150000"/>
              </a:lnSpc>
            </a:pPr>
            <a:r>
              <a:rPr lang="zh-CN" altLang="en-US" sz="1900" dirty="0">
                <a:latin typeface="Arial" panose="020B0604020202020204" pitchFamily="34" charset="0"/>
                <a:ea typeface="金桥简行楷" pitchFamily="2" charset="-122"/>
              </a:rPr>
              <a:t>                                                </a:t>
            </a:r>
            <a:endParaRPr lang="zh-CN" altLang="en-US" sz="1900" dirty="0">
              <a:latin typeface="Arial" panose="020B0604020202020204" pitchFamily="34" charset="0"/>
              <a:ea typeface="金桥简行楷" pitchFamily="2" charset="-122"/>
            </a:endParaRPr>
          </a:p>
          <a:p>
            <a:pPr lvl="0" indent="0" algn="ctr">
              <a:lnSpc>
                <a:spcPct val="150000"/>
              </a:lnSpc>
            </a:pPr>
            <a:r>
              <a:rPr lang="zh-CN" altLang="en-US" sz="1900" dirty="0">
                <a:latin typeface="Arial" panose="020B0604020202020204" pitchFamily="34" charset="0"/>
                <a:ea typeface="金桥简行楷" pitchFamily="2" charset="-122"/>
              </a:rPr>
              <a:t>                                              </a:t>
            </a:r>
            <a:r>
              <a:rPr lang="en-US" altLang="zh-CN" sz="1900" dirty="0">
                <a:latin typeface="Arial" panose="020B0604020202020204" pitchFamily="34" charset="0"/>
                <a:ea typeface="金桥简行楷" pitchFamily="2" charset="-122"/>
              </a:rPr>
              <a:t>2016</a:t>
            </a:r>
            <a:r>
              <a:rPr lang="zh-CN" altLang="en-US" sz="1900" dirty="0">
                <a:latin typeface="Arial" panose="020B0604020202020204" pitchFamily="34" charset="0"/>
                <a:ea typeface="金桥简行楷" pitchFamily="2" charset="-122"/>
              </a:rPr>
              <a:t>年</a:t>
            </a:r>
            <a:r>
              <a:rPr lang="en-US" altLang="zh-CN" sz="1900" dirty="0">
                <a:latin typeface="Arial" panose="020B0604020202020204" pitchFamily="34" charset="0"/>
                <a:ea typeface="金桥简行楷" pitchFamily="2" charset="-122"/>
              </a:rPr>
              <a:t>12</a:t>
            </a:r>
            <a:r>
              <a:rPr lang="zh-CN" altLang="en-US" sz="1900" dirty="0">
                <a:latin typeface="Arial" panose="020B0604020202020204" pitchFamily="34" charset="0"/>
                <a:ea typeface="金桥简行楷" pitchFamily="2" charset="-122"/>
              </a:rPr>
              <a:t>月</a:t>
            </a:r>
            <a:r>
              <a:rPr lang="en-US" altLang="zh-CN" sz="1900" dirty="0">
                <a:latin typeface="Arial" panose="020B0604020202020204" pitchFamily="34" charset="0"/>
                <a:ea typeface="金桥简行楷" pitchFamily="2" charset="-122"/>
              </a:rPr>
              <a:t>18</a:t>
            </a:r>
            <a:r>
              <a:rPr lang="zh-CN" altLang="en-US" sz="1900" dirty="0">
                <a:latin typeface="Arial" panose="020B0604020202020204" pitchFamily="34" charset="0"/>
                <a:ea typeface="金桥简行楷" pitchFamily="2" charset="-122"/>
              </a:rPr>
              <a:t>日</a:t>
            </a:r>
            <a:r>
              <a:rPr lang="zh-CN" altLang="en-US" sz="1900" b="0" dirty="0">
                <a:latin typeface="Arial" panose="020B0604020202020204" pitchFamily="34" charset="0"/>
                <a:ea typeface="金桥简行楷" pitchFamily="2" charset="-122"/>
              </a:rPr>
              <a:t> </a:t>
            </a:r>
            <a:endParaRPr lang="zh-CN" altLang="en-US" sz="1900" b="0" dirty="0">
              <a:latin typeface="Arial" panose="020B0604020202020204" pitchFamily="34" charset="0"/>
              <a:ea typeface="金桥简行楷" pitchFamily="2" charset="-122"/>
            </a:endParaRPr>
          </a:p>
        </p:txBody>
      </p:sp>
      <p:pic>
        <p:nvPicPr>
          <p:cNvPr id="33796" name="Picture 9" descr="u=369133634,1661735152&amp;fm=21&amp;gp=0"/>
          <p:cNvPicPr>
            <a:picLocks noChangeAspect="1"/>
          </p:cNvPicPr>
          <p:nvPr/>
        </p:nvPicPr>
        <p:blipFill>
          <a:blip r:embed="rId2"/>
          <a:stretch>
            <a:fillRect/>
          </a:stretch>
        </p:blipFill>
        <p:spPr>
          <a:xfrm rot="-1434339">
            <a:off x="3409950" y="3570288"/>
            <a:ext cx="876300" cy="720725"/>
          </a:xfrm>
          <a:prstGeom prst="rect">
            <a:avLst/>
          </a:prstGeom>
          <a:noFill/>
          <a:ln w="9525">
            <a:noFill/>
          </a:ln>
        </p:spPr>
      </p:pic>
      <p:pic>
        <p:nvPicPr>
          <p:cNvPr id="33797" name="Picture 12" descr="u=369133634,1661735152&amp;fm=21&amp;gp=0"/>
          <p:cNvPicPr>
            <a:picLocks noChangeAspect="1"/>
          </p:cNvPicPr>
          <p:nvPr/>
        </p:nvPicPr>
        <p:blipFill>
          <a:blip r:embed="rId3"/>
          <a:stretch>
            <a:fillRect/>
          </a:stretch>
        </p:blipFill>
        <p:spPr>
          <a:xfrm rot="-5630241">
            <a:off x="8061325" y="841375"/>
            <a:ext cx="630238" cy="709613"/>
          </a:xfrm>
          <a:prstGeom prst="rect">
            <a:avLst/>
          </a:prstGeom>
          <a:noFill/>
          <a:ln w="9525">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 name="MH_Number_1"/>
          <p:cNvSpPr/>
          <p:nvPr>
            <p:custDataLst>
              <p:tags r:id="rId1"/>
            </p:custDataLst>
          </p:nvPr>
        </p:nvSpPr>
        <p:spPr>
          <a:xfrm>
            <a:off x="1795463" y="1833563"/>
            <a:ext cx="327025" cy="327025"/>
          </a:xfrm>
          <a:prstGeom prst="roundRect">
            <a:avLst/>
          </a:prstGeom>
          <a:gradFill>
            <a:gsLst>
              <a:gs pos="0">
                <a:srgbClr val="B01826"/>
              </a:gs>
              <a:gs pos="100000">
                <a:srgbClr val="EA606D"/>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p>
            <a:pPr lvl="0" eaLnBrk="1" fontAlgn="base" hangingPunct="1"/>
            <a:r>
              <a:rPr lang="en-US" altLang="zh-CN" sz="1500" strike="noStrike" noProof="1" dirty="0">
                <a:solidFill>
                  <a:srgbClr val="FFFFFF"/>
                </a:solidFill>
                <a:latin typeface="微软雅黑" pitchFamily="34" charset="-122"/>
                <a:ea typeface="微软雅黑" pitchFamily="34" charset="-122"/>
              </a:rPr>
              <a:t>1</a:t>
            </a:r>
            <a:endParaRPr lang="en-US" altLang="zh-CN" sz="1500" strike="noStrike" noProof="1" dirty="0">
              <a:solidFill>
                <a:srgbClr val="FFFFFF"/>
              </a:solidFill>
              <a:latin typeface="微软雅黑" pitchFamily="34" charset="-122"/>
              <a:ea typeface="微软雅黑" pitchFamily="34" charset="-122"/>
            </a:endParaRPr>
          </a:p>
        </p:txBody>
      </p:sp>
      <p:sp>
        <p:nvSpPr>
          <p:cNvPr id="9218" name="MH_Entry_1"/>
          <p:cNvSpPr txBox="1"/>
          <p:nvPr>
            <p:custDataLst>
              <p:tags r:id="rId2"/>
            </p:custDataLst>
          </p:nvPr>
        </p:nvSpPr>
        <p:spPr>
          <a:xfrm>
            <a:off x="2308225" y="1752600"/>
            <a:ext cx="2263775" cy="490538"/>
          </a:xfrm>
          <a:prstGeom prst="rect">
            <a:avLst/>
          </a:prstGeom>
          <a:noFill/>
          <a:ln w="9525">
            <a:noFill/>
          </a:ln>
        </p:spPr>
        <p:txBody>
          <a:bodyPr lIns="68580" tIns="34290" rIns="68580" bIns="34290" anchor="ctr"/>
          <a:p>
            <a:pPr lvl="0" indent="0" algn="ctr"/>
            <a:r>
              <a:rPr lang="zh-CN" altLang="en-US" sz="1600" dirty="0">
                <a:solidFill>
                  <a:srgbClr val="333333"/>
                </a:solidFill>
                <a:latin typeface="微软雅黑" pitchFamily="34" charset="-122"/>
                <a:ea typeface="微软雅黑" pitchFamily="34" charset="-122"/>
              </a:rPr>
              <a:t>开篇寄语</a:t>
            </a:r>
            <a:endParaRPr lang="zh-CN" altLang="en-US" sz="1600" dirty="0">
              <a:solidFill>
                <a:srgbClr val="333333"/>
              </a:solidFill>
              <a:latin typeface="微软雅黑" pitchFamily="34" charset="-122"/>
              <a:ea typeface="微软雅黑" pitchFamily="34" charset="-122"/>
            </a:endParaRPr>
          </a:p>
        </p:txBody>
      </p:sp>
      <p:sp>
        <p:nvSpPr>
          <p:cNvPr id="96" name="MH_Number_5"/>
          <p:cNvSpPr/>
          <p:nvPr>
            <p:custDataLst>
              <p:tags r:id="rId3"/>
            </p:custDataLst>
          </p:nvPr>
        </p:nvSpPr>
        <p:spPr>
          <a:xfrm>
            <a:off x="1795463" y="2563813"/>
            <a:ext cx="327025" cy="327025"/>
          </a:xfrm>
          <a:prstGeom prst="roundRect">
            <a:avLst/>
          </a:prstGeom>
          <a:gradFill>
            <a:gsLst>
              <a:gs pos="0">
                <a:srgbClr val="038297"/>
              </a:gs>
              <a:gs pos="100000">
                <a:srgbClr val="03C0D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p>
            <a:pPr lvl="0" eaLnBrk="1" fontAlgn="base" hangingPunct="1"/>
            <a:r>
              <a:rPr lang="en-US" altLang="zh-CN" sz="1500" strike="noStrike" noProof="1" dirty="0">
                <a:solidFill>
                  <a:srgbClr val="FFFFFF"/>
                </a:solidFill>
                <a:latin typeface="微软雅黑" pitchFamily="34" charset="-122"/>
                <a:ea typeface="微软雅黑" pitchFamily="34" charset="-122"/>
              </a:rPr>
              <a:t>3</a:t>
            </a:r>
            <a:endParaRPr lang="en-US" altLang="zh-CN" sz="1500" strike="noStrike" noProof="1" dirty="0">
              <a:solidFill>
                <a:srgbClr val="FFFFFF"/>
              </a:solidFill>
              <a:latin typeface="微软雅黑" pitchFamily="34" charset="-122"/>
              <a:ea typeface="微软雅黑" pitchFamily="34" charset="-122"/>
            </a:endParaRPr>
          </a:p>
        </p:txBody>
      </p:sp>
      <p:sp>
        <p:nvSpPr>
          <p:cNvPr id="9220" name="MH_Entry_5"/>
          <p:cNvSpPr txBox="1"/>
          <p:nvPr>
            <p:custDataLst>
              <p:tags r:id="rId4"/>
            </p:custDataLst>
          </p:nvPr>
        </p:nvSpPr>
        <p:spPr>
          <a:xfrm>
            <a:off x="2308225" y="2563813"/>
            <a:ext cx="2263775" cy="488950"/>
          </a:xfrm>
          <a:prstGeom prst="rect">
            <a:avLst/>
          </a:prstGeom>
          <a:noFill/>
          <a:ln w="9525">
            <a:noFill/>
          </a:ln>
        </p:spPr>
        <p:txBody>
          <a:bodyPr lIns="68580" tIns="34290" rIns="68580" bIns="34290" anchor="ctr"/>
          <a:p>
            <a:pPr lvl="0" indent="0" algn="ctr"/>
            <a:r>
              <a:rPr lang="zh-CN" altLang="en-US" sz="1600" dirty="0">
                <a:solidFill>
                  <a:srgbClr val="333333"/>
                </a:solidFill>
                <a:latin typeface="微软雅黑" pitchFamily="34" charset="-122"/>
                <a:ea typeface="微软雅黑" pitchFamily="34" charset="-122"/>
              </a:rPr>
              <a:t>优秀集锦</a:t>
            </a:r>
            <a:endParaRPr lang="zh-CN" altLang="en-US" sz="1600" dirty="0">
              <a:solidFill>
                <a:srgbClr val="333333"/>
              </a:solidFill>
              <a:latin typeface="微软雅黑" pitchFamily="34" charset="-122"/>
              <a:ea typeface="微软雅黑" pitchFamily="34" charset="-122"/>
            </a:endParaRPr>
          </a:p>
        </p:txBody>
      </p:sp>
      <p:sp>
        <p:nvSpPr>
          <p:cNvPr id="99" name="MH_Number_7"/>
          <p:cNvSpPr/>
          <p:nvPr>
            <p:custDataLst>
              <p:tags r:id="rId5"/>
            </p:custDataLst>
          </p:nvPr>
        </p:nvSpPr>
        <p:spPr>
          <a:xfrm>
            <a:off x="1795463" y="3379788"/>
            <a:ext cx="327025" cy="327025"/>
          </a:xfrm>
          <a:prstGeom prst="roundRect">
            <a:avLst/>
          </a:prstGeom>
          <a:gradFill>
            <a:gsLst>
              <a:gs pos="0">
                <a:srgbClr val="524638"/>
              </a:gs>
              <a:gs pos="100000">
                <a:srgbClr val="9C8770"/>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p>
            <a:pPr lvl="0" eaLnBrk="1" fontAlgn="base" hangingPunct="1"/>
            <a:r>
              <a:rPr lang="en-US" altLang="zh-CN" sz="1500" strike="noStrike" noProof="1" dirty="0">
                <a:solidFill>
                  <a:srgbClr val="FFFFFF"/>
                </a:solidFill>
                <a:latin typeface="微软雅黑" pitchFamily="34" charset="-122"/>
                <a:ea typeface="微软雅黑" pitchFamily="34" charset="-122"/>
              </a:rPr>
              <a:t>5</a:t>
            </a:r>
            <a:endParaRPr lang="en-US" altLang="zh-CN" sz="1500" strike="noStrike" noProof="1" dirty="0">
              <a:solidFill>
                <a:srgbClr val="FFFFFF"/>
              </a:solidFill>
              <a:latin typeface="微软雅黑" pitchFamily="34" charset="-122"/>
              <a:ea typeface="微软雅黑" pitchFamily="34" charset="-122"/>
            </a:endParaRPr>
          </a:p>
        </p:txBody>
      </p:sp>
      <p:sp>
        <p:nvSpPr>
          <p:cNvPr id="9222" name="MH_Entry_7"/>
          <p:cNvSpPr txBox="1"/>
          <p:nvPr>
            <p:custDataLst>
              <p:tags r:id="rId6"/>
            </p:custDataLst>
          </p:nvPr>
        </p:nvSpPr>
        <p:spPr>
          <a:xfrm>
            <a:off x="2308225" y="3140075"/>
            <a:ext cx="2263775" cy="989013"/>
          </a:xfrm>
          <a:prstGeom prst="rect">
            <a:avLst/>
          </a:prstGeom>
          <a:noFill/>
          <a:ln w="9525">
            <a:noFill/>
          </a:ln>
        </p:spPr>
        <p:txBody>
          <a:bodyPr lIns="68580" tIns="34290" rIns="68580" bIns="34290" anchor="ctr"/>
          <a:p>
            <a:pPr lvl="0" indent="0" algn="ctr"/>
            <a:r>
              <a:rPr lang="zh-CN" altLang="en-US" sz="1600" dirty="0">
                <a:solidFill>
                  <a:srgbClr val="333333"/>
                </a:solidFill>
                <a:latin typeface="微软雅黑" pitchFamily="34" charset="-122"/>
                <a:ea typeface="微软雅黑" pitchFamily="34" charset="-122"/>
              </a:rPr>
              <a:t>温馨提示</a:t>
            </a:r>
            <a:endParaRPr lang="zh-CN" altLang="en-US" sz="1600" dirty="0">
              <a:solidFill>
                <a:srgbClr val="333333"/>
              </a:solidFill>
              <a:latin typeface="微软雅黑" pitchFamily="34" charset="-122"/>
              <a:ea typeface="微软雅黑" pitchFamily="34" charset="-122"/>
            </a:endParaRPr>
          </a:p>
        </p:txBody>
      </p:sp>
      <p:cxnSp>
        <p:nvCxnSpPr>
          <p:cNvPr id="105" name="MH_Others_1"/>
          <p:cNvCxnSpPr/>
          <p:nvPr>
            <p:custDataLst>
              <p:tags r:id="rId7"/>
            </p:custDataLst>
          </p:nvPr>
        </p:nvCxnSpPr>
        <p:spPr>
          <a:xfrm>
            <a:off x="2263775" y="1833563"/>
            <a:ext cx="0" cy="2765425"/>
          </a:xfrm>
          <a:prstGeom prst="line">
            <a:avLst/>
          </a:prstGeom>
          <a:ln>
            <a:solidFill>
              <a:srgbClr val="DDDDDD"/>
            </a:solidFill>
          </a:ln>
        </p:spPr>
        <p:style>
          <a:lnRef idx="1">
            <a:schemeClr val="accent1"/>
          </a:lnRef>
          <a:fillRef idx="0">
            <a:schemeClr val="accent1"/>
          </a:fillRef>
          <a:effectRef idx="0">
            <a:schemeClr val="accent1"/>
          </a:effectRef>
          <a:fontRef idx="minor">
            <a:schemeClr val="tx1"/>
          </a:fontRef>
        </p:style>
      </p:cxnSp>
      <p:sp>
        <p:nvSpPr>
          <p:cNvPr id="123" name="MH_Number_2"/>
          <p:cNvSpPr/>
          <p:nvPr>
            <p:custDataLst>
              <p:tags r:id="rId8"/>
            </p:custDataLst>
          </p:nvPr>
        </p:nvSpPr>
        <p:spPr>
          <a:xfrm>
            <a:off x="4713288" y="1833563"/>
            <a:ext cx="327025" cy="327025"/>
          </a:xfrm>
          <a:prstGeom prst="roundRect">
            <a:avLst/>
          </a:prstGeom>
          <a:gradFill>
            <a:gsLst>
              <a:gs pos="0">
                <a:srgbClr val="B01826"/>
              </a:gs>
              <a:gs pos="100000">
                <a:srgbClr val="EA606D"/>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p>
            <a:pPr lvl="0" eaLnBrk="1" fontAlgn="base" hangingPunct="1"/>
            <a:r>
              <a:rPr lang="en-US" altLang="zh-CN" sz="1500" strike="noStrike" noProof="1" dirty="0">
                <a:solidFill>
                  <a:srgbClr val="FFFFFF"/>
                </a:solidFill>
                <a:latin typeface="微软雅黑" pitchFamily="34" charset="-122"/>
                <a:ea typeface="微软雅黑" pitchFamily="34" charset="-122"/>
              </a:rPr>
              <a:t>2</a:t>
            </a:r>
            <a:endParaRPr lang="en-US" altLang="zh-CN" sz="1500" strike="noStrike" noProof="1" dirty="0">
              <a:solidFill>
                <a:srgbClr val="FFFFFF"/>
              </a:solidFill>
              <a:latin typeface="微软雅黑" pitchFamily="34" charset="-122"/>
              <a:ea typeface="微软雅黑" pitchFamily="34" charset="-122"/>
            </a:endParaRPr>
          </a:p>
        </p:txBody>
      </p:sp>
      <p:sp>
        <p:nvSpPr>
          <p:cNvPr id="9225" name="MH_Entry_2"/>
          <p:cNvSpPr txBox="1"/>
          <p:nvPr>
            <p:custDataLst>
              <p:tags r:id="rId9"/>
            </p:custDataLst>
          </p:nvPr>
        </p:nvSpPr>
        <p:spPr>
          <a:xfrm>
            <a:off x="5213350" y="1752600"/>
            <a:ext cx="2265363" cy="490538"/>
          </a:xfrm>
          <a:prstGeom prst="rect">
            <a:avLst/>
          </a:prstGeom>
          <a:noFill/>
          <a:ln w="9525">
            <a:noFill/>
          </a:ln>
        </p:spPr>
        <p:txBody>
          <a:bodyPr lIns="68580" tIns="34290" rIns="68580" bIns="34290" anchor="ctr"/>
          <a:p>
            <a:pPr lvl="0" indent="0" algn="ctr"/>
            <a:r>
              <a:rPr lang="zh-CN" altLang="en-US" sz="1600" dirty="0">
                <a:solidFill>
                  <a:srgbClr val="333333"/>
                </a:solidFill>
                <a:latin typeface="微软雅黑" pitchFamily="34" charset="-122"/>
                <a:ea typeface="微软雅黑" pitchFamily="34" charset="-122"/>
              </a:rPr>
              <a:t>学情统计</a:t>
            </a:r>
            <a:endParaRPr lang="zh-CN" altLang="en-US" sz="1600" dirty="0">
              <a:solidFill>
                <a:srgbClr val="333333"/>
              </a:solidFill>
              <a:latin typeface="微软雅黑" pitchFamily="34" charset="-122"/>
              <a:ea typeface="微软雅黑" pitchFamily="34" charset="-122"/>
            </a:endParaRPr>
          </a:p>
        </p:txBody>
      </p:sp>
      <p:sp>
        <p:nvSpPr>
          <p:cNvPr id="119" name="MH_Number_6"/>
          <p:cNvSpPr/>
          <p:nvPr>
            <p:custDataLst>
              <p:tags r:id="rId10"/>
            </p:custDataLst>
          </p:nvPr>
        </p:nvSpPr>
        <p:spPr>
          <a:xfrm>
            <a:off x="4713288" y="2644775"/>
            <a:ext cx="327025" cy="327025"/>
          </a:xfrm>
          <a:prstGeom prst="roundRect">
            <a:avLst/>
          </a:prstGeom>
          <a:gradFill>
            <a:gsLst>
              <a:gs pos="0">
                <a:srgbClr val="038297"/>
              </a:gs>
              <a:gs pos="100000">
                <a:srgbClr val="03C0D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p>
            <a:pPr lvl="0" eaLnBrk="1" fontAlgn="base" hangingPunct="1"/>
            <a:r>
              <a:rPr lang="en-US" altLang="zh-CN" sz="1500" strike="noStrike" noProof="1" dirty="0">
                <a:solidFill>
                  <a:srgbClr val="FFFFFF"/>
                </a:solidFill>
                <a:latin typeface="微软雅黑" pitchFamily="34" charset="-122"/>
                <a:ea typeface="微软雅黑" pitchFamily="34" charset="-122"/>
              </a:rPr>
              <a:t>4</a:t>
            </a:r>
            <a:endParaRPr lang="en-US" altLang="zh-CN" sz="1500" strike="noStrike" noProof="1" dirty="0">
              <a:solidFill>
                <a:srgbClr val="FFFFFF"/>
              </a:solidFill>
              <a:latin typeface="微软雅黑" pitchFamily="34" charset="-122"/>
              <a:ea typeface="微软雅黑" pitchFamily="34" charset="-122"/>
            </a:endParaRPr>
          </a:p>
        </p:txBody>
      </p:sp>
      <p:sp>
        <p:nvSpPr>
          <p:cNvPr id="9227" name="MH_Entry_6"/>
          <p:cNvSpPr txBox="1"/>
          <p:nvPr>
            <p:custDataLst>
              <p:tags r:id="rId11"/>
            </p:custDataLst>
          </p:nvPr>
        </p:nvSpPr>
        <p:spPr>
          <a:xfrm>
            <a:off x="5214938" y="2563813"/>
            <a:ext cx="2265362" cy="488950"/>
          </a:xfrm>
          <a:prstGeom prst="rect">
            <a:avLst/>
          </a:prstGeom>
          <a:noFill/>
          <a:ln w="9525">
            <a:noFill/>
          </a:ln>
        </p:spPr>
        <p:txBody>
          <a:bodyPr lIns="68580" tIns="34290" rIns="68580" bIns="34290" anchor="ctr"/>
          <a:p>
            <a:pPr lvl="0" indent="0" algn="ctr"/>
            <a:r>
              <a:rPr lang="zh-CN" altLang="en-US" sz="1600" dirty="0">
                <a:solidFill>
                  <a:srgbClr val="333333"/>
                </a:solidFill>
                <a:latin typeface="微软雅黑" pitchFamily="34" charset="-122"/>
                <a:ea typeface="微软雅黑" pitchFamily="34" charset="-122"/>
              </a:rPr>
              <a:t>研修心语</a:t>
            </a:r>
            <a:endParaRPr lang="zh-CN" altLang="en-US" sz="1600" dirty="0">
              <a:solidFill>
                <a:srgbClr val="333333"/>
              </a:solidFill>
              <a:latin typeface="微软雅黑" pitchFamily="34" charset="-122"/>
              <a:ea typeface="微软雅黑" pitchFamily="34" charset="-122"/>
            </a:endParaRPr>
          </a:p>
        </p:txBody>
      </p:sp>
      <p:cxnSp>
        <p:nvCxnSpPr>
          <p:cNvPr id="30" name="MH_Others_2"/>
          <p:cNvCxnSpPr/>
          <p:nvPr>
            <p:custDataLst>
              <p:tags r:id="rId12"/>
            </p:custDataLst>
          </p:nvPr>
        </p:nvCxnSpPr>
        <p:spPr>
          <a:xfrm rot="5400000">
            <a:off x="3857625" y="3143250"/>
            <a:ext cx="2716213" cy="1588"/>
          </a:xfrm>
          <a:prstGeom prst="line">
            <a:avLst/>
          </a:prstGeom>
          <a:ln>
            <a:solidFill>
              <a:srgbClr val="DDDDDD"/>
            </a:solidFill>
          </a:ln>
        </p:spPr>
        <p:style>
          <a:lnRef idx="1">
            <a:schemeClr val="accent1"/>
          </a:lnRef>
          <a:fillRef idx="0">
            <a:schemeClr val="accent1"/>
          </a:fillRef>
          <a:effectRef idx="0">
            <a:schemeClr val="accent1"/>
          </a:effectRef>
          <a:fontRef idx="minor">
            <a:schemeClr val="tx1"/>
          </a:fontRef>
        </p:style>
      </p:cxnSp>
      <p:sp>
        <p:nvSpPr>
          <p:cNvPr id="9229" name="MH_Others_3"/>
          <p:cNvSpPr txBox="1"/>
          <p:nvPr>
            <p:custDataLst>
              <p:tags r:id="rId13"/>
            </p:custDataLst>
          </p:nvPr>
        </p:nvSpPr>
        <p:spPr>
          <a:xfrm flipH="1">
            <a:off x="1168400" y="876300"/>
            <a:ext cx="2238375" cy="307975"/>
          </a:xfrm>
          <a:prstGeom prst="rect">
            <a:avLst/>
          </a:prstGeom>
          <a:noFill/>
          <a:ln w="9525">
            <a:noFill/>
          </a:ln>
        </p:spPr>
        <p:txBody>
          <a:bodyPr lIns="0" tIns="0" rIns="0" bIns="0" anchor="ctr"/>
          <a:p>
            <a:pPr lvl="0" indent="0"/>
            <a:r>
              <a:rPr lang="en-US" altLang="zh-CN" sz="2800" dirty="0">
                <a:solidFill>
                  <a:srgbClr val="FFC000"/>
                </a:solidFill>
                <a:latin typeface="华文中宋" panose="02010600040101010101" pitchFamily="2" charset="-122"/>
                <a:ea typeface="华文中宋" panose="02010600040101010101" pitchFamily="2" charset="-122"/>
              </a:rPr>
              <a:t>  ONTENTS</a:t>
            </a:r>
            <a:endParaRPr lang="zh-CN" altLang="en-US" sz="2800" dirty="0">
              <a:solidFill>
                <a:srgbClr val="FFC000"/>
              </a:solidFill>
              <a:latin typeface="华文中宋" panose="02010600040101010101" pitchFamily="2" charset="-122"/>
              <a:ea typeface="华文中宋" panose="02010600040101010101" pitchFamily="2" charset="-122"/>
            </a:endParaRPr>
          </a:p>
        </p:txBody>
      </p:sp>
      <p:sp>
        <p:nvSpPr>
          <p:cNvPr id="34" name="MH_Others_4"/>
          <p:cNvSpPr txBox="1">
            <a:spLocks noChangeArrowheads="1"/>
          </p:cNvSpPr>
          <p:nvPr>
            <p:custDataLst>
              <p:tags r:id="rId14"/>
            </p:custDataLst>
          </p:nvPr>
        </p:nvSpPr>
        <p:spPr bwMode="auto">
          <a:xfrm flipH="1">
            <a:off x="1271270" y="394335"/>
            <a:ext cx="2397125" cy="481965"/>
          </a:xfrm>
          <a:prstGeom prst="rect">
            <a:avLst/>
          </a:prstGeom>
          <a:noFill/>
        </p:spPr>
        <p:txBody>
          <a:bodyPr lIns="0" tIns="0" rIns="0" bIns="0" anchor="ctr"/>
          <a:lstStyle>
            <a:defPPr>
              <a:defRPr lang="zh-CN"/>
            </a:defPPr>
            <a:lvl1pPr algn="ctr">
              <a:defRPr sz="4000" b="1">
                <a:solidFill>
                  <a:srgbClr val="EA606D"/>
                </a:solidFill>
                <a:effectLst>
                  <a:innerShdw blurRad="63500">
                    <a:prstClr val="black">
                      <a:alpha val="20000"/>
                    </a:prstClr>
                  </a:innerShdw>
                </a:effectLst>
                <a:latin typeface="华文中宋" panose="02010600040101010101" pitchFamily="2" charset="-122"/>
                <a:ea typeface="华文中宋" panose="0201060004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4000" b="1" i="0" u="none" strike="noStrike" kern="1200" cap="none" spc="0" normalizeH="0" baseline="0" noProof="0">
                <a:ln>
                  <a:noFill/>
                </a:ln>
                <a:solidFill>
                  <a:srgbClr val="EA606D"/>
                </a:solidFill>
                <a:effectLst>
                  <a:innerShdw blurRad="63500">
                    <a:prstClr val="black">
                      <a:alpha val="20000"/>
                    </a:prstClr>
                  </a:innerShdw>
                </a:effectLst>
                <a:uLnTx/>
                <a:uFillTx/>
                <a:latin typeface="微软雅黑" pitchFamily="34" charset="-122"/>
                <a:ea typeface="微软雅黑" pitchFamily="34" charset="-122"/>
                <a:cs typeface="+mn-cs"/>
              </a:rPr>
              <a:t>目录</a:t>
            </a:r>
            <a:endParaRPr kumimoji="0" lang="zh-CN" altLang="en-US" sz="4000" b="1" i="0" u="none" strike="noStrike" kern="1200" cap="none" spc="0" normalizeH="0" baseline="0" noProof="0">
              <a:ln>
                <a:noFill/>
              </a:ln>
              <a:solidFill>
                <a:srgbClr val="EA606D"/>
              </a:solidFill>
              <a:effectLst>
                <a:innerShdw blurRad="63500">
                  <a:prstClr val="black">
                    <a:alpha val="20000"/>
                  </a:prstClr>
                </a:innerShdw>
              </a:effectLst>
              <a:uLnTx/>
              <a:uFillTx/>
              <a:latin typeface="微软雅黑" pitchFamily="34" charset="-122"/>
              <a:ea typeface="微软雅黑" pitchFamily="34" charset="-122"/>
              <a:cs typeface="+mn-cs"/>
            </a:endParaRPr>
          </a:p>
        </p:txBody>
      </p:sp>
      <p:sp>
        <p:nvSpPr>
          <p:cNvPr id="35" name="MH_Others_5"/>
          <p:cNvSpPr/>
          <p:nvPr>
            <p:custDataLst>
              <p:tags r:id="rId15"/>
            </p:custDataLst>
          </p:nvPr>
        </p:nvSpPr>
        <p:spPr>
          <a:xfrm>
            <a:off x="588065" y="510985"/>
            <a:ext cx="854981" cy="632525"/>
          </a:xfrm>
          <a:prstGeom prst="roundRect">
            <a:avLst/>
          </a:prstGeom>
          <a:noFill/>
        </p:spPr>
        <p:txBody>
          <a:bodyPr lIns="0" tIns="0" rIns="0" bIns="0"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7200" b="1" i="0" u="none" strike="noStrike" kern="1200" cap="none" spc="0" normalizeH="0" baseline="0" noProof="0">
                <a:ln>
                  <a:noFill/>
                </a:ln>
                <a:solidFill>
                  <a:srgbClr val="FFC000"/>
                </a:solidFill>
                <a:effectLst>
                  <a:innerShdw blurRad="63500">
                    <a:prstClr val="black">
                      <a:alpha val="20000"/>
                    </a:prstClr>
                  </a:innerShdw>
                </a:effectLst>
                <a:uLnTx/>
                <a:uFillTx/>
                <a:latin typeface="华文中宋" panose="02010600040101010101" pitchFamily="2" charset="-122"/>
                <a:ea typeface="华文中宋" panose="02010600040101010101" pitchFamily="2" charset="-122"/>
                <a:cs typeface="+mn-cs"/>
              </a:rPr>
              <a:t>C</a:t>
            </a:r>
            <a:endParaRPr kumimoji="0" lang="zh-CN" altLang="en-US" sz="7200" b="1" i="0" u="none" strike="noStrike" kern="1200" cap="none" spc="0" normalizeH="0" baseline="0" noProof="0">
              <a:ln>
                <a:noFill/>
              </a:ln>
              <a:solidFill>
                <a:srgbClr val="FFC000"/>
              </a:solidFill>
              <a:effectLst>
                <a:innerShdw blurRad="63500">
                  <a:prstClr val="black">
                    <a:alpha val="20000"/>
                  </a:prstClr>
                </a:innerShdw>
              </a:effectLst>
              <a:uLnTx/>
              <a:uFillTx/>
              <a:latin typeface="华文中宋" panose="02010600040101010101" pitchFamily="2" charset="-122"/>
              <a:ea typeface="华文中宋" panose="02010600040101010101" pitchFamily="2" charset="-122"/>
              <a:cs typeface="+mn-cs"/>
            </a:endParaRPr>
          </a:p>
        </p:txBody>
      </p:sp>
      <p:sp>
        <p:nvSpPr>
          <p:cNvPr id="9232" name="MH_Entry_Highlight"/>
          <p:cNvSpPr txBox="1"/>
          <p:nvPr>
            <p:custDataLst>
              <p:tags r:id="rId16"/>
            </p:custDataLst>
          </p:nvPr>
        </p:nvSpPr>
        <p:spPr>
          <a:xfrm>
            <a:off x="-576262" y="2890838"/>
            <a:ext cx="381000" cy="488950"/>
          </a:xfrm>
          <a:prstGeom prst="rect">
            <a:avLst/>
          </a:prstGeom>
          <a:noFill/>
          <a:ln w="9525">
            <a:noFill/>
          </a:ln>
        </p:spPr>
        <p:txBody>
          <a:bodyPr lIns="68580" tIns="34290" rIns="68580" bIns="34290" anchor="ctr"/>
          <a:p>
            <a:pPr lvl="0" indent="0" algn="ctr">
              <a:lnSpc>
                <a:spcPct val="130000"/>
              </a:lnSpc>
            </a:pPr>
            <a:r>
              <a:rPr lang="zh-CN" altLang="en-US" sz="1500" dirty="0">
                <a:solidFill>
                  <a:srgbClr val="000000"/>
                </a:solidFill>
                <a:latin typeface="华文细黑" panose="02010600040101010101" pitchFamily="2" charset="-122"/>
                <a:ea typeface="华文细黑" panose="02010600040101010101" pitchFamily="2" charset="-122"/>
              </a:rPr>
              <a:t>请</a:t>
            </a:r>
            <a:endParaRPr lang="zh-CN" altLang="en-US" sz="1500" dirty="0">
              <a:solidFill>
                <a:srgbClr val="000000"/>
              </a:solidFill>
              <a:latin typeface="华文细黑" panose="02010600040101010101" pitchFamily="2" charset="-122"/>
              <a:ea typeface="华文细黑" panose="02010600040101010101" pitchFamily="2" charset="-122"/>
            </a:endParaRPr>
          </a:p>
        </p:txBody>
      </p:sp>
      <p:sp>
        <p:nvSpPr>
          <p:cNvPr id="28" name="TextBox 27"/>
          <p:cNvSpPr txBox="1"/>
          <p:nvPr/>
        </p:nvSpPr>
        <p:spPr>
          <a:xfrm>
            <a:off x="-700087" y="5303838"/>
            <a:ext cx="7240588" cy="3136900"/>
          </a:xfrm>
          <a:prstGeom prst="rect">
            <a:avLst/>
          </a:prstGeom>
          <a:noFill/>
        </p:spPr>
        <p:style>
          <a:lnRef idx="1">
            <a:schemeClr val="accent5"/>
          </a:lnRef>
          <a:fillRef idx="2">
            <a:schemeClr val="accent5"/>
          </a:fillRef>
          <a:effectRef idx="1">
            <a:schemeClr val="accent5"/>
          </a:effectRef>
          <a:fontRef idx="minor">
            <a:schemeClr val="dk1"/>
          </a:fontRef>
        </p:style>
        <p:txBody>
          <a:bodyPr wrap="square">
            <a:spAutoFit/>
          </a:bodyPr>
          <a:p>
            <a:pPr lvl="0" eaLnBrk="1" fontAlgn="base" hangingPunct="1">
              <a:lnSpc>
                <a:spcPct val="130000"/>
              </a:lnSpc>
            </a:pPr>
            <a:endParaRPr lang="en-US" altLang="zh-CN" sz="1400" strike="noStrike" noProof="1" dirty="0">
              <a:solidFill>
                <a:srgbClr val="3F3F3F"/>
              </a:solidFill>
              <a:latin typeface="微软雅黑" pitchFamily="34" charset="-122"/>
              <a:ea typeface="微软雅黑" pitchFamily="34" charset="-122"/>
            </a:endParaRPr>
          </a:p>
          <a:p>
            <a:pPr lvl="0" eaLnBrk="1" fontAlgn="base" hangingPunct="1">
              <a:lnSpc>
                <a:spcPct val="130000"/>
              </a:lnSpc>
            </a:pPr>
            <a:endParaRPr lang="en-US" altLang="zh-CN" sz="1400" strike="noStrike" noProof="1" dirty="0">
              <a:solidFill>
                <a:srgbClr val="3F3F3F"/>
              </a:solidFill>
              <a:latin typeface="微软雅黑" pitchFamily="34" charset="-122"/>
              <a:ea typeface="微软雅黑" pitchFamily="34" charset="-122"/>
            </a:endParaRPr>
          </a:p>
          <a:p>
            <a:pPr lvl="0" eaLnBrk="1" fontAlgn="base" hangingPunct="1">
              <a:lnSpc>
                <a:spcPct val="130000"/>
              </a:lnSpc>
            </a:pPr>
            <a:endParaRPr lang="en-US" altLang="zh-CN" sz="1400" strike="noStrike" noProof="1" dirty="0">
              <a:solidFill>
                <a:srgbClr val="3F3F3F"/>
              </a:solidFill>
              <a:latin typeface="微软雅黑" pitchFamily="34" charset="-122"/>
              <a:ea typeface="微软雅黑" pitchFamily="34" charset="-122"/>
            </a:endParaRPr>
          </a:p>
          <a:p>
            <a:pPr lvl="0" eaLnBrk="1" fontAlgn="base" hangingPunct="1">
              <a:lnSpc>
                <a:spcPct val="130000"/>
              </a:lnSpc>
            </a:pPr>
            <a:endParaRPr lang="en-US" altLang="zh-CN" sz="1400" strike="noStrike" noProof="1" dirty="0">
              <a:solidFill>
                <a:srgbClr val="3F3F3F"/>
              </a:solidFill>
              <a:latin typeface="微软雅黑" pitchFamily="34" charset="-122"/>
              <a:ea typeface="微软雅黑" pitchFamily="34" charset="-122"/>
            </a:endParaRPr>
          </a:p>
          <a:p>
            <a:pPr lvl="0" eaLnBrk="1" fontAlgn="base" hangingPunct="1">
              <a:lnSpc>
                <a:spcPct val="130000"/>
              </a:lnSpc>
            </a:pPr>
            <a:endParaRPr lang="en-US" altLang="zh-CN" sz="1400" strike="noStrike" noProof="1" dirty="0">
              <a:solidFill>
                <a:srgbClr val="3F3F3F"/>
              </a:solidFill>
              <a:latin typeface="微软雅黑" pitchFamily="34" charset="-122"/>
              <a:ea typeface="微软雅黑" pitchFamily="34" charset="-122"/>
            </a:endParaRPr>
          </a:p>
          <a:p>
            <a:pPr lvl="0" eaLnBrk="1" fontAlgn="base" hangingPunct="1">
              <a:lnSpc>
                <a:spcPct val="130000"/>
              </a:lnSpc>
            </a:pPr>
            <a:endParaRPr lang="en-US" altLang="zh-CN" sz="1400" strike="noStrike" noProof="1" dirty="0">
              <a:solidFill>
                <a:srgbClr val="3F3F3F"/>
              </a:solidFill>
              <a:latin typeface="微软雅黑" pitchFamily="34" charset="-122"/>
              <a:ea typeface="微软雅黑" pitchFamily="34" charset="-122"/>
            </a:endParaRPr>
          </a:p>
          <a:p>
            <a:pPr lvl="0" eaLnBrk="1" fontAlgn="base" hangingPunct="1">
              <a:lnSpc>
                <a:spcPct val="130000"/>
              </a:lnSpc>
            </a:pPr>
            <a:endParaRPr lang="en-US" altLang="zh-CN" sz="1400" strike="noStrike" noProof="1" dirty="0">
              <a:solidFill>
                <a:srgbClr val="3F3F3F"/>
              </a:solidFill>
              <a:latin typeface="微软雅黑" pitchFamily="34" charset="-122"/>
              <a:ea typeface="微软雅黑" pitchFamily="34" charset="-122"/>
            </a:endParaRPr>
          </a:p>
          <a:p>
            <a:pPr lvl="0" eaLnBrk="1" fontAlgn="base" hangingPunct="1">
              <a:lnSpc>
                <a:spcPct val="130000"/>
              </a:lnSpc>
            </a:pPr>
            <a:endParaRPr lang="en-US" altLang="zh-CN" sz="1400" strike="noStrike" noProof="1" dirty="0">
              <a:solidFill>
                <a:srgbClr val="3F3F3F"/>
              </a:solidFill>
              <a:latin typeface="微软雅黑" pitchFamily="34" charset="-122"/>
              <a:ea typeface="微软雅黑" pitchFamily="34" charset="-122"/>
            </a:endParaRPr>
          </a:p>
          <a:p>
            <a:pPr lvl="0" eaLnBrk="1" fontAlgn="base" hangingPunct="1">
              <a:lnSpc>
                <a:spcPct val="130000"/>
              </a:lnSpc>
            </a:pPr>
            <a:endParaRPr lang="en-US" altLang="zh-CN" sz="1400" strike="noStrike" noProof="1" dirty="0">
              <a:solidFill>
                <a:srgbClr val="3F3F3F"/>
              </a:solidFill>
              <a:latin typeface="微软雅黑" pitchFamily="34" charset="-122"/>
              <a:ea typeface="微软雅黑" pitchFamily="34" charset="-122"/>
            </a:endParaRPr>
          </a:p>
          <a:p>
            <a:pPr lvl="0" eaLnBrk="1" fontAlgn="base" hangingPunct="1">
              <a:lnSpc>
                <a:spcPct val="130000"/>
              </a:lnSpc>
            </a:pPr>
            <a:endParaRPr lang="en-US" altLang="zh-CN" sz="1400" strike="noStrike" noProof="1" dirty="0">
              <a:solidFill>
                <a:srgbClr val="3F3F3F"/>
              </a:solidFill>
              <a:latin typeface="微软雅黑" pitchFamily="34" charset="-122"/>
              <a:ea typeface="微软雅黑" pitchFamily="34" charset="-122"/>
            </a:endParaRPr>
          </a:p>
          <a:p>
            <a:pPr lvl="0" eaLnBrk="1" fontAlgn="base" hangingPunct="1">
              <a:lnSpc>
                <a:spcPct val="130000"/>
              </a:lnSpc>
            </a:pPr>
            <a:endParaRPr lang="zh-CN" altLang="en-US" sz="1400" strike="noStrike" noProof="1" dirty="0">
              <a:solidFill>
                <a:srgbClr val="3F3F3F"/>
              </a:solidFill>
              <a:latin typeface="微软雅黑" pitchFamily="34" charset="-122"/>
              <a:ea typeface="微软雅黑" pitchFamily="34" charset="-122"/>
            </a:endParaRPr>
          </a:p>
        </p:txBody>
      </p:sp>
      <p:sp>
        <p:nvSpPr>
          <p:cNvPr id="29" name="MH_Number_7"/>
          <p:cNvSpPr/>
          <p:nvPr>
            <p:custDataLst>
              <p:tags r:id="rId17"/>
            </p:custDataLst>
          </p:nvPr>
        </p:nvSpPr>
        <p:spPr>
          <a:xfrm>
            <a:off x="4713288" y="3379788"/>
            <a:ext cx="327025" cy="327025"/>
          </a:xfrm>
          <a:prstGeom prst="roundRect">
            <a:avLst/>
          </a:prstGeom>
          <a:gradFill>
            <a:gsLst>
              <a:gs pos="0">
                <a:srgbClr val="524638"/>
              </a:gs>
              <a:gs pos="100000">
                <a:srgbClr val="9C8770"/>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p>
            <a:pPr lvl="0" eaLnBrk="1" fontAlgn="base" hangingPunct="1"/>
            <a:r>
              <a:rPr lang="en-US" altLang="zh-CN" sz="1500" strike="noStrike" noProof="1" dirty="0">
                <a:solidFill>
                  <a:srgbClr val="FFFFFF"/>
                </a:solidFill>
                <a:latin typeface="微软雅黑" pitchFamily="34" charset="-122"/>
                <a:ea typeface="微软雅黑" pitchFamily="34" charset="-122"/>
              </a:rPr>
              <a:t>6</a:t>
            </a:r>
            <a:endParaRPr lang="zh-CN" altLang="en-US" sz="1500" strike="noStrike" noProof="1" dirty="0">
              <a:solidFill>
                <a:srgbClr val="FFFFFF"/>
              </a:solidFill>
              <a:latin typeface="微软雅黑" pitchFamily="34" charset="-122"/>
              <a:ea typeface="微软雅黑" pitchFamily="34" charset="-122"/>
            </a:endParaRPr>
          </a:p>
        </p:txBody>
      </p:sp>
      <p:sp>
        <p:nvSpPr>
          <p:cNvPr id="9235" name="MH_Entry_7"/>
          <p:cNvSpPr txBox="1"/>
          <p:nvPr>
            <p:custDataLst>
              <p:tags r:id="rId18"/>
            </p:custDataLst>
          </p:nvPr>
        </p:nvSpPr>
        <p:spPr>
          <a:xfrm>
            <a:off x="5214938" y="3298825"/>
            <a:ext cx="2263775" cy="488950"/>
          </a:xfrm>
          <a:prstGeom prst="rect">
            <a:avLst/>
          </a:prstGeom>
          <a:noFill/>
          <a:ln w="9525">
            <a:noFill/>
          </a:ln>
        </p:spPr>
        <p:txBody>
          <a:bodyPr lIns="68580" tIns="34290" rIns="68580" bIns="34290" anchor="ctr"/>
          <a:p>
            <a:pPr lvl="0" indent="0" algn="ctr"/>
            <a:r>
              <a:rPr lang="zh-CN" altLang="en-US" sz="1600" dirty="0">
                <a:solidFill>
                  <a:srgbClr val="333333"/>
                </a:solidFill>
                <a:latin typeface="微软雅黑" pitchFamily="34" charset="-122"/>
                <a:ea typeface="微软雅黑" pitchFamily="34" charset="-122"/>
              </a:rPr>
              <a:t>下阶段工作安排</a:t>
            </a:r>
            <a:endParaRPr lang="zh-CN" altLang="en-US" sz="1600" dirty="0">
              <a:solidFill>
                <a:srgbClr val="333333"/>
              </a:solidFill>
              <a:latin typeface="微软雅黑" pitchFamily="34" charset="-122"/>
              <a:ea typeface="微软雅黑" pitchFamily="34" charset="-122"/>
            </a:endParaRPr>
          </a:p>
        </p:txBody>
      </p:sp>
    </p:spTree>
    <p:custDataLst>
      <p:tags r:id="rId19"/>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椭圆 2"/>
          <p:cNvSpPr/>
          <p:nvPr>
            <p:custDataLst>
              <p:tags r:id="rId1"/>
            </p:custDataLst>
          </p:nvPr>
        </p:nvSpPr>
        <p:spPr>
          <a:xfrm>
            <a:off x="5295901" y="0"/>
            <a:ext cx="2387600" cy="5143500"/>
          </a:xfrm>
          <a:custGeom>
            <a:avLst/>
            <a:gdLst>
              <a:gd name="connsiteX0" fmla="*/ 0 w 4775200"/>
              <a:gd name="connsiteY0" fmla="*/ 3429000 h 6858000"/>
              <a:gd name="connsiteX1" fmla="*/ 2387600 w 4775200"/>
              <a:gd name="connsiteY1" fmla="*/ 0 h 6858000"/>
              <a:gd name="connsiteX2" fmla="*/ 4775200 w 4775200"/>
              <a:gd name="connsiteY2" fmla="*/ 3429000 h 6858000"/>
              <a:gd name="connsiteX3" fmla="*/ 2387600 w 4775200"/>
              <a:gd name="connsiteY3" fmla="*/ 6858000 h 6858000"/>
              <a:gd name="connsiteX4" fmla="*/ 0 w 4775200"/>
              <a:gd name="connsiteY4" fmla="*/ 3429000 h 6858000"/>
              <a:gd name="connsiteX0-1" fmla="*/ 0 w 4775200"/>
              <a:gd name="connsiteY0-2" fmla="*/ 3429000 h 6858000"/>
              <a:gd name="connsiteX1-3" fmla="*/ 2387600 w 4775200"/>
              <a:gd name="connsiteY1-4" fmla="*/ 0 h 6858000"/>
              <a:gd name="connsiteX2-5" fmla="*/ 4775200 w 4775200"/>
              <a:gd name="connsiteY2-6" fmla="*/ 3429000 h 6858000"/>
              <a:gd name="connsiteX3-7" fmla="*/ 2387600 w 4775200"/>
              <a:gd name="connsiteY3-8" fmla="*/ 6858000 h 6858000"/>
              <a:gd name="connsiteX4-9" fmla="*/ 91440 w 4775200"/>
              <a:gd name="connsiteY4-10" fmla="*/ 3520440 h 6858000"/>
              <a:gd name="connsiteX0-11" fmla="*/ 0 w 4775200"/>
              <a:gd name="connsiteY0-12" fmla="*/ 3429000 h 6858000"/>
              <a:gd name="connsiteX1-13" fmla="*/ 2387600 w 4775200"/>
              <a:gd name="connsiteY1-14" fmla="*/ 0 h 6858000"/>
              <a:gd name="connsiteX2-15" fmla="*/ 4775200 w 4775200"/>
              <a:gd name="connsiteY2-16" fmla="*/ 3429000 h 6858000"/>
              <a:gd name="connsiteX3-17" fmla="*/ 2387600 w 4775200"/>
              <a:gd name="connsiteY3-18" fmla="*/ 6858000 h 6858000"/>
              <a:gd name="connsiteX0-19" fmla="*/ 0 w 2387600"/>
              <a:gd name="connsiteY0-20" fmla="*/ 0 h 6858000"/>
              <a:gd name="connsiteX1-21" fmla="*/ 2387600 w 2387600"/>
              <a:gd name="connsiteY1-22" fmla="*/ 3429000 h 6858000"/>
              <a:gd name="connsiteX2-23" fmla="*/ 0 w 2387600"/>
              <a:gd name="connsiteY2-24" fmla="*/ 6858000 h 6858000"/>
            </a:gdLst>
            <a:ahLst/>
            <a:cxnLst>
              <a:cxn ang="0">
                <a:pos x="connsiteX0-1" y="connsiteY0-2"/>
              </a:cxn>
              <a:cxn ang="0">
                <a:pos x="connsiteX1-3" y="connsiteY1-4"/>
              </a:cxn>
              <a:cxn ang="0">
                <a:pos x="connsiteX2-5" y="connsiteY2-6"/>
              </a:cxn>
            </a:cxnLst>
            <a:rect l="l" t="t" r="r" b="b"/>
            <a:pathLst>
              <a:path w="2387600" h="6858000">
                <a:moveTo>
                  <a:pt x="0" y="0"/>
                </a:moveTo>
                <a:cubicBezTo>
                  <a:pt x="1318635" y="0"/>
                  <a:pt x="2387600" y="1535216"/>
                  <a:pt x="2387600" y="3429000"/>
                </a:cubicBezTo>
                <a:cubicBezTo>
                  <a:pt x="2387600" y="5322784"/>
                  <a:pt x="1318635" y="6858000"/>
                  <a:pt x="0" y="6858000"/>
                </a:cubicBezTo>
              </a:path>
            </a:pathLst>
          </a:custGeom>
          <a:noFill/>
          <a:ln w="12700">
            <a:gradFill flip="none" rotWithShape="1">
              <a:gsLst>
                <a:gs pos="0">
                  <a:schemeClr val="accent1">
                    <a:alpha val="50000"/>
                  </a:schemeClr>
                </a:gs>
                <a:gs pos="53000">
                  <a:schemeClr val="accent1">
                    <a:lumMod val="60000"/>
                    <a:lumOff val="40000"/>
                    <a:alpha val="50000"/>
                  </a:schemeClr>
                </a:gs>
                <a:gs pos="100000">
                  <a:schemeClr val="bg1">
                    <a:alpha val="0"/>
                  </a:scheme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anchor="ctr"/>
          <a:p>
            <a:pPr lvl="0" eaLnBrk="1" fontAlgn="base" hangingPunct="1"/>
            <a:endParaRPr lang="zh-CN" altLang="en-US" strike="noStrike" noProof="1" dirty="0">
              <a:solidFill>
                <a:srgbClr val="FFFFFF"/>
              </a:solidFill>
              <a:latin typeface="Calibri" panose="020F0502020204030204" pitchFamily="34" charset="0"/>
              <a:ea typeface="幼圆" panose="02010509060101010101" pitchFamily="49" charset="-122"/>
            </a:endParaRPr>
          </a:p>
        </p:txBody>
      </p:sp>
      <p:sp>
        <p:nvSpPr>
          <p:cNvPr id="7" name="椭圆 2"/>
          <p:cNvSpPr/>
          <p:nvPr>
            <p:custDataLst>
              <p:tags r:id="rId2"/>
            </p:custDataLst>
          </p:nvPr>
        </p:nvSpPr>
        <p:spPr>
          <a:xfrm>
            <a:off x="5124450" y="0"/>
            <a:ext cx="2387600" cy="5143500"/>
          </a:xfrm>
          <a:custGeom>
            <a:avLst/>
            <a:gdLst>
              <a:gd name="connsiteX0" fmla="*/ 0 w 4775200"/>
              <a:gd name="connsiteY0" fmla="*/ 3429000 h 6858000"/>
              <a:gd name="connsiteX1" fmla="*/ 2387600 w 4775200"/>
              <a:gd name="connsiteY1" fmla="*/ 0 h 6858000"/>
              <a:gd name="connsiteX2" fmla="*/ 4775200 w 4775200"/>
              <a:gd name="connsiteY2" fmla="*/ 3429000 h 6858000"/>
              <a:gd name="connsiteX3" fmla="*/ 2387600 w 4775200"/>
              <a:gd name="connsiteY3" fmla="*/ 6858000 h 6858000"/>
              <a:gd name="connsiteX4" fmla="*/ 0 w 4775200"/>
              <a:gd name="connsiteY4" fmla="*/ 3429000 h 6858000"/>
              <a:gd name="connsiteX0-1" fmla="*/ 0 w 4775200"/>
              <a:gd name="connsiteY0-2" fmla="*/ 3429000 h 6858000"/>
              <a:gd name="connsiteX1-3" fmla="*/ 2387600 w 4775200"/>
              <a:gd name="connsiteY1-4" fmla="*/ 0 h 6858000"/>
              <a:gd name="connsiteX2-5" fmla="*/ 4775200 w 4775200"/>
              <a:gd name="connsiteY2-6" fmla="*/ 3429000 h 6858000"/>
              <a:gd name="connsiteX3-7" fmla="*/ 2387600 w 4775200"/>
              <a:gd name="connsiteY3-8" fmla="*/ 6858000 h 6858000"/>
              <a:gd name="connsiteX4-9" fmla="*/ 91440 w 4775200"/>
              <a:gd name="connsiteY4-10" fmla="*/ 3520440 h 6858000"/>
              <a:gd name="connsiteX0-11" fmla="*/ 0 w 4775200"/>
              <a:gd name="connsiteY0-12" fmla="*/ 3429000 h 6858000"/>
              <a:gd name="connsiteX1-13" fmla="*/ 2387600 w 4775200"/>
              <a:gd name="connsiteY1-14" fmla="*/ 0 h 6858000"/>
              <a:gd name="connsiteX2-15" fmla="*/ 4775200 w 4775200"/>
              <a:gd name="connsiteY2-16" fmla="*/ 3429000 h 6858000"/>
              <a:gd name="connsiteX3-17" fmla="*/ 2387600 w 4775200"/>
              <a:gd name="connsiteY3-18" fmla="*/ 6858000 h 6858000"/>
              <a:gd name="connsiteX0-19" fmla="*/ 0 w 2387600"/>
              <a:gd name="connsiteY0-20" fmla="*/ 0 h 6858000"/>
              <a:gd name="connsiteX1-21" fmla="*/ 2387600 w 2387600"/>
              <a:gd name="connsiteY1-22" fmla="*/ 3429000 h 6858000"/>
              <a:gd name="connsiteX2-23" fmla="*/ 0 w 2387600"/>
              <a:gd name="connsiteY2-24" fmla="*/ 6858000 h 6858000"/>
            </a:gdLst>
            <a:ahLst/>
            <a:cxnLst>
              <a:cxn ang="0">
                <a:pos x="connsiteX0-1" y="connsiteY0-2"/>
              </a:cxn>
              <a:cxn ang="0">
                <a:pos x="connsiteX1-3" y="connsiteY1-4"/>
              </a:cxn>
              <a:cxn ang="0">
                <a:pos x="connsiteX2-5" y="connsiteY2-6"/>
              </a:cxn>
            </a:cxnLst>
            <a:rect l="l" t="t" r="r" b="b"/>
            <a:pathLst>
              <a:path w="2387600" h="6858000">
                <a:moveTo>
                  <a:pt x="0" y="0"/>
                </a:moveTo>
                <a:cubicBezTo>
                  <a:pt x="1318635" y="0"/>
                  <a:pt x="2387600" y="1535216"/>
                  <a:pt x="2387600" y="3429000"/>
                </a:cubicBezTo>
                <a:cubicBezTo>
                  <a:pt x="2387600" y="5322784"/>
                  <a:pt x="1318635" y="6858000"/>
                  <a:pt x="0" y="6858000"/>
                </a:cubicBezTo>
              </a:path>
            </a:pathLst>
          </a:custGeom>
          <a:noFill/>
          <a:ln w="12700">
            <a:gradFill flip="none" rotWithShape="1">
              <a:gsLst>
                <a:gs pos="0">
                  <a:schemeClr val="accent1">
                    <a:alpha val="50000"/>
                  </a:schemeClr>
                </a:gs>
                <a:gs pos="53000">
                  <a:schemeClr val="accent1">
                    <a:lumMod val="60000"/>
                    <a:lumOff val="40000"/>
                    <a:alpha val="50000"/>
                  </a:schemeClr>
                </a:gs>
                <a:gs pos="100000">
                  <a:schemeClr val="bg1">
                    <a:alpha val="0"/>
                  </a:schemeClr>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anchor="ctr"/>
          <a:p>
            <a:pPr lvl="0" eaLnBrk="1" fontAlgn="base" hangingPunct="1"/>
            <a:endParaRPr lang="zh-CN" altLang="en-US" strike="noStrike" noProof="1" dirty="0">
              <a:solidFill>
                <a:srgbClr val="FFFFFF"/>
              </a:solidFill>
              <a:latin typeface="Calibri" panose="020F0502020204030204" pitchFamily="34" charset="0"/>
              <a:ea typeface="幼圆" panose="02010509060101010101" pitchFamily="49" charset="-122"/>
            </a:endParaRPr>
          </a:p>
        </p:txBody>
      </p:sp>
      <p:sp>
        <p:nvSpPr>
          <p:cNvPr id="8" name="文本框 7"/>
          <p:cNvSpPr txBox="1"/>
          <p:nvPr>
            <p:custDataLst>
              <p:tags r:id="rId3"/>
            </p:custDataLst>
          </p:nvPr>
        </p:nvSpPr>
        <p:spPr>
          <a:xfrm>
            <a:off x="1841500" y="2028825"/>
            <a:ext cx="5499100" cy="438150"/>
          </a:xfrm>
          <a:prstGeom prst="rect">
            <a:avLst/>
          </a:prstGeom>
          <a:noFill/>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1200" cap="none" spc="0" normalizeH="0" baseline="0" noProof="0">
                <a:ln>
                  <a:noFill/>
                </a:ln>
                <a:solidFill>
                  <a:schemeClr val="accent1">
                    <a:lumMod val="75000"/>
                  </a:schemeClr>
                </a:solidFill>
                <a:effectLst/>
                <a:uLnTx/>
                <a:uFillTx/>
                <a:latin typeface="Arial Rounded MT Bold" pitchFamily="34" charset="0"/>
                <a:ea typeface="宋体" panose="02010600030101010101" pitchFamily="2" charset="-122"/>
                <a:cs typeface="+mn-cs"/>
              </a:rPr>
              <a:t>卷首语</a:t>
            </a:r>
            <a:endParaRPr kumimoji="0" lang="zh-CN" altLang="en-US" sz="3200" b="1" i="0" u="none" strike="noStrike" kern="1200" cap="none" spc="0" normalizeH="0" baseline="0" noProof="0" dirty="0">
              <a:ln>
                <a:noFill/>
              </a:ln>
              <a:solidFill>
                <a:schemeClr val="accent1">
                  <a:lumMod val="75000"/>
                </a:schemeClr>
              </a:solidFill>
              <a:effectLst/>
              <a:uLnTx/>
              <a:uFillTx/>
              <a:latin typeface="Arial Rounded MT Bold" pitchFamily="34" charset="0"/>
              <a:ea typeface="宋体" panose="02010600030101010101" pitchFamily="2" charset="-122"/>
              <a:cs typeface="+mn-cs"/>
            </a:endParaRPr>
          </a:p>
        </p:txBody>
      </p:sp>
      <p:cxnSp>
        <p:nvCxnSpPr>
          <p:cNvPr id="10" name="直接连接符 9"/>
          <p:cNvCxnSpPr/>
          <p:nvPr>
            <p:custDataLst>
              <p:tags r:id="rId4"/>
            </p:custDataLst>
          </p:nvPr>
        </p:nvCxnSpPr>
        <p:spPr>
          <a:xfrm>
            <a:off x="3213100" y="2505075"/>
            <a:ext cx="40068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文本框 11"/>
          <p:cNvSpPr txBox="1"/>
          <p:nvPr>
            <p:custDataLst>
              <p:tags r:id="rId5"/>
            </p:custDataLst>
          </p:nvPr>
        </p:nvSpPr>
        <p:spPr>
          <a:xfrm>
            <a:off x="1841500" y="2514600"/>
            <a:ext cx="5499100" cy="358775"/>
          </a:xfrm>
          <a:prstGeom prst="rect">
            <a:avLst/>
          </a:prstGeom>
          <a:noFill/>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500" b="1" i="0" u="none" strike="noStrike" kern="1200" cap="none" spc="0" normalizeH="0" baseline="0" noProof="0" dirty="0">
                <a:ln>
                  <a:noFill/>
                </a:ln>
                <a:solidFill>
                  <a:schemeClr val="accent1">
                    <a:lumMod val="60000"/>
                    <a:lumOff val="40000"/>
                  </a:schemeClr>
                </a:solidFill>
                <a:effectLst/>
                <a:uLnTx/>
                <a:uFillTx/>
                <a:latin typeface="Arial Rounded MT Bold" pitchFamily="34" charset="0"/>
                <a:ea typeface="宋体" panose="02010600030101010101" pitchFamily="2" charset="-122"/>
                <a:cs typeface="+mn-cs"/>
              </a:rPr>
              <a:t>juanshouyu</a:t>
            </a:r>
            <a:endParaRPr kumimoji="0" lang="en-US" altLang="zh-CN" sz="2500" b="1" i="0" u="none" strike="noStrike" kern="1200" cap="none" spc="0" normalizeH="0" baseline="0" noProof="0" dirty="0">
              <a:ln>
                <a:noFill/>
              </a:ln>
              <a:solidFill>
                <a:schemeClr val="accent1">
                  <a:lumMod val="60000"/>
                  <a:lumOff val="40000"/>
                </a:schemeClr>
              </a:solidFill>
              <a:effectLst/>
              <a:uLnTx/>
              <a:uFillTx/>
              <a:latin typeface="Arial Rounded MT Bold" pitchFamily="34" charset="0"/>
              <a:ea typeface="宋体" panose="02010600030101010101" pitchFamily="2" charset="-122"/>
              <a:cs typeface="+mn-cs"/>
            </a:endParaRPr>
          </a:p>
        </p:txBody>
      </p:sp>
      <p:sp>
        <p:nvSpPr>
          <p:cNvPr id="17" name="任意多边形 16"/>
          <p:cNvSpPr/>
          <p:nvPr>
            <p:custDataLst>
              <p:tags r:id="rId6"/>
            </p:custDataLst>
          </p:nvPr>
        </p:nvSpPr>
        <p:spPr>
          <a:xfrm>
            <a:off x="1998663" y="2074863"/>
            <a:ext cx="1042988" cy="785813"/>
          </a:xfrm>
          <a:custGeom>
            <a:avLst/>
            <a:gdLst>
              <a:gd name="connsiteX0" fmla="*/ 619655 w 1042987"/>
              <a:gd name="connsiteY0" fmla="*/ 539750 h 1047750"/>
              <a:gd name="connsiteX1" fmla="*/ 958319 w 1042987"/>
              <a:gd name="connsiteY1" fmla="*/ 539750 h 1047750"/>
              <a:gd name="connsiteX2" fmla="*/ 1042987 w 1042987"/>
              <a:gd name="connsiteY2" fmla="*/ 624418 h 1047750"/>
              <a:gd name="connsiteX3" fmla="*/ 1042987 w 1042987"/>
              <a:gd name="connsiteY3" fmla="*/ 963082 h 1047750"/>
              <a:gd name="connsiteX4" fmla="*/ 958319 w 1042987"/>
              <a:gd name="connsiteY4" fmla="*/ 1047750 h 1047750"/>
              <a:gd name="connsiteX5" fmla="*/ 619655 w 1042987"/>
              <a:gd name="connsiteY5" fmla="*/ 1047750 h 1047750"/>
              <a:gd name="connsiteX6" fmla="*/ 534987 w 1042987"/>
              <a:gd name="connsiteY6" fmla="*/ 963082 h 1047750"/>
              <a:gd name="connsiteX7" fmla="*/ 534987 w 1042987"/>
              <a:gd name="connsiteY7" fmla="*/ 624418 h 1047750"/>
              <a:gd name="connsiteX8" fmla="*/ 619655 w 1042987"/>
              <a:gd name="connsiteY8" fmla="*/ 539750 h 1047750"/>
              <a:gd name="connsiteX9" fmla="*/ 84668 w 1042987"/>
              <a:gd name="connsiteY9" fmla="*/ 539750 h 1047750"/>
              <a:gd name="connsiteX10" fmla="*/ 423332 w 1042987"/>
              <a:gd name="connsiteY10" fmla="*/ 539750 h 1047750"/>
              <a:gd name="connsiteX11" fmla="*/ 508000 w 1042987"/>
              <a:gd name="connsiteY11" fmla="*/ 624418 h 1047750"/>
              <a:gd name="connsiteX12" fmla="*/ 508000 w 1042987"/>
              <a:gd name="connsiteY12" fmla="*/ 963082 h 1047750"/>
              <a:gd name="connsiteX13" fmla="*/ 423332 w 1042987"/>
              <a:gd name="connsiteY13" fmla="*/ 1047750 h 1047750"/>
              <a:gd name="connsiteX14" fmla="*/ 84668 w 1042987"/>
              <a:gd name="connsiteY14" fmla="*/ 1047750 h 1047750"/>
              <a:gd name="connsiteX15" fmla="*/ 0 w 1042987"/>
              <a:gd name="connsiteY15" fmla="*/ 963082 h 1047750"/>
              <a:gd name="connsiteX16" fmla="*/ 0 w 1042987"/>
              <a:gd name="connsiteY16" fmla="*/ 624418 h 1047750"/>
              <a:gd name="connsiteX17" fmla="*/ 84668 w 1042987"/>
              <a:gd name="connsiteY17" fmla="*/ 539750 h 1047750"/>
              <a:gd name="connsiteX18" fmla="*/ 619655 w 1042987"/>
              <a:gd name="connsiteY18" fmla="*/ 0 h 1047750"/>
              <a:gd name="connsiteX19" fmla="*/ 958319 w 1042987"/>
              <a:gd name="connsiteY19" fmla="*/ 0 h 1047750"/>
              <a:gd name="connsiteX20" fmla="*/ 1042987 w 1042987"/>
              <a:gd name="connsiteY20" fmla="*/ 84668 h 1047750"/>
              <a:gd name="connsiteX21" fmla="*/ 1042987 w 1042987"/>
              <a:gd name="connsiteY21" fmla="*/ 423332 h 1047750"/>
              <a:gd name="connsiteX22" fmla="*/ 958319 w 1042987"/>
              <a:gd name="connsiteY22" fmla="*/ 508000 h 1047750"/>
              <a:gd name="connsiteX23" fmla="*/ 619655 w 1042987"/>
              <a:gd name="connsiteY23" fmla="*/ 508000 h 1047750"/>
              <a:gd name="connsiteX24" fmla="*/ 534987 w 1042987"/>
              <a:gd name="connsiteY24" fmla="*/ 423332 h 1047750"/>
              <a:gd name="connsiteX25" fmla="*/ 534987 w 1042987"/>
              <a:gd name="connsiteY25" fmla="*/ 84668 h 1047750"/>
              <a:gd name="connsiteX26" fmla="*/ 619655 w 1042987"/>
              <a:gd name="connsiteY26" fmla="*/ 0 h 1047750"/>
              <a:gd name="connsiteX27" fmla="*/ 84668 w 1042987"/>
              <a:gd name="connsiteY27" fmla="*/ 0 h 1047750"/>
              <a:gd name="connsiteX28" fmla="*/ 423332 w 1042987"/>
              <a:gd name="connsiteY28" fmla="*/ 0 h 1047750"/>
              <a:gd name="connsiteX29" fmla="*/ 508000 w 1042987"/>
              <a:gd name="connsiteY29" fmla="*/ 84668 h 1047750"/>
              <a:gd name="connsiteX30" fmla="*/ 508000 w 1042987"/>
              <a:gd name="connsiteY30" fmla="*/ 423332 h 1047750"/>
              <a:gd name="connsiteX31" fmla="*/ 423332 w 1042987"/>
              <a:gd name="connsiteY31" fmla="*/ 508000 h 1047750"/>
              <a:gd name="connsiteX32" fmla="*/ 84668 w 1042987"/>
              <a:gd name="connsiteY32" fmla="*/ 508000 h 1047750"/>
              <a:gd name="connsiteX33" fmla="*/ 0 w 1042987"/>
              <a:gd name="connsiteY33" fmla="*/ 423332 h 1047750"/>
              <a:gd name="connsiteX34" fmla="*/ 0 w 1042987"/>
              <a:gd name="connsiteY34" fmla="*/ 84668 h 1047750"/>
              <a:gd name="connsiteX35" fmla="*/ 84668 w 1042987"/>
              <a:gd name="connsiteY35" fmla="*/ 0 h 104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42987" h="1047750">
                <a:moveTo>
                  <a:pt x="619655" y="539750"/>
                </a:moveTo>
                <a:lnTo>
                  <a:pt x="958319" y="539750"/>
                </a:lnTo>
                <a:cubicBezTo>
                  <a:pt x="1005080" y="539750"/>
                  <a:pt x="1042987" y="577657"/>
                  <a:pt x="1042987" y="624418"/>
                </a:cubicBezTo>
                <a:lnTo>
                  <a:pt x="1042987" y="963082"/>
                </a:lnTo>
                <a:cubicBezTo>
                  <a:pt x="1042987" y="1009843"/>
                  <a:pt x="1005080" y="1047750"/>
                  <a:pt x="958319" y="1047750"/>
                </a:cubicBezTo>
                <a:lnTo>
                  <a:pt x="619655" y="1047750"/>
                </a:lnTo>
                <a:cubicBezTo>
                  <a:pt x="572894" y="1047750"/>
                  <a:pt x="534987" y="1009843"/>
                  <a:pt x="534987" y="963082"/>
                </a:cubicBezTo>
                <a:lnTo>
                  <a:pt x="534987" y="624418"/>
                </a:lnTo>
                <a:cubicBezTo>
                  <a:pt x="534987" y="577657"/>
                  <a:pt x="572894" y="539750"/>
                  <a:pt x="619655" y="539750"/>
                </a:cubicBezTo>
                <a:close/>
                <a:moveTo>
                  <a:pt x="84668" y="539750"/>
                </a:moveTo>
                <a:lnTo>
                  <a:pt x="423332" y="539750"/>
                </a:lnTo>
                <a:cubicBezTo>
                  <a:pt x="470093" y="539750"/>
                  <a:pt x="508000" y="577657"/>
                  <a:pt x="508000" y="624418"/>
                </a:cubicBezTo>
                <a:lnTo>
                  <a:pt x="508000" y="963082"/>
                </a:lnTo>
                <a:cubicBezTo>
                  <a:pt x="508000" y="1009843"/>
                  <a:pt x="470093" y="1047750"/>
                  <a:pt x="423332" y="1047750"/>
                </a:cubicBezTo>
                <a:lnTo>
                  <a:pt x="84668" y="1047750"/>
                </a:lnTo>
                <a:cubicBezTo>
                  <a:pt x="37907" y="1047750"/>
                  <a:pt x="0" y="1009843"/>
                  <a:pt x="0" y="963082"/>
                </a:cubicBezTo>
                <a:lnTo>
                  <a:pt x="0" y="624418"/>
                </a:lnTo>
                <a:cubicBezTo>
                  <a:pt x="0" y="577657"/>
                  <a:pt x="37907" y="539750"/>
                  <a:pt x="84668" y="539750"/>
                </a:cubicBezTo>
                <a:close/>
                <a:moveTo>
                  <a:pt x="619655" y="0"/>
                </a:moveTo>
                <a:lnTo>
                  <a:pt x="958319" y="0"/>
                </a:lnTo>
                <a:cubicBezTo>
                  <a:pt x="1005080" y="0"/>
                  <a:pt x="1042987" y="37907"/>
                  <a:pt x="1042987" y="84668"/>
                </a:cubicBezTo>
                <a:lnTo>
                  <a:pt x="1042987" y="423332"/>
                </a:lnTo>
                <a:cubicBezTo>
                  <a:pt x="1042987" y="470093"/>
                  <a:pt x="1005080" y="508000"/>
                  <a:pt x="958319" y="508000"/>
                </a:cubicBezTo>
                <a:lnTo>
                  <a:pt x="619655" y="508000"/>
                </a:lnTo>
                <a:cubicBezTo>
                  <a:pt x="572894" y="508000"/>
                  <a:pt x="534987" y="470093"/>
                  <a:pt x="534987" y="423332"/>
                </a:cubicBezTo>
                <a:lnTo>
                  <a:pt x="534987" y="84668"/>
                </a:lnTo>
                <a:cubicBezTo>
                  <a:pt x="534987" y="37907"/>
                  <a:pt x="572894" y="0"/>
                  <a:pt x="619655" y="0"/>
                </a:cubicBezTo>
                <a:close/>
                <a:moveTo>
                  <a:pt x="84668" y="0"/>
                </a:moveTo>
                <a:lnTo>
                  <a:pt x="423332" y="0"/>
                </a:lnTo>
                <a:cubicBezTo>
                  <a:pt x="470093" y="0"/>
                  <a:pt x="508000" y="37907"/>
                  <a:pt x="508000" y="84668"/>
                </a:cubicBezTo>
                <a:lnTo>
                  <a:pt x="508000" y="423332"/>
                </a:lnTo>
                <a:cubicBezTo>
                  <a:pt x="508000" y="470093"/>
                  <a:pt x="470093" y="508000"/>
                  <a:pt x="423332" y="508000"/>
                </a:cubicBezTo>
                <a:lnTo>
                  <a:pt x="84668" y="508000"/>
                </a:lnTo>
                <a:cubicBezTo>
                  <a:pt x="37907" y="508000"/>
                  <a:pt x="0" y="470093"/>
                  <a:pt x="0" y="423332"/>
                </a:cubicBezTo>
                <a:lnTo>
                  <a:pt x="0" y="84668"/>
                </a:lnTo>
                <a:cubicBezTo>
                  <a:pt x="0" y="37907"/>
                  <a:pt x="37907" y="0"/>
                  <a:pt x="84668" y="0"/>
                </a:cubicBez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5pPr>
          </a:lstStyle>
          <a:p>
            <a:pPr lvl="0" indent="0"/>
            <a:r>
              <a:rPr lang="en-US" altLang="zh-CN" sz="5400" dirty="0">
                <a:solidFill>
                  <a:srgbClr val="3B5518"/>
                </a:solidFill>
                <a:latin typeface="Arial Rounded MT Bold" pitchFamily="34" charset="0"/>
                <a:ea typeface="幼圆" panose="02010509060101010101" pitchFamily="49" charset="-122"/>
              </a:rPr>
              <a:t>01</a:t>
            </a:r>
            <a:endParaRPr lang="zh-CN" altLang="en-US" sz="5400" dirty="0">
              <a:solidFill>
                <a:srgbClr val="3B5518"/>
              </a:solidFill>
              <a:latin typeface="Arial Rounded MT Bold" pitchFamily="34" charset="0"/>
              <a:ea typeface="幼圆" panose="02010509060101010101" pitchFamily="49" charset="-122"/>
            </a:endParaRPr>
          </a:p>
        </p:txBody>
      </p:sp>
      <p:sp>
        <p:nvSpPr>
          <p:cNvPr id="11" name="任意多边形 10"/>
          <p:cNvSpPr/>
          <p:nvPr>
            <p:custDataLst>
              <p:tags r:id="rId7"/>
            </p:custDataLst>
          </p:nvPr>
        </p:nvSpPr>
        <p:spPr>
          <a:xfrm>
            <a:off x="5295900" y="0"/>
            <a:ext cx="3848100" cy="5143500"/>
          </a:xfrm>
          <a:custGeom>
            <a:avLst/>
            <a:gdLst>
              <a:gd name="connsiteX0" fmla="*/ 0 w 3848100"/>
              <a:gd name="connsiteY0" fmla="*/ 0 h 6858000"/>
              <a:gd name="connsiteX1" fmla="*/ 3848100 w 3848100"/>
              <a:gd name="connsiteY1" fmla="*/ 0 h 6858000"/>
              <a:gd name="connsiteX2" fmla="*/ 3848100 w 3848100"/>
              <a:gd name="connsiteY2" fmla="*/ 6858000 h 6858000"/>
              <a:gd name="connsiteX3" fmla="*/ 0 w 3848100"/>
              <a:gd name="connsiteY3" fmla="*/ 6858000 h 6858000"/>
              <a:gd name="connsiteX4" fmla="*/ 2387600 w 3848100"/>
              <a:gd name="connsiteY4" fmla="*/ 3429000 h 6858000"/>
              <a:gd name="connsiteX5" fmla="*/ 0 w 38481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48100" h="6858000">
                <a:moveTo>
                  <a:pt x="0" y="0"/>
                </a:moveTo>
                <a:lnTo>
                  <a:pt x="3848100" y="0"/>
                </a:lnTo>
                <a:lnTo>
                  <a:pt x="3848100" y="6858000"/>
                </a:lnTo>
                <a:lnTo>
                  <a:pt x="0" y="6858000"/>
                </a:lnTo>
                <a:cubicBezTo>
                  <a:pt x="1318635" y="6858000"/>
                  <a:pt x="2387600" y="5322784"/>
                  <a:pt x="2387600" y="3429000"/>
                </a:cubicBezTo>
                <a:cubicBezTo>
                  <a:pt x="2387600" y="1535216"/>
                  <a:pt x="1318635" y="0"/>
                  <a:pt x="0" y="0"/>
                </a:cubicBezTo>
                <a:close/>
              </a:path>
            </a:pathLst>
          </a:custGeom>
          <a:gradFill flip="none" rotWithShape="1">
            <a:gsLst>
              <a:gs pos="0">
                <a:schemeClr val="accent1">
                  <a:alpha val="50000"/>
                </a:schemeClr>
              </a:gs>
              <a:gs pos="53000">
                <a:schemeClr val="accent1">
                  <a:lumMod val="60000"/>
                  <a:lumOff val="40000"/>
                  <a:alpha val="20000"/>
                </a:schemeClr>
              </a:gs>
              <a:gs pos="10000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5pPr>
          </a:lstStyle>
          <a:p>
            <a:endParaRPr>
              <a:latin typeface="Arial" panose="020B0604020202020204" pitchFamily="34" charset="0"/>
              <a:ea typeface="宋体" panose="02010600030101010101" pitchFamily="2" charset="-122"/>
            </a:endParaRPr>
          </a:p>
        </p:txBody>
      </p:sp>
    </p:spTree>
    <p:custDataLst>
      <p:tags r:id="rId8"/>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Oval 3"/>
          <p:cNvSpPr/>
          <p:nvPr/>
        </p:nvSpPr>
        <p:spPr>
          <a:xfrm>
            <a:off x="7138670" y="2412048"/>
            <a:ext cx="1857375" cy="2214562"/>
          </a:xfrm>
          <a:prstGeom prst="ellipse">
            <a:avLst/>
          </a:prstGeom>
          <a:blipFill rotWithShape="1">
            <a:blip r:embed="rId1"/>
            <a:stretch>
              <a:fillRect/>
            </a:stretch>
          </a:blipFill>
          <a:ln w="38100" cap="flat" cmpd="sng">
            <a:solidFill>
              <a:srgbClr val="FF6600"/>
            </a:solidFill>
            <a:prstDash val="dashDot"/>
            <a:round/>
            <a:headEnd type="none" w="med" len="med"/>
            <a:tailEnd type="none" w="med" len="med"/>
          </a:ln>
        </p:spPr>
        <p:txBody>
          <a:bodyPr wrap="none" anchor="ctr"/>
          <a:p>
            <a:pPr lvl="0" indent="0" algn="ctr"/>
            <a:endParaRPr lang="zh-CN" altLang="en-US" dirty="0">
              <a:latin typeface="Arial" panose="020B0604020202020204" pitchFamily="34" charset="0"/>
              <a:ea typeface="宋体" panose="02010600030101010101" pitchFamily="2" charset="-122"/>
            </a:endParaRPr>
          </a:p>
        </p:txBody>
      </p:sp>
      <p:sp>
        <p:nvSpPr>
          <p:cNvPr id="12290" name="Text Box 5"/>
          <p:cNvSpPr txBox="1"/>
          <p:nvPr/>
        </p:nvSpPr>
        <p:spPr>
          <a:xfrm>
            <a:off x="337820" y="801370"/>
            <a:ext cx="6985635" cy="3383280"/>
          </a:xfrm>
          <a:prstGeom prst="rect">
            <a:avLst/>
          </a:prstGeom>
          <a:noFill/>
          <a:ln w="9525">
            <a:noFill/>
          </a:ln>
        </p:spPr>
        <p:txBody>
          <a:bodyPr wrap="square" anchor="t">
            <a:spAutoFit/>
          </a:bodyPr>
          <a:p>
            <a:pPr lvl="0" indent="457200">
              <a:lnSpc>
                <a:spcPct val="150000"/>
              </a:lnSpc>
            </a:pPr>
            <a:r>
              <a:rPr lang="zh-CN" altLang="en-US" sz="1600" b="0" dirty="0">
                <a:solidFill>
                  <a:srgbClr val="990033"/>
                </a:solidFill>
                <a:latin typeface="微软雅黑" pitchFamily="34" charset="-122"/>
                <a:ea typeface="微软雅黑" pitchFamily="34" charset="-122"/>
              </a:rPr>
              <a:t>有一种精神叫“敬业”，“为伊消得人憔悴，衣带渐宽终不悔”。</a:t>
            </a:r>
            <a:endParaRPr lang="zh-CN" altLang="en-US" sz="1600" b="0" dirty="0">
              <a:solidFill>
                <a:srgbClr val="990033"/>
              </a:solidFill>
              <a:latin typeface="微软雅黑" pitchFamily="34" charset="-122"/>
              <a:ea typeface="微软雅黑" pitchFamily="34" charset="-122"/>
            </a:endParaRPr>
          </a:p>
          <a:p>
            <a:pPr lvl="0" indent="457200">
              <a:lnSpc>
                <a:spcPct val="150000"/>
              </a:lnSpc>
            </a:pPr>
            <a:r>
              <a:rPr lang="zh-CN" altLang="en-US" sz="1600" b="0" dirty="0">
                <a:solidFill>
                  <a:srgbClr val="990033"/>
                </a:solidFill>
                <a:latin typeface="微软雅黑" pitchFamily="34" charset="-122"/>
                <a:ea typeface="微软雅黑" pitchFamily="34" charset="-122"/>
              </a:rPr>
              <a:t>有一种力量叫“坚持”，“既然选择了远方，便只顾风雨兼程”。</a:t>
            </a:r>
            <a:endParaRPr lang="zh-CN" altLang="en-US" sz="1600" b="0" dirty="0">
              <a:solidFill>
                <a:srgbClr val="990033"/>
              </a:solidFill>
              <a:latin typeface="微软雅黑" pitchFamily="34" charset="-122"/>
              <a:ea typeface="微软雅黑" pitchFamily="34" charset="-122"/>
            </a:endParaRPr>
          </a:p>
          <a:p>
            <a:pPr lvl="0" indent="457200">
              <a:lnSpc>
                <a:spcPct val="150000"/>
              </a:lnSpc>
            </a:pPr>
            <a:r>
              <a:rPr lang="zh-CN" altLang="en-US" sz="1600" b="0" dirty="0">
                <a:solidFill>
                  <a:srgbClr val="990033"/>
                </a:solidFill>
                <a:latin typeface="微软雅黑" pitchFamily="34" charset="-122"/>
                <a:ea typeface="微软雅黑" pitchFamily="34" charset="-122"/>
              </a:rPr>
              <a:t>有一种激情叫“追求”，“路漫漫其修远兮，吾将上下而求索”。</a:t>
            </a:r>
            <a:endParaRPr lang="zh-CN" altLang="en-US" sz="1600" b="0" dirty="0">
              <a:solidFill>
                <a:srgbClr val="990033"/>
              </a:solidFill>
              <a:latin typeface="微软雅黑" pitchFamily="34" charset="-122"/>
              <a:ea typeface="微软雅黑" pitchFamily="34" charset="-122"/>
            </a:endParaRPr>
          </a:p>
          <a:p>
            <a:pPr lvl="0" indent="457200">
              <a:lnSpc>
                <a:spcPct val="150000"/>
              </a:lnSpc>
            </a:pPr>
            <a:r>
              <a:rPr lang="zh-CN" altLang="en-US" sz="1600" b="0" dirty="0">
                <a:solidFill>
                  <a:srgbClr val="990033"/>
                </a:solidFill>
                <a:latin typeface="微软雅黑" pitchFamily="34" charset="-122"/>
                <a:ea typeface="微软雅黑" pitchFamily="34" charset="-122"/>
              </a:rPr>
              <a:t>研修，是成长的平台，汲取专家智慧，获得心灵成长，岂能错过？</a:t>
            </a:r>
            <a:endParaRPr lang="zh-CN" altLang="en-US" sz="1600" b="0" dirty="0">
              <a:solidFill>
                <a:srgbClr val="990033"/>
              </a:solidFill>
              <a:latin typeface="微软雅黑" pitchFamily="34" charset="-122"/>
              <a:ea typeface="微软雅黑" pitchFamily="34" charset="-122"/>
            </a:endParaRPr>
          </a:p>
          <a:p>
            <a:pPr lvl="0" indent="457200">
              <a:lnSpc>
                <a:spcPct val="150000"/>
              </a:lnSpc>
            </a:pPr>
            <a:r>
              <a:rPr lang="zh-CN" altLang="en-US" sz="1600" b="0" dirty="0">
                <a:solidFill>
                  <a:srgbClr val="990033"/>
                </a:solidFill>
                <a:latin typeface="微软雅黑" pitchFamily="34" charset="-122"/>
                <a:ea typeface="微软雅黑" pitchFamily="34" charset="-122"/>
              </a:rPr>
              <a:t>人如树。既要承受温暖的阳光，也要承受风雨的洗礼。</a:t>
            </a:r>
            <a:endParaRPr lang="zh-CN" altLang="en-US" sz="1600" b="0" dirty="0">
              <a:solidFill>
                <a:srgbClr val="990033"/>
              </a:solidFill>
              <a:latin typeface="微软雅黑" pitchFamily="34" charset="-122"/>
              <a:ea typeface="微软雅黑" pitchFamily="34" charset="-122"/>
            </a:endParaRPr>
          </a:p>
          <a:p>
            <a:pPr lvl="0" indent="457200">
              <a:lnSpc>
                <a:spcPct val="150000"/>
              </a:lnSpc>
            </a:pPr>
            <a:r>
              <a:rPr lang="zh-CN" altLang="en-US" sz="1600" b="0" dirty="0">
                <a:solidFill>
                  <a:srgbClr val="990033"/>
                </a:solidFill>
                <a:latin typeface="微软雅黑" pitchFamily="34" charset="-122"/>
                <a:ea typeface="微软雅黑" pitchFamily="34" charset="-122"/>
              </a:rPr>
              <a:t>在风雨中，叶子一片片地张开，花朵一枝枝地绽放，果实酝酿成希望的色彩、醉人的收成。</a:t>
            </a:r>
            <a:endParaRPr lang="zh-CN" altLang="en-US" sz="1600" b="0" dirty="0">
              <a:solidFill>
                <a:srgbClr val="990033"/>
              </a:solidFill>
              <a:latin typeface="微软雅黑" pitchFamily="34" charset="-122"/>
              <a:ea typeface="微软雅黑" pitchFamily="34" charset="-122"/>
            </a:endParaRPr>
          </a:p>
          <a:p>
            <a:pPr lvl="0" indent="457200">
              <a:lnSpc>
                <a:spcPct val="150000"/>
              </a:lnSpc>
            </a:pPr>
            <a:r>
              <a:rPr lang="zh-CN" altLang="en-US" sz="1600" b="0" dirty="0">
                <a:solidFill>
                  <a:srgbClr val="990033"/>
                </a:solidFill>
                <a:latin typeface="微软雅黑" pitchFamily="34" charset="-122"/>
                <a:ea typeface="微软雅黑" pitchFamily="34" charset="-122"/>
              </a:rPr>
              <a:t>成长、蜕变，从研修路上的那一刻开始。</a:t>
            </a:r>
            <a:endParaRPr lang="zh-CN" altLang="en-US" sz="1600" b="0" dirty="0">
              <a:solidFill>
                <a:srgbClr val="990033"/>
              </a:solidFill>
              <a:latin typeface="微软雅黑" pitchFamily="34" charset="-122"/>
              <a:ea typeface="微软雅黑" pitchFamily="34" charset="-122"/>
            </a:endParaRPr>
          </a:p>
          <a:p>
            <a:pPr lvl="0" indent="457200">
              <a:lnSpc>
                <a:spcPct val="150000"/>
              </a:lnSpc>
            </a:pPr>
            <a:r>
              <a:rPr lang="zh-CN" altLang="en-US" sz="1600" b="0" dirty="0">
                <a:solidFill>
                  <a:srgbClr val="990033"/>
                </a:solidFill>
                <a:latin typeface="微软雅黑" pitchFamily="34" charset="-122"/>
                <a:ea typeface="微软雅黑" pitchFamily="34" charset="-122"/>
              </a:rPr>
              <a:t>走过风雨，走过泥泞，定将收获鲜花硕果。</a:t>
            </a:r>
            <a:endParaRPr lang="zh-CN" altLang="en-US" sz="1600" b="0" dirty="0">
              <a:solidFill>
                <a:srgbClr val="990033"/>
              </a:solidFill>
              <a:latin typeface="微软雅黑" pitchFamily="34" charset="-122"/>
              <a:ea typeface="微软雅黑" pitchFamily="34" charset="-122"/>
            </a:endParaRPr>
          </a:p>
        </p:txBody>
      </p:sp>
      <p:sp>
        <p:nvSpPr>
          <p:cNvPr id="8197" name="WordArt 6"/>
          <p:cNvSpPr>
            <a:spLocks noChangeArrowheads="1" noChangeShapeType="1" noTextEdit="1"/>
          </p:cNvSpPr>
          <p:nvPr/>
        </p:nvSpPr>
        <p:spPr bwMode="auto">
          <a:xfrm rot="720000">
            <a:off x="6607810" y="348615"/>
            <a:ext cx="2314575" cy="763270"/>
          </a:xfrm>
          <a:prstGeom prst="rect">
            <a:avLst/>
          </a:prstGeom>
        </p:spPr>
        <p:txBody>
          <a:bodyPr wrap="none" numCol="1" fromWordArt="1">
            <a:prstTxWarp prst="textSlantUp">
              <a:avLst>
                <a:gd name="adj" fmla="val 32056"/>
              </a:avLst>
            </a:prstTxWarp>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600" b="1" i="0" u="none" strike="noStrike" kern="10" cap="none" spc="0" normalizeH="0" baseline="0" noProof="0">
                <a:solidFill>
                  <a:schemeClr val="tx1"/>
                </a:solidFill>
                <a:effectLst>
                  <a:outerShdw blurRad="38100" dist="19050" dir="2700000" algn="tl" rotWithShape="0">
                    <a:schemeClr val="dk1">
                      <a:alpha val="40000"/>
                    </a:schemeClr>
                  </a:outerShdw>
                </a:effectLst>
                <a:uLnTx/>
                <a:uFillTx/>
                <a:latin typeface="楷体_GB2312" panose="02010609030101010101" pitchFamily="49" charset="-122"/>
                <a:ea typeface="楷体_GB2312" panose="02010609030101010101" pitchFamily="49" charset="-122"/>
                <a:cs typeface="+mn-cs"/>
              </a:rPr>
              <a:t>卷首语</a:t>
            </a:r>
            <a:endParaRPr kumimoji="0" lang="zh-CN" altLang="en-US" sz="3600" b="1" i="0" u="none" strike="noStrike" kern="10" cap="none" spc="0" normalizeH="0" baseline="0" noProof="0">
              <a:solidFill>
                <a:schemeClr val="tx1"/>
              </a:solidFill>
              <a:effectLst>
                <a:outerShdw blurRad="38100" dist="19050" dir="2700000" algn="tl" rotWithShape="0">
                  <a:schemeClr val="dk1">
                    <a:alpha val="40000"/>
                  </a:schemeClr>
                </a:outerShdw>
              </a:effectLst>
              <a:uLnTx/>
              <a:uFillTx/>
              <a:latin typeface="楷体_GB2312" panose="02010609030101010101" pitchFamily="49" charset="-122"/>
              <a:ea typeface="楷体_GB2312" panose="02010609030101010101" pitchFamily="49" charset="-122"/>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任意多边形 5"/>
          <p:cNvSpPr/>
          <p:nvPr>
            <p:custDataLst>
              <p:tags r:id="rId1"/>
            </p:custDataLst>
          </p:nvPr>
        </p:nvSpPr>
        <p:spPr>
          <a:xfrm>
            <a:off x="5295900" y="0"/>
            <a:ext cx="3848100" cy="5143500"/>
          </a:xfrm>
          <a:custGeom>
            <a:avLst/>
            <a:gdLst>
              <a:gd name="connsiteX0" fmla="*/ 0 w 3848100"/>
              <a:gd name="connsiteY0" fmla="*/ 0 h 6858000"/>
              <a:gd name="connsiteX1" fmla="*/ 3848100 w 3848100"/>
              <a:gd name="connsiteY1" fmla="*/ 0 h 6858000"/>
              <a:gd name="connsiteX2" fmla="*/ 3848100 w 3848100"/>
              <a:gd name="connsiteY2" fmla="*/ 6858000 h 6858000"/>
              <a:gd name="connsiteX3" fmla="*/ 0 w 3848100"/>
              <a:gd name="connsiteY3" fmla="*/ 6858000 h 6858000"/>
              <a:gd name="connsiteX4" fmla="*/ 2387600 w 3848100"/>
              <a:gd name="connsiteY4" fmla="*/ 3429000 h 6858000"/>
              <a:gd name="connsiteX5" fmla="*/ 0 w 38481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48100" h="6858000">
                <a:moveTo>
                  <a:pt x="0" y="0"/>
                </a:moveTo>
                <a:lnTo>
                  <a:pt x="3848100" y="0"/>
                </a:lnTo>
                <a:lnTo>
                  <a:pt x="3848100" y="6858000"/>
                </a:lnTo>
                <a:lnTo>
                  <a:pt x="0" y="6858000"/>
                </a:lnTo>
                <a:cubicBezTo>
                  <a:pt x="1318635" y="6858000"/>
                  <a:pt x="2387600" y="5322784"/>
                  <a:pt x="2387600" y="3429000"/>
                </a:cubicBezTo>
                <a:cubicBezTo>
                  <a:pt x="2387600" y="1535216"/>
                  <a:pt x="1318635" y="0"/>
                  <a:pt x="0" y="0"/>
                </a:cubicBezTo>
                <a:close/>
              </a:path>
            </a:pathLst>
          </a:custGeom>
          <a:gradFill flip="none" rotWithShape="1">
            <a:gsLst>
              <a:gs pos="0">
                <a:schemeClr val="accent1">
                  <a:alpha val="50000"/>
                </a:schemeClr>
              </a:gs>
              <a:gs pos="53000">
                <a:schemeClr val="accent1">
                  <a:lumMod val="60000"/>
                  <a:lumOff val="40000"/>
                  <a:alpha val="20000"/>
                </a:schemeClr>
              </a:gs>
              <a:gs pos="10000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5pPr>
          </a:lstStyle>
          <a:p>
            <a:endParaRPr>
              <a:latin typeface="Arial" panose="020B0604020202020204" pitchFamily="34" charset="0"/>
              <a:ea typeface="宋体" panose="02010600030101010101" pitchFamily="2" charset="-122"/>
            </a:endParaRPr>
          </a:p>
        </p:txBody>
      </p:sp>
      <p:sp>
        <p:nvSpPr>
          <p:cNvPr id="3" name="椭圆 2"/>
          <p:cNvSpPr/>
          <p:nvPr>
            <p:custDataLst>
              <p:tags r:id="rId2"/>
            </p:custDataLst>
          </p:nvPr>
        </p:nvSpPr>
        <p:spPr>
          <a:xfrm>
            <a:off x="5295901" y="0"/>
            <a:ext cx="2387600" cy="5143500"/>
          </a:xfrm>
          <a:custGeom>
            <a:avLst/>
            <a:gdLst>
              <a:gd name="connsiteX0" fmla="*/ 0 w 4775200"/>
              <a:gd name="connsiteY0" fmla="*/ 3429000 h 6858000"/>
              <a:gd name="connsiteX1" fmla="*/ 2387600 w 4775200"/>
              <a:gd name="connsiteY1" fmla="*/ 0 h 6858000"/>
              <a:gd name="connsiteX2" fmla="*/ 4775200 w 4775200"/>
              <a:gd name="connsiteY2" fmla="*/ 3429000 h 6858000"/>
              <a:gd name="connsiteX3" fmla="*/ 2387600 w 4775200"/>
              <a:gd name="connsiteY3" fmla="*/ 6858000 h 6858000"/>
              <a:gd name="connsiteX4" fmla="*/ 0 w 4775200"/>
              <a:gd name="connsiteY4" fmla="*/ 3429000 h 6858000"/>
              <a:gd name="connsiteX0-1" fmla="*/ 0 w 4775200"/>
              <a:gd name="connsiteY0-2" fmla="*/ 3429000 h 6858000"/>
              <a:gd name="connsiteX1-3" fmla="*/ 2387600 w 4775200"/>
              <a:gd name="connsiteY1-4" fmla="*/ 0 h 6858000"/>
              <a:gd name="connsiteX2-5" fmla="*/ 4775200 w 4775200"/>
              <a:gd name="connsiteY2-6" fmla="*/ 3429000 h 6858000"/>
              <a:gd name="connsiteX3-7" fmla="*/ 2387600 w 4775200"/>
              <a:gd name="connsiteY3-8" fmla="*/ 6858000 h 6858000"/>
              <a:gd name="connsiteX4-9" fmla="*/ 91440 w 4775200"/>
              <a:gd name="connsiteY4-10" fmla="*/ 3520440 h 6858000"/>
              <a:gd name="connsiteX0-11" fmla="*/ 0 w 4775200"/>
              <a:gd name="connsiteY0-12" fmla="*/ 3429000 h 6858000"/>
              <a:gd name="connsiteX1-13" fmla="*/ 2387600 w 4775200"/>
              <a:gd name="connsiteY1-14" fmla="*/ 0 h 6858000"/>
              <a:gd name="connsiteX2-15" fmla="*/ 4775200 w 4775200"/>
              <a:gd name="connsiteY2-16" fmla="*/ 3429000 h 6858000"/>
              <a:gd name="connsiteX3-17" fmla="*/ 2387600 w 4775200"/>
              <a:gd name="connsiteY3-18" fmla="*/ 6858000 h 6858000"/>
              <a:gd name="connsiteX0-19" fmla="*/ 0 w 2387600"/>
              <a:gd name="connsiteY0-20" fmla="*/ 0 h 6858000"/>
              <a:gd name="connsiteX1-21" fmla="*/ 2387600 w 2387600"/>
              <a:gd name="connsiteY1-22" fmla="*/ 3429000 h 6858000"/>
              <a:gd name="connsiteX2-23" fmla="*/ 0 w 2387600"/>
              <a:gd name="connsiteY2-24" fmla="*/ 6858000 h 6858000"/>
            </a:gdLst>
            <a:ahLst/>
            <a:cxnLst>
              <a:cxn ang="0">
                <a:pos x="connsiteX0-1" y="connsiteY0-2"/>
              </a:cxn>
              <a:cxn ang="0">
                <a:pos x="connsiteX1-3" y="connsiteY1-4"/>
              </a:cxn>
              <a:cxn ang="0">
                <a:pos x="connsiteX2-5" y="connsiteY2-6"/>
              </a:cxn>
            </a:cxnLst>
            <a:rect l="l" t="t" r="r" b="b"/>
            <a:pathLst>
              <a:path w="2387600" h="6858000">
                <a:moveTo>
                  <a:pt x="0" y="0"/>
                </a:moveTo>
                <a:cubicBezTo>
                  <a:pt x="1318635" y="0"/>
                  <a:pt x="2387600" y="1535216"/>
                  <a:pt x="2387600" y="3429000"/>
                </a:cubicBezTo>
                <a:cubicBezTo>
                  <a:pt x="2387600" y="5322784"/>
                  <a:pt x="1318635" y="6858000"/>
                  <a:pt x="0" y="6858000"/>
                </a:cubicBezTo>
              </a:path>
            </a:pathLst>
          </a:custGeom>
          <a:noFill/>
          <a:ln w="12700">
            <a:gradFill flip="none" rotWithShape="1">
              <a:gsLst>
                <a:gs pos="0">
                  <a:schemeClr val="accent1">
                    <a:alpha val="50000"/>
                  </a:schemeClr>
                </a:gs>
                <a:gs pos="53000">
                  <a:schemeClr val="accent1">
                    <a:lumMod val="60000"/>
                    <a:lumOff val="40000"/>
                    <a:alpha val="50000"/>
                  </a:schemeClr>
                </a:gs>
                <a:gs pos="100000">
                  <a:schemeClr val="bg1">
                    <a:alpha val="0"/>
                  </a:scheme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anchor="ctr"/>
          <a:p>
            <a:pPr lvl="0" eaLnBrk="1" fontAlgn="base" hangingPunct="1"/>
            <a:endParaRPr lang="zh-CN" altLang="en-US" strike="noStrike" noProof="1" dirty="0">
              <a:solidFill>
                <a:srgbClr val="FFFFFF"/>
              </a:solidFill>
              <a:latin typeface="Calibri" panose="020F0502020204030204" pitchFamily="34" charset="0"/>
              <a:ea typeface="幼圆" panose="02010509060101010101" pitchFamily="49" charset="-122"/>
            </a:endParaRPr>
          </a:p>
        </p:txBody>
      </p:sp>
      <p:sp>
        <p:nvSpPr>
          <p:cNvPr id="7" name="椭圆 2"/>
          <p:cNvSpPr/>
          <p:nvPr>
            <p:custDataLst>
              <p:tags r:id="rId3"/>
            </p:custDataLst>
          </p:nvPr>
        </p:nvSpPr>
        <p:spPr>
          <a:xfrm>
            <a:off x="5124450" y="0"/>
            <a:ext cx="2387600" cy="5143500"/>
          </a:xfrm>
          <a:custGeom>
            <a:avLst/>
            <a:gdLst>
              <a:gd name="connsiteX0" fmla="*/ 0 w 4775200"/>
              <a:gd name="connsiteY0" fmla="*/ 3429000 h 6858000"/>
              <a:gd name="connsiteX1" fmla="*/ 2387600 w 4775200"/>
              <a:gd name="connsiteY1" fmla="*/ 0 h 6858000"/>
              <a:gd name="connsiteX2" fmla="*/ 4775200 w 4775200"/>
              <a:gd name="connsiteY2" fmla="*/ 3429000 h 6858000"/>
              <a:gd name="connsiteX3" fmla="*/ 2387600 w 4775200"/>
              <a:gd name="connsiteY3" fmla="*/ 6858000 h 6858000"/>
              <a:gd name="connsiteX4" fmla="*/ 0 w 4775200"/>
              <a:gd name="connsiteY4" fmla="*/ 3429000 h 6858000"/>
              <a:gd name="connsiteX0-1" fmla="*/ 0 w 4775200"/>
              <a:gd name="connsiteY0-2" fmla="*/ 3429000 h 6858000"/>
              <a:gd name="connsiteX1-3" fmla="*/ 2387600 w 4775200"/>
              <a:gd name="connsiteY1-4" fmla="*/ 0 h 6858000"/>
              <a:gd name="connsiteX2-5" fmla="*/ 4775200 w 4775200"/>
              <a:gd name="connsiteY2-6" fmla="*/ 3429000 h 6858000"/>
              <a:gd name="connsiteX3-7" fmla="*/ 2387600 w 4775200"/>
              <a:gd name="connsiteY3-8" fmla="*/ 6858000 h 6858000"/>
              <a:gd name="connsiteX4-9" fmla="*/ 91440 w 4775200"/>
              <a:gd name="connsiteY4-10" fmla="*/ 3520440 h 6858000"/>
              <a:gd name="connsiteX0-11" fmla="*/ 0 w 4775200"/>
              <a:gd name="connsiteY0-12" fmla="*/ 3429000 h 6858000"/>
              <a:gd name="connsiteX1-13" fmla="*/ 2387600 w 4775200"/>
              <a:gd name="connsiteY1-14" fmla="*/ 0 h 6858000"/>
              <a:gd name="connsiteX2-15" fmla="*/ 4775200 w 4775200"/>
              <a:gd name="connsiteY2-16" fmla="*/ 3429000 h 6858000"/>
              <a:gd name="connsiteX3-17" fmla="*/ 2387600 w 4775200"/>
              <a:gd name="connsiteY3-18" fmla="*/ 6858000 h 6858000"/>
              <a:gd name="connsiteX0-19" fmla="*/ 0 w 2387600"/>
              <a:gd name="connsiteY0-20" fmla="*/ 0 h 6858000"/>
              <a:gd name="connsiteX1-21" fmla="*/ 2387600 w 2387600"/>
              <a:gd name="connsiteY1-22" fmla="*/ 3429000 h 6858000"/>
              <a:gd name="connsiteX2-23" fmla="*/ 0 w 2387600"/>
              <a:gd name="connsiteY2-24" fmla="*/ 6858000 h 6858000"/>
            </a:gdLst>
            <a:ahLst/>
            <a:cxnLst>
              <a:cxn ang="0">
                <a:pos x="connsiteX0-1" y="connsiteY0-2"/>
              </a:cxn>
              <a:cxn ang="0">
                <a:pos x="connsiteX1-3" y="connsiteY1-4"/>
              </a:cxn>
              <a:cxn ang="0">
                <a:pos x="connsiteX2-5" y="connsiteY2-6"/>
              </a:cxn>
            </a:cxnLst>
            <a:rect l="l" t="t" r="r" b="b"/>
            <a:pathLst>
              <a:path w="2387600" h="6858000">
                <a:moveTo>
                  <a:pt x="0" y="0"/>
                </a:moveTo>
                <a:cubicBezTo>
                  <a:pt x="1318635" y="0"/>
                  <a:pt x="2387600" y="1535216"/>
                  <a:pt x="2387600" y="3429000"/>
                </a:cubicBezTo>
                <a:cubicBezTo>
                  <a:pt x="2387600" y="5322784"/>
                  <a:pt x="1318635" y="6858000"/>
                  <a:pt x="0" y="6858000"/>
                </a:cubicBezTo>
              </a:path>
            </a:pathLst>
          </a:custGeom>
          <a:noFill/>
          <a:ln w="12700">
            <a:gradFill flip="none" rotWithShape="1">
              <a:gsLst>
                <a:gs pos="0">
                  <a:schemeClr val="accent1">
                    <a:alpha val="50000"/>
                  </a:schemeClr>
                </a:gs>
                <a:gs pos="53000">
                  <a:schemeClr val="accent1">
                    <a:lumMod val="60000"/>
                    <a:lumOff val="40000"/>
                    <a:alpha val="50000"/>
                  </a:schemeClr>
                </a:gs>
                <a:gs pos="100000">
                  <a:schemeClr val="bg1">
                    <a:alpha val="0"/>
                  </a:schemeClr>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anchor="ctr"/>
          <a:p>
            <a:pPr lvl="0" eaLnBrk="1" fontAlgn="base" hangingPunct="1"/>
            <a:endParaRPr lang="zh-CN" altLang="en-US" strike="noStrike" noProof="1" dirty="0">
              <a:solidFill>
                <a:srgbClr val="FFFFFF"/>
              </a:solidFill>
              <a:latin typeface="Calibri" panose="020F0502020204030204" pitchFamily="34" charset="0"/>
              <a:ea typeface="幼圆" panose="02010509060101010101" pitchFamily="49" charset="-122"/>
            </a:endParaRPr>
          </a:p>
        </p:txBody>
      </p:sp>
      <p:sp>
        <p:nvSpPr>
          <p:cNvPr id="8" name="文本框 7"/>
          <p:cNvSpPr txBox="1"/>
          <p:nvPr>
            <p:custDataLst>
              <p:tags r:id="rId4"/>
            </p:custDataLst>
          </p:nvPr>
        </p:nvSpPr>
        <p:spPr>
          <a:xfrm>
            <a:off x="1841500" y="2028825"/>
            <a:ext cx="5499100" cy="438150"/>
          </a:xfrm>
          <a:prstGeom prst="rect">
            <a:avLst/>
          </a:prstGeom>
          <a:noFill/>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1200" cap="none" spc="0" normalizeH="0" baseline="0" noProof="0">
                <a:ln>
                  <a:noFill/>
                </a:ln>
                <a:solidFill>
                  <a:schemeClr val="accent1">
                    <a:lumMod val="75000"/>
                  </a:schemeClr>
                </a:solidFill>
                <a:effectLst/>
                <a:uLnTx/>
                <a:uFillTx/>
                <a:latin typeface="Arial Rounded MT Bold" pitchFamily="34" charset="0"/>
                <a:ea typeface="宋体" panose="02010600030101010101" pitchFamily="2" charset="-122"/>
                <a:cs typeface="+mn-cs"/>
              </a:rPr>
              <a:t>学情统计</a:t>
            </a:r>
            <a:endParaRPr kumimoji="0" lang="zh-CN" altLang="en-US" sz="3200" b="1" i="0" u="none" strike="noStrike" kern="1200" cap="none" spc="0" normalizeH="0" baseline="0" noProof="0" dirty="0">
              <a:ln>
                <a:noFill/>
              </a:ln>
              <a:solidFill>
                <a:schemeClr val="accent1">
                  <a:lumMod val="75000"/>
                </a:schemeClr>
              </a:solidFill>
              <a:effectLst/>
              <a:uLnTx/>
              <a:uFillTx/>
              <a:latin typeface="Arial Rounded MT Bold" pitchFamily="34" charset="0"/>
              <a:ea typeface="宋体" panose="02010600030101010101" pitchFamily="2" charset="-122"/>
              <a:cs typeface="+mn-cs"/>
            </a:endParaRPr>
          </a:p>
        </p:txBody>
      </p:sp>
      <p:cxnSp>
        <p:nvCxnSpPr>
          <p:cNvPr id="10" name="直接连接符 9"/>
          <p:cNvCxnSpPr/>
          <p:nvPr>
            <p:custDataLst>
              <p:tags r:id="rId5"/>
            </p:custDataLst>
          </p:nvPr>
        </p:nvCxnSpPr>
        <p:spPr>
          <a:xfrm>
            <a:off x="3213100" y="2505075"/>
            <a:ext cx="40068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文本框 11"/>
          <p:cNvSpPr txBox="1"/>
          <p:nvPr>
            <p:custDataLst>
              <p:tags r:id="rId6"/>
            </p:custDataLst>
          </p:nvPr>
        </p:nvSpPr>
        <p:spPr>
          <a:xfrm>
            <a:off x="1841500" y="2514600"/>
            <a:ext cx="5499100" cy="358775"/>
          </a:xfrm>
          <a:prstGeom prst="rect">
            <a:avLst/>
          </a:prstGeom>
          <a:noFill/>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500" b="1" i="0" u="none" strike="noStrike" kern="1200" cap="none" spc="0" normalizeH="0" baseline="0" noProof="0">
                <a:ln>
                  <a:noFill/>
                </a:ln>
                <a:solidFill>
                  <a:schemeClr val="accent1">
                    <a:lumMod val="60000"/>
                    <a:lumOff val="40000"/>
                  </a:schemeClr>
                </a:solidFill>
                <a:effectLst/>
                <a:uLnTx/>
                <a:uFillTx/>
                <a:latin typeface="Arial Rounded MT Bold" pitchFamily="34" charset="0"/>
                <a:ea typeface="宋体" panose="02010600030101010101" pitchFamily="2" charset="-122"/>
                <a:cs typeface="+mn-cs"/>
              </a:rPr>
              <a:t>xueqingtongji</a:t>
            </a:r>
            <a:endParaRPr kumimoji="0" lang="en-US" altLang="zh-CN" sz="2500" b="1" i="0" u="none" strike="noStrike" kern="1200" cap="none" spc="0" normalizeH="0" baseline="0" noProof="0" dirty="0">
              <a:ln>
                <a:noFill/>
              </a:ln>
              <a:solidFill>
                <a:schemeClr val="accent1">
                  <a:lumMod val="60000"/>
                  <a:lumOff val="40000"/>
                </a:schemeClr>
              </a:solidFill>
              <a:effectLst/>
              <a:uLnTx/>
              <a:uFillTx/>
              <a:latin typeface="Arial Rounded MT Bold" pitchFamily="34" charset="0"/>
              <a:ea typeface="宋体" panose="02010600030101010101" pitchFamily="2" charset="-122"/>
              <a:cs typeface="+mn-cs"/>
            </a:endParaRPr>
          </a:p>
        </p:txBody>
      </p:sp>
      <p:sp>
        <p:nvSpPr>
          <p:cNvPr id="17" name="任意多边形 16"/>
          <p:cNvSpPr/>
          <p:nvPr>
            <p:custDataLst>
              <p:tags r:id="rId7"/>
            </p:custDataLst>
          </p:nvPr>
        </p:nvSpPr>
        <p:spPr>
          <a:xfrm>
            <a:off x="1998663" y="2074863"/>
            <a:ext cx="1042988" cy="785813"/>
          </a:xfrm>
          <a:custGeom>
            <a:avLst/>
            <a:gdLst>
              <a:gd name="connsiteX0" fmla="*/ 619655 w 1042987"/>
              <a:gd name="connsiteY0" fmla="*/ 539750 h 1047750"/>
              <a:gd name="connsiteX1" fmla="*/ 958319 w 1042987"/>
              <a:gd name="connsiteY1" fmla="*/ 539750 h 1047750"/>
              <a:gd name="connsiteX2" fmla="*/ 1042987 w 1042987"/>
              <a:gd name="connsiteY2" fmla="*/ 624418 h 1047750"/>
              <a:gd name="connsiteX3" fmla="*/ 1042987 w 1042987"/>
              <a:gd name="connsiteY3" fmla="*/ 963082 h 1047750"/>
              <a:gd name="connsiteX4" fmla="*/ 958319 w 1042987"/>
              <a:gd name="connsiteY4" fmla="*/ 1047750 h 1047750"/>
              <a:gd name="connsiteX5" fmla="*/ 619655 w 1042987"/>
              <a:gd name="connsiteY5" fmla="*/ 1047750 h 1047750"/>
              <a:gd name="connsiteX6" fmla="*/ 534987 w 1042987"/>
              <a:gd name="connsiteY6" fmla="*/ 963082 h 1047750"/>
              <a:gd name="connsiteX7" fmla="*/ 534987 w 1042987"/>
              <a:gd name="connsiteY7" fmla="*/ 624418 h 1047750"/>
              <a:gd name="connsiteX8" fmla="*/ 619655 w 1042987"/>
              <a:gd name="connsiteY8" fmla="*/ 539750 h 1047750"/>
              <a:gd name="connsiteX9" fmla="*/ 84668 w 1042987"/>
              <a:gd name="connsiteY9" fmla="*/ 539750 h 1047750"/>
              <a:gd name="connsiteX10" fmla="*/ 423332 w 1042987"/>
              <a:gd name="connsiteY10" fmla="*/ 539750 h 1047750"/>
              <a:gd name="connsiteX11" fmla="*/ 508000 w 1042987"/>
              <a:gd name="connsiteY11" fmla="*/ 624418 h 1047750"/>
              <a:gd name="connsiteX12" fmla="*/ 508000 w 1042987"/>
              <a:gd name="connsiteY12" fmla="*/ 963082 h 1047750"/>
              <a:gd name="connsiteX13" fmla="*/ 423332 w 1042987"/>
              <a:gd name="connsiteY13" fmla="*/ 1047750 h 1047750"/>
              <a:gd name="connsiteX14" fmla="*/ 84668 w 1042987"/>
              <a:gd name="connsiteY14" fmla="*/ 1047750 h 1047750"/>
              <a:gd name="connsiteX15" fmla="*/ 0 w 1042987"/>
              <a:gd name="connsiteY15" fmla="*/ 963082 h 1047750"/>
              <a:gd name="connsiteX16" fmla="*/ 0 w 1042987"/>
              <a:gd name="connsiteY16" fmla="*/ 624418 h 1047750"/>
              <a:gd name="connsiteX17" fmla="*/ 84668 w 1042987"/>
              <a:gd name="connsiteY17" fmla="*/ 539750 h 1047750"/>
              <a:gd name="connsiteX18" fmla="*/ 619655 w 1042987"/>
              <a:gd name="connsiteY18" fmla="*/ 0 h 1047750"/>
              <a:gd name="connsiteX19" fmla="*/ 958319 w 1042987"/>
              <a:gd name="connsiteY19" fmla="*/ 0 h 1047750"/>
              <a:gd name="connsiteX20" fmla="*/ 1042987 w 1042987"/>
              <a:gd name="connsiteY20" fmla="*/ 84668 h 1047750"/>
              <a:gd name="connsiteX21" fmla="*/ 1042987 w 1042987"/>
              <a:gd name="connsiteY21" fmla="*/ 423332 h 1047750"/>
              <a:gd name="connsiteX22" fmla="*/ 958319 w 1042987"/>
              <a:gd name="connsiteY22" fmla="*/ 508000 h 1047750"/>
              <a:gd name="connsiteX23" fmla="*/ 619655 w 1042987"/>
              <a:gd name="connsiteY23" fmla="*/ 508000 h 1047750"/>
              <a:gd name="connsiteX24" fmla="*/ 534987 w 1042987"/>
              <a:gd name="connsiteY24" fmla="*/ 423332 h 1047750"/>
              <a:gd name="connsiteX25" fmla="*/ 534987 w 1042987"/>
              <a:gd name="connsiteY25" fmla="*/ 84668 h 1047750"/>
              <a:gd name="connsiteX26" fmla="*/ 619655 w 1042987"/>
              <a:gd name="connsiteY26" fmla="*/ 0 h 1047750"/>
              <a:gd name="connsiteX27" fmla="*/ 84668 w 1042987"/>
              <a:gd name="connsiteY27" fmla="*/ 0 h 1047750"/>
              <a:gd name="connsiteX28" fmla="*/ 423332 w 1042987"/>
              <a:gd name="connsiteY28" fmla="*/ 0 h 1047750"/>
              <a:gd name="connsiteX29" fmla="*/ 508000 w 1042987"/>
              <a:gd name="connsiteY29" fmla="*/ 84668 h 1047750"/>
              <a:gd name="connsiteX30" fmla="*/ 508000 w 1042987"/>
              <a:gd name="connsiteY30" fmla="*/ 423332 h 1047750"/>
              <a:gd name="connsiteX31" fmla="*/ 423332 w 1042987"/>
              <a:gd name="connsiteY31" fmla="*/ 508000 h 1047750"/>
              <a:gd name="connsiteX32" fmla="*/ 84668 w 1042987"/>
              <a:gd name="connsiteY32" fmla="*/ 508000 h 1047750"/>
              <a:gd name="connsiteX33" fmla="*/ 0 w 1042987"/>
              <a:gd name="connsiteY33" fmla="*/ 423332 h 1047750"/>
              <a:gd name="connsiteX34" fmla="*/ 0 w 1042987"/>
              <a:gd name="connsiteY34" fmla="*/ 84668 h 1047750"/>
              <a:gd name="connsiteX35" fmla="*/ 84668 w 1042987"/>
              <a:gd name="connsiteY35" fmla="*/ 0 h 104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42987" h="1047750">
                <a:moveTo>
                  <a:pt x="619655" y="539750"/>
                </a:moveTo>
                <a:lnTo>
                  <a:pt x="958319" y="539750"/>
                </a:lnTo>
                <a:cubicBezTo>
                  <a:pt x="1005080" y="539750"/>
                  <a:pt x="1042987" y="577657"/>
                  <a:pt x="1042987" y="624418"/>
                </a:cubicBezTo>
                <a:lnTo>
                  <a:pt x="1042987" y="963082"/>
                </a:lnTo>
                <a:cubicBezTo>
                  <a:pt x="1042987" y="1009843"/>
                  <a:pt x="1005080" y="1047750"/>
                  <a:pt x="958319" y="1047750"/>
                </a:cubicBezTo>
                <a:lnTo>
                  <a:pt x="619655" y="1047750"/>
                </a:lnTo>
                <a:cubicBezTo>
                  <a:pt x="572894" y="1047750"/>
                  <a:pt x="534987" y="1009843"/>
                  <a:pt x="534987" y="963082"/>
                </a:cubicBezTo>
                <a:lnTo>
                  <a:pt x="534987" y="624418"/>
                </a:lnTo>
                <a:cubicBezTo>
                  <a:pt x="534987" y="577657"/>
                  <a:pt x="572894" y="539750"/>
                  <a:pt x="619655" y="539750"/>
                </a:cubicBezTo>
                <a:close/>
                <a:moveTo>
                  <a:pt x="84668" y="539750"/>
                </a:moveTo>
                <a:lnTo>
                  <a:pt x="423332" y="539750"/>
                </a:lnTo>
                <a:cubicBezTo>
                  <a:pt x="470093" y="539750"/>
                  <a:pt x="508000" y="577657"/>
                  <a:pt x="508000" y="624418"/>
                </a:cubicBezTo>
                <a:lnTo>
                  <a:pt x="508000" y="963082"/>
                </a:lnTo>
                <a:cubicBezTo>
                  <a:pt x="508000" y="1009843"/>
                  <a:pt x="470093" y="1047750"/>
                  <a:pt x="423332" y="1047750"/>
                </a:cubicBezTo>
                <a:lnTo>
                  <a:pt x="84668" y="1047750"/>
                </a:lnTo>
                <a:cubicBezTo>
                  <a:pt x="37907" y="1047750"/>
                  <a:pt x="0" y="1009843"/>
                  <a:pt x="0" y="963082"/>
                </a:cubicBezTo>
                <a:lnTo>
                  <a:pt x="0" y="624418"/>
                </a:lnTo>
                <a:cubicBezTo>
                  <a:pt x="0" y="577657"/>
                  <a:pt x="37907" y="539750"/>
                  <a:pt x="84668" y="539750"/>
                </a:cubicBezTo>
                <a:close/>
                <a:moveTo>
                  <a:pt x="619655" y="0"/>
                </a:moveTo>
                <a:lnTo>
                  <a:pt x="958319" y="0"/>
                </a:lnTo>
                <a:cubicBezTo>
                  <a:pt x="1005080" y="0"/>
                  <a:pt x="1042987" y="37907"/>
                  <a:pt x="1042987" y="84668"/>
                </a:cubicBezTo>
                <a:lnTo>
                  <a:pt x="1042987" y="423332"/>
                </a:lnTo>
                <a:cubicBezTo>
                  <a:pt x="1042987" y="470093"/>
                  <a:pt x="1005080" y="508000"/>
                  <a:pt x="958319" y="508000"/>
                </a:cubicBezTo>
                <a:lnTo>
                  <a:pt x="619655" y="508000"/>
                </a:lnTo>
                <a:cubicBezTo>
                  <a:pt x="572894" y="508000"/>
                  <a:pt x="534987" y="470093"/>
                  <a:pt x="534987" y="423332"/>
                </a:cubicBezTo>
                <a:lnTo>
                  <a:pt x="534987" y="84668"/>
                </a:lnTo>
                <a:cubicBezTo>
                  <a:pt x="534987" y="37907"/>
                  <a:pt x="572894" y="0"/>
                  <a:pt x="619655" y="0"/>
                </a:cubicBezTo>
                <a:close/>
                <a:moveTo>
                  <a:pt x="84668" y="0"/>
                </a:moveTo>
                <a:lnTo>
                  <a:pt x="423332" y="0"/>
                </a:lnTo>
                <a:cubicBezTo>
                  <a:pt x="470093" y="0"/>
                  <a:pt x="508000" y="37907"/>
                  <a:pt x="508000" y="84668"/>
                </a:cubicBezTo>
                <a:lnTo>
                  <a:pt x="508000" y="423332"/>
                </a:lnTo>
                <a:cubicBezTo>
                  <a:pt x="508000" y="470093"/>
                  <a:pt x="470093" y="508000"/>
                  <a:pt x="423332" y="508000"/>
                </a:cubicBezTo>
                <a:lnTo>
                  <a:pt x="84668" y="508000"/>
                </a:lnTo>
                <a:cubicBezTo>
                  <a:pt x="37907" y="508000"/>
                  <a:pt x="0" y="470093"/>
                  <a:pt x="0" y="423332"/>
                </a:cubicBezTo>
                <a:lnTo>
                  <a:pt x="0" y="84668"/>
                </a:lnTo>
                <a:cubicBezTo>
                  <a:pt x="0" y="37907"/>
                  <a:pt x="37907" y="0"/>
                  <a:pt x="84668" y="0"/>
                </a:cubicBez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5pPr>
          </a:lstStyle>
          <a:p>
            <a:pPr lvl="0" indent="0"/>
            <a:r>
              <a:rPr lang="en-US" altLang="zh-CN" sz="5400" dirty="0">
                <a:solidFill>
                  <a:srgbClr val="3B5518"/>
                </a:solidFill>
                <a:latin typeface="Arial Rounded MT Bold" pitchFamily="34" charset="0"/>
                <a:ea typeface="幼圆" panose="02010509060101010101" pitchFamily="49" charset="-122"/>
              </a:rPr>
              <a:t>02</a:t>
            </a:r>
            <a:endParaRPr lang="zh-CN" altLang="en-US" sz="5400" dirty="0">
              <a:solidFill>
                <a:srgbClr val="3B5518"/>
              </a:solidFill>
              <a:latin typeface="Arial Rounded MT Bold" pitchFamily="34" charset="0"/>
              <a:ea typeface="幼圆" panose="02010509060101010101" pitchFamily="49" charset="-122"/>
            </a:endParaRPr>
          </a:p>
        </p:txBody>
      </p:sp>
    </p:spTree>
    <p:custDataLst>
      <p:tags r:id="rId8"/>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5361" name="图片 1" descr="d548771f99f836066438db17"/>
          <p:cNvPicPr>
            <a:picLocks noChangeAspect="1"/>
          </p:cNvPicPr>
          <p:nvPr/>
        </p:nvPicPr>
        <p:blipFill>
          <a:blip r:embed="rId1"/>
          <a:stretch>
            <a:fillRect/>
          </a:stretch>
        </p:blipFill>
        <p:spPr>
          <a:xfrm>
            <a:off x="762000" y="-285750"/>
            <a:ext cx="7620000" cy="5715000"/>
          </a:xfrm>
          <a:prstGeom prst="rect">
            <a:avLst/>
          </a:prstGeom>
          <a:noFill/>
          <a:ln w="9525">
            <a:noFill/>
          </a:ln>
        </p:spPr>
      </p:pic>
      <p:sp>
        <p:nvSpPr>
          <p:cNvPr id="15362" name="标题 1"/>
          <p:cNvSpPr txBox="1"/>
          <p:nvPr/>
        </p:nvSpPr>
        <p:spPr>
          <a:xfrm>
            <a:off x="1027113" y="1073150"/>
            <a:ext cx="7089775" cy="830263"/>
          </a:xfrm>
          <a:prstGeom prst="rect">
            <a:avLst/>
          </a:prstGeom>
          <a:noFill/>
          <a:ln w="9525">
            <a:noFill/>
          </a:ln>
        </p:spPr>
        <p:txBody>
          <a:bodyPr anchor="b"/>
          <a:p>
            <a:pPr lvl="0" indent="0" algn="ctr" defTabSz="685800">
              <a:lnSpc>
                <a:spcPct val="90000"/>
              </a:lnSpc>
            </a:pPr>
            <a:r>
              <a:rPr lang="zh-CN" altLang="en-US" dirty="0">
                <a:solidFill>
                  <a:srgbClr val="597F24"/>
                </a:solidFill>
                <a:latin typeface="Arial Black" panose="020B0A04020102020204" pitchFamily="34" charset="0"/>
                <a:ea typeface="微软雅黑" pitchFamily="34" charset="-122"/>
              </a:rPr>
              <a:t>幼教</a:t>
            </a:r>
            <a:r>
              <a:rPr lang="en-US" altLang="zh-CN" dirty="0">
                <a:solidFill>
                  <a:srgbClr val="597F24"/>
                </a:solidFill>
                <a:latin typeface="Arial Black" panose="020B0A04020102020204" pitchFamily="34" charset="0"/>
                <a:ea typeface="微软雅黑" pitchFamily="34" charset="-122"/>
              </a:rPr>
              <a:t>1</a:t>
            </a:r>
            <a:r>
              <a:rPr lang="zh-CN" altLang="en-US" dirty="0">
                <a:solidFill>
                  <a:srgbClr val="597F24"/>
                </a:solidFill>
                <a:latin typeface="Arial Black" panose="020B0A04020102020204" pitchFamily="34" charset="0"/>
                <a:ea typeface="微软雅黑" pitchFamily="34" charset="-122"/>
              </a:rPr>
              <a:t>班学情概述</a:t>
            </a:r>
            <a:endParaRPr lang="zh-CN" altLang="en-US" dirty="0">
              <a:solidFill>
                <a:srgbClr val="597F24"/>
              </a:solidFill>
              <a:latin typeface="Arial Black" panose="020B0A04020102020204" pitchFamily="34" charset="0"/>
              <a:ea typeface="微软雅黑" pitchFamily="34" charset="-122"/>
            </a:endParaRPr>
          </a:p>
        </p:txBody>
      </p:sp>
      <p:sp>
        <p:nvSpPr>
          <p:cNvPr id="15363" name="矩形 3"/>
          <p:cNvSpPr/>
          <p:nvPr/>
        </p:nvSpPr>
        <p:spPr>
          <a:xfrm>
            <a:off x="1722438" y="2065338"/>
            <a:ext cx="5557837" cy="1554480"/>
          </a:xfrm>
          <a:prstGeom prst="rect">
            <a:avLst/>
          </a:prstGeom>
          <a:noFill/>
          <a:ln w="9525">
            <a:noFill/>
          </a:ln>
        </p:spPr>
        <p:txBody>
          <a:bodyPr wrap="square" anchor="t">
            <a:spAutoFit/>
          </a:bodyPr>
          <a:p>
            <a:pPr lvl="0" indent="457200">
              <a:lnSpc>
                <a:spcPct val="200000"/>
              </a:lnSpc>
            </a:pPr>
            <a:r>
              <a:rPr lang="zh-CN" altLang="en-US" sz="1600" b="0" dirty="0">
                <a:latin typeface="微软雅黑" pitchFamily="34" charset="-122"/>
                <a:ea typeface="微软雅黑" pitchFamily="34" charset="-122"/>
              </a:rPr>
              <a:t>截止今日，项目已开展</a:t>
            </a:r>
            <a:r>
              <a:rPr lang="en-US" altLang="zh-CN" sz="1600" b="0" dirty="0">
                <a:latin typeface="微软雅黑" pitchFamily="34" charset="-122"/>
                <a:ea typeface="微软雅黑" pitchFamily="34" charset="-122"/>
              </a:rPr>
              <a:t>18</a:t>
            </a:r>
            <a:r>
              <a:rPr lang="zh-CN" altLang="en-US" sz="1600" b="0" dirty="0">
                <a:latin typeface="微软雅黑" pitchFamily="34" charset="-122"/>
                <a:ea typeface="微软雅黑" pitchFamily="34" charset="-122"/>
              </a:rPr>
              <a:t>天，经过大家这段时间的努力，我们班已经有</a:t>
            </a:r>
            <a:r>
              <a:rPr lang="en-US" altLang="zh-CN" sz="1600" b="0" dirty="0">
                <a:latin typeface="微软雅黑" pitchFamily="34" charset="-122"/>
                <a:ea typeface="微软雅黑" pitchFamily="34" charset="-122"/>
              </a:rPr>
              <a:t>75</a:t>
            </a:r>
            <a:r>
              <a:rPr lang="zh-CN" altLang="en-US" sz="1600" b="0" dirty="0">
                <a:latin typeface="微软雅黑" pitchFamily="34" charset="-122"/>
                <a:ea typeface="微软雅黑" pitchFamily="34" charset="-122"/>
              </a:rPr>
              <a:t>位学员提交了研修作业；有</a:t>
            </a:r>
            <a:r>
              <a:rPr lang="en-US" altLang="zh-CN" sz="1600" b="0" dirty="0">
                <a:latin typeface="微软雅黑" pitchFamily="34" charset="-122"/>
                <a:ea typeface="微软雅黑" pitchFamily="34" charset="-122"/>
              </a:rPr>
              <a:t>69</a:t>
            </a:r>
            <a:r>
              <a:rPr lang="zh-CN" altLang="en-US" sz="1600" b="0" dirty="0">
                <a:latin typeface="微软雅黑" pitchFamily="34" charset="-122"/>
                <a:ea typeface="微软雅黑" pitchFamily="34" charset="-122"/>
              </a:rPr>
              <a:t>位同学发布了研修心语，并且有</a:t>
            </a:r>
            <a:r>
              <a:rPr lang="en-US" altLang="zh-CN" sz="1600" b="0" dirty="0">
                <a:latin typeface="微软雅黑" pitchFamily="34" charset="-122"/>
                <a:ea typeface="微软雅黑" pitchFamily="34" charset="-122"/>
              </a:rPr>
              <a:t>18</a:t>
            </a:r>
            <a:r>
              <a:rPr lang="zh-CN" altLang="en-US" sz="1600" b="0" dirty="0">
                <a:latin typeface="微软雅黑" pitchFamily="34" charset="-122"/>
                <a:ea typeface="微软雅黑" pitchFamily="34" charset="-122"/>
              </a:rPr>
              <a:t>位学员上传了现场证明材料。</a:t>
            </a:r>
            <a:endParaRPr lang="en-US" altLang="zh-CN" sz="1600" b="0" dirty="0">
              <a:latin typeface="微软雅黑" pitchFamily="34" charset="-122"/>
              <a:ea typeface="微软雅黑"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椭圆 2"/>
          <p:cNvSpPr/>
          <p:nvPr>
            <p:custDataLst>
              <p:tags r:id="rId1"/>
            </p:custDataLst>
          </p:nvPr>
        </p:nvSpPr>
        <p:spPr>
          <a:xfrm>
            <a:off x="5295901" y="0"/>
            <a:ext cx="2387600" cy="5143500"/>
          </a:xfrm>
          <a:custGeom>
            <a:avLst/>
            <a:gdLst>
              <a:gd name="connsiteX0" fmla="*/ 0 w 4775200"/>
              <a:gd name="connsiteY0" fmla="*/ 3429000 h 6858000"/>
              <a:gd name="connsiteX1" fmla="*/ 2387600 w 4775200"/>
              <a:gd name="connsiteY1" fmla="*/ 0 h 6858000"/>
              <a:gd name="connsiteX2" fmla="*/ 4775200 w 4775200"/>
              <a:gd name="connsiteY2" fmla="*/ 3429000 h 6858000"/>
              <a:gd name="connsiteX3" fmla="*/ 2387600 w 4775200"/>
              <a:gd name="connsiteY3" fmla="*/ 6858000 h 6858000"/>
              <a:gd name="connsiteX4" fmla="*/ 0 w 4775200"/>
              <a:gd name="connsiteY4" fmla="*/ 3429000 h 6858000"/>
              <a:gd name="connsiteX0-1" fmla="*/ 0 w 4775200"/>
              <a:gd name="connsiteY0-2" fmla="*/ 3429000 h 6858000"/>
              <a:gd name="connsiteX1-3" fmla="*/ 2387600 w 4775200"/>
              <a:gd name="connsiteY1-4" fmla="*/ 0 h 6858000"/>
              <a:gd name="connsiteX2-5" fmla="*/ 4775200 w 4775200"/>
              <a:gd name="connsiteY2-6" fmla="*/ 3429000 h 6858000"/>
              <a:gd name="connsiteX3-7" fmla="*/ 2387600 w 4775200"/>
              <a:gd name="connsiteY3-8" fmla="*/ 6858000 h 6858000"/>
              <a:gd name="connsiteX4-9" fmla="*/ 91440 w 4775200"/>
              <a:gd name="connsiteY4-10" fmla="*/ 3520440 h 6858000"/>
              <a:gd name="connsiteX0-11" fmla="*/ 0 w 4775200"/>
              <a:gd name="connsiteY0-12" fmla="*/ 3429000 h 6858000"/>
              <a:gd name="connsiteX1-13" fmla="*/ 2387600 w 4775200"/>
              <a:gd name="connsiteY1-14" fmla="*/ 0 h 6858000"/>
              <a:gd name="connsiteX2-15" fmla="*/ 4775200 w 4775200"/>
              <a:gd name="connsiteY2-16" fmla="*/ 3429000 h 6858000"/>
              <a:gd name="connsiteX3-17" fmla="*/ 2387600 w 4775200"/>
              <a:gd name="connsiteY3-18" fmla="*/ 6858000 h 6858000"/>
              <a:gd name="connsiteX0-19" fmla="*/ 0 w 2387600"/>
              <a:gd name="connsiteY0-20" fmla="*/ 0 h 6858000"/>
              <a:gd name="connsiteX1-21" fmla="*/ 2387600 w 2387600"/>
              <a:gd name="connsiteY1-22" fmla="*/ 3429000 h 6858000"/>
              <a:gd name="connsiteX2-23" fmla="*/ 0 w 2387600"/>
              <a:gd name="connsiteY2-24" fmla="*/ 6858000 h 6858000"/>
            </a:gdLst>
            <a:ahLst/>
            <a:cxnLst>
              <a:cxn ang="0">
                <a:pos x="connsiteX0-1" y="connsiteY0-2"/>
              </a:cxn>
              <a:cxn ang="0">
                <a:pos x="connsiteX1-3" y="connsiteY1-4"/>
              </a:cxn>
              <a:cxn ang="0">
                <a:pos x="connsiteX2-5" y="connsiteY2-6"/>
              </a:cxn>
            </a:cxnLst>
            <a:rect l="l" t="t" r="r" b="b"/>
            <a:pathLst>
              <a:path w="2387600" h="6858000">
                <a:moveTo>
                  <a:pt x="0" y="0"/>
                </a:moveTo>
                <a:cubicBezTo>
                  <a:pt x="1318635" y="0"/>
                  <a:pt x="2387600" y="1535216"/>
                  <a:pt x="2387600" y="3429000"/>
                </a:cubicBezTo>
                <a:cubicBezTo>
                  <a:pt x="2387600" y="5322784"/>
                  <a:pt x="1318635" y="6858000"/>
                  <a:pt x="0" y="6858000"/>
                </a:cubicBezTo>
              </a:path>
            </a:pathLst>
          </a:custGeom>
          <a:noFill/>
          <a:ln w="12700">
            <a:gradFill flip="none" rotWithShape="1">
              <a:gsLst>
                <a:gs pos="0">
                  <a:schemeClr val="accent1">
                    <a:alpha val="50000"/>
                  </a:schemeClr>
                </a:gs>
                <a:gs pos="53000">
                  <a:schemeClr val="accent1">
                    <a:lumMod val="60000"/>
                    <a:lumOff val="40000"/>
                    <a:alpha val="50000"/>
                  </a:schemeClr>
                </a:gs>
                <a:gs pos="100000">
                  <a:schemeClr val="bg1">
                    <a:alpha val="0"/>
                  </a:scheme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anchor="ctr"/>
          <a:p>
            <a:pPr lvl="0" eaLnBrk="1" fontAlgn="base" hangingPunct="1"/>
            <a:endParaRPr lang="zh-CN" altLang="en-US" strike="noStrike" noProof="1" dirty="0">
              <a:solidFill>
                <a:srgbClr val="FFFFFF"/>
              </a:solidFill>
              <a:latin typeface="Calibri" panose="020F0502020204030204" pitchFamily="34" charset="0"/>
              <a:ea typeface="幼圆" panose="02010509060101010101" pitchFamily="49" charset="-122"/>
            </a:endParaRPr>
          </a:p>
        </p:txBody>
      </p:sp>
      <p:sp>
        <p:nvSpPr>
          <p:cNvPr id="7" name="椭圆 2"/>
          <p:cNvSpPr/>
          <p:nvPr>
            <p:custDataLst>
              <p:tags r:id="rId2"/>
            </p:custDataLst>
          </p:nvPr>
        </p:nvSpPr>
        <p:spPr>
          <a:xfrm>
            <a:off x="5124450" y="0"/>
            <a:ext cx="2387600" cy="5143500"/>
          </a:xfrm>
          <a:custGeom>
            <a:avLst/>
            <a:gdLst>
              <a:gd name="connsiteX0" fmla="*/ 0 w 4775200"/>
              <a:gd name="connsiteY0" fmla="*/ 3429000 h 6858000"/>
              <a:gd name="connsiteX1" fmla="*/ 2387600 w 4775200"/>
              <a:gd name="connsiteY1" fmla="*/ 0 h 6858000"/>
              <a:gd name="connsiteX2" fmla="*/ 4775200 w 4775200"/>
              <a:gd name="connsiteY2" fmla="*/ 3429000 h 6858000"/>
              <a:gd name="connsiteX3" fmla="*/ 2387600 w 4775200"/>
              <a:gd name="connsiteY3" fmla="*/ 6858000 h 6858000"/>
              <a:gd name="connsiteX4" fmla="*/ 0 w 4775200"/>
              <a:gd name="connsiteY4" fmla="*/ 3429000 h 6858000"/>
              <a:gd name="connsiteX0-1" fmla="*/ 0 w 4775200"/>
              <a:gd name="connsiteY0-2" fmla="*/ 3429000 h 6858000"/>
              <a:gd name="connsiteX1-3" fmla="*/ 2387600 w 4775200"/>
              <a:gd name="connsiteY1-4" fmla="*/ 0 h 6858000"/>
              <a:gd name="connsiteX2-5" fmla="*/ 4775200 w 4775200"/>
              <a:gd name="connsiteY2-6" fmla="*/ 3429000 h 6858000"/>
              <a:gd name="connsiteX3-7" fmla="*/ 2387600 w 4775200"/>
              <a:gd name="connsiteY3-8" fmla="*/ 6858000 h 6858000"/>
              <a:gd name="connsiteX4-9" fmla="*/ 91440 w 4775200"/>
              <a:gd name="connsiteY4-10" fmla="*/ 3520440 h 6858000"/>
              <a:gd name="connsiteX0-11" fmla="*/ 0 w 4775200"/>
              <a:gd name="connsiteY0-12" fmla="*/ 3429000 h 6858000"/>
              <a:gd name="connsiteX1-13" fmla="*/ 2387600 w 4775200"/>
              <a:gd name="connsiteY1-14" fmla="*/ 0 h 6858000"/>
              <a:gd name="connsiteX2-15" fmla="*/ 4775200 w 4775200"/>
              <a:gd name="connsiteY2-16" fmla="*/ 3429000 h 6858000"/>
              <a:gd name="connsiteX3-17" fmla="*/ 2387600 w 4775200"/>
              <a:gd name="connsiteY3-18" fmla="*/ 6858000 h 6858000"/>
              <a:gd name="connsiteX0-19" fmla="*/ 0 w 2387600"/>
              <a:gd name="connsiteY0-20" fmla="*/ 0 h 6858000"/>
              <a:gd name="connsiteX1-21" fmla="*/ 2387600 w 2387600"/>
              <a:gd name="connsiteY1-22" fmla="*/ 3429000 h 6858000"/>
              <a:gd name="connsiteX2-23" fmla="*/ 0 w 2387600"/>
              <a:gd name="connsiteY2-24" fmla="*/ 6858000 h 6858000"/>
            </a:gdLst>
            <a:ahLst/>
            <a:cxnLst>
              <a:cxn ang="0">
                <a:pos x="connsiteX0-1" y="connsiteY0-2"/>
              </a:cxn>
              <a:cxn ang="0">
                <a:pos x="connsiteX1-3" y="connsiteY1-4"/>
              </a:cxn>
              <a:cxn ang="0">
                <a:pos x="connsiteX2-5" y="connsiteY2-6"/>
              </a:cxn>
            </a:cxnLst>
            <a:rect l="l" t="t" r="r" b="b"/>
            <a:pathLst>
              <a:path w="2387600" h="6858000">
                <a:moveTo>
                  <a:pt x="0" y="0"/>
                </a:moveTo>
                <a:cubicBezTo>
                  <a:pt x="1318635" y="0"/>
                  <a:pt x="2387600" y="1535216"/>
                  <a:pt x="2387600" y="3429000"/>
                </a:cubicBezTo>
                <a:cubicBezTo>
                  <a:pt x="2387600" y="5322784"/>
                  <a:pt x="1318635" y="6858000"/>
                  <a:pt x="0" y="6858000"/>
                </a:cubicBezTo>
              </a:path>
            </a:pathLst>
          </a:custGeom>
          <a:noFill/>
          <a:ln w="12700">
            <a:gradFill flip="none" rotWithShape="1">
              <a:gsLst>
                <a:gs pos="0">
                  <a:schemeClr val="accent1">
                    <a:alpha val="50000"/>
                  </a:schemeClr>
                </a:gs>
                <a:gs pos="53000">
                  <a:schemeClr val="accent1">
                    <a:lumMod val="60000"/>
                    <a:lumOff val="40000"/>
                    <a:alpha val="50000"/>
                  </a:schemeClr>
                </a:gs>
                <a:gs pos="100000">
                  <a:schemeClr val="bg1">
                    <a:alpha val="0"/>
                  </a:schemeClr>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anchor="ctr"/>
          <a:p>
            <a:pPr lvl="0" eaLnBrk="1" fontAlgn="base" hangingPunct="1"/>
            <a:endParaRPr lang="zh-CN" altLang="en-US" strike="noStrike" noProof="1" dirty="0">
              <a:solidFill>
                <a:srgbClr val="FFFFFF"/>
              </a:solidFill>
              <a:latin typeface="Calibri" panose="020F0502020204030204" pitchFamily="34" charset="0"/>
              <a:ea typeface="幼圆" panose="02010509060101010101" pitchFamily="49" charset="-122"/>
            </a:endParaRPr>
          </a:p>
        </p:txBody>
      </p:sp>
      <p:sp>
        <p:nvSpPr>
          <p:cNvPr id="8" name="文本框 7"/>
          <p:cNvSpPr txBox="1"/>
          <p:nvPr>
            <p:custDataLst>
              <p:tags r:id="rId3"/>
            </p:custDataLst>
          </p:nvPr>
        </p:nvSpPr>
        <p:spPr>
          <a:xfrm>
            <a:off x="1822450" y="2352675"/>
            <a:ext cx="5499100" cy="438150"/>
          </a:xfrm>
          <a:prstGeom prst="rect">
            <a:avLst/>
          </a:prstGeom>
          <a:noFill/>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3200" b="1" i="0" u="none" strike="noStrike" kern="1200" cap="none" spc="0" normalizeH="0" baseline="0" noProof="0">
                <a:ln>
                  <a:noFill/>
                </a:ln>
                <a:solidFill>
                  <a:schemeClr val="accent1">
                    <a:lumMod val="75000"/>
                  </a:schemeClr>
                </a:solidFill>
                <a:effectLst/>
                <a:uLnTx/>
                <a:uFillTx/>
                <a:latin typeface="Arial Rounded MT Bold" pitchFamily="34" charset="0"/>
                <a:ea typeface="宋体" panose="02010600030101010101" pitchFamily="2" charset="-122"/>
                <a:cs typeface="+mn-cs"/>
              </a:rPr>
              <a:t>优秀集锦</a:t>
            </a:r>
            <a:endParaRPr kumimoji="0" lang="zh-CN" altLang="en-US" sz="3200" b="1" i="0" u="none" strike="noStrike" kern="1200" cap="none" spc="0" normalizeH="0" baseline="0" noProof="0" dirty="0">
              <a:ln>
                <a:noFill/>
              </a:ln>
              <a:solidFill>
                <a:schemeClr val="accent1">
                  <a:lumMod val="75000"/>
                </a:schemeClr>
              </a:solidFill>
              <a:effectLst/>
              <a:uLnTx/>
              <a:uFillTx/>
              <a:latin typeface="Arial Rounded MT Bold" pitchFamily="34" charset="0"/>
              <a:ea typeface="宋体" panose="02010600030101010101" pitchFamily="2" charset="-122"/>
              <a:cs typeface="+mn-cs"/>
            </a:endParaRPr>
          </a:p>
        </p:txBody>
      </p:sp>
      <p:cxnSp>
        <p:nvCxnSpPr>
          <p:cNvPr id="10" name="直接连接符 9"/>
          <p:cNvCxnSpPr>
            <a:stCxn id="17" idx="2"/>
          </p:cNvCxnSpPr>
          <p:nvPr>
            <p:custDataLst>
              <p:tags r:id="rId4"/>
            </p:custDataLst>
          </p:nvPr>
        </p:nvCxnSpPr>
        <p:spPr>
          <a:xfrm>
            <a:off x="3008313" y="2820988"/>
            <a:ext cx="4011613" cy="17463"/>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文本框 11"/>
          <p:cNvSpPr txBox="1"/>
          <p:nvPr>
            <p:custDataLst>
              <p:tags r:id="rId5"/>
            </p:custDataLst>
          </p:nvPr>
        </p:nvSpPr>
        <p:spPr>
          <a:xfrm>
            <a:off x="1965325" y="2473325"/>
            <a:ext cx="5238750" cy="925513"/>
          </a:xfrm>
          <a:prstGeom prst="rect">
            <a:avLst/>
          </a:prstGeom>
          <a:noFill/>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500" b="1" i="0" u="none" strike="noStrike" kern="1200" cap="none" spc="0" normalizeH="0" baseline="0" noProof="0">
                <a:ln>
                  <a:noFill/>
                </a:ln>
                <a:solidFill>
                  <a:schemeClr val="accent1">
                    <a:lumMod val="60000"/>
                    <a:lumOff val="40000"/>
                  </a:schemeClr>
                </a:solidFill>
                <a:effectLst/>
                <a:uLnTx/>
                <a:uFillTx/>
                <a:latin typeface="Arial Rounded MT Bold" pitchFamily="34" charset="0"/>
                <a:ea typeface="宋体" panose="02010600030101010101" pitchFamily="2" charset="-122"/>
                <a:cs typeface="+mn-cs"/>
              </a:rPr>
              <a:t>youxiujijin</a:t>
            </a:r>
            <a:endParaRPr kumimoji="0" lang="en-US" altLang="zh-CN" sz="2500" b="1" i="0" u="none" strike="noStrike" kern="1200" cap="none" spc="0" normalizeH="0" baseline="0" noProof="0" dirty="0">
              <a:ln>
                <a:noFill/>
              </a:ln>
              <a:solidFill>
                <a:schemeClr val="accent1">
                  <a:lumMod val="60000"/>
                  <a:lumOff val="40000"/>
                </a:schemeClr>
              </a:solidFill>
              <a:effectLst/>
              <a:uLnTx/>
              <a:uFillTx/>
              <a:latin typeface="Arial Rounded MT Bold" pitchFamily="34" charset="0"/>
              <a:ea typeface="宋体" panose="02010600030101010101" pitchFamily="2" charset="-122"/>
              <a:cs typeface="+mn-cs"/>
            </a:endParaRPr>
          </a:p>
        </p:txBody>
      </p:sp>
      <p:sp>
        <p:nvSpPr>
          <p:cNvPr id="17" name="任意多边形 16"/>
          <p:cNvSpPr/>
          <p:nvPr>
            <p:custDataLst>
              <p:tags r:id="rId6"/>
            </p:custDataLst>
          </p:nvPr>
        </p:nvSpPr>
        <p:spPr>
          <a:xfrm>
            <a:off x="1963738" y="2352675"/>
            <a:ext cx="1042988" cy="785813"/>
          </a:xfrm>
          <a:custGeom>
            <a:avLst/>
            <a:gdLst>
              <a:gd name="connsiteX0" fmla="*/ 619655 w 1042987"/>
              <a:gd name="connsiteY0" fmla="*/ 539750 h 1047750"/>
              <a:gd name="connsiteX1" fmla="*/ 958319 w 1042987"/>
              <a:gd name="connsiteY1" fmla="*/ 539750 h 1047750"/>
              <a:gd name="connsiteX2" fmla="*/ 1042987 w 1042987"/>
              <a:gd name="connsiteY2" fmla="*/ 624418 h 1047750"/>
              <a:gd name="connsiteX3" fmla="*/ 1042987 w 1042987"/>
              <a:gd name="connsiteY3" fmla="*/ 963082 h 1047750"/>
              <a:gd name="connsiteX4" fmla="*/ 958319 w 1042987"/>
              <a:gd name="connsiteY4" fmla="*/ 1047750 h 1047750"/>
              <a:gd name="connsiteX5" fmla="*/ 619655 w 1042987"/>
              <a:gd name="connsiteY5" fmla="*/ 1047750 h 1047750"/>
              <a:gd name="connsiteX6" fmla="*/ 534987 w 1042987"/>
              <a:gd name="connsiteY6" fmla="*/ 963082 h 1047750"/>
              <a:gd name="connsiteX7" fmla="*/ 534987 w 1042987"/>
              <a:gd name="connsiteY7" fmla="*/ 624418 h 1047750"/>
              <a:gd name="connsiteX8" fmla="*/ 619655 w 1042987"/>
              <a:gd name="connsiteY8" fmla="*/ 539750 h 1047750"/>
              <a:gd name="connsiteX9" fmla="*/ 84668 w 1042987"/>
              <a:gd name="connsiteY9" fmla="*/ 539750 h 1047750"/>
              <a:gd name="connsiteX10" fmla="*/ 423332 w 1042987"/>
              <a:gd name="connsiteY10" fmla="*/ 539750 h 1047750"/>
              <a:gd name="connsiteX11" fmla="*/ 508000 w 1042987"/>
              <a:gd name="connsiteY11" fmla="*/ 624418 h 1047750"/>
              <a:gd name="connsiteX12" fmla="*/ 508000 w 1042987"/>
              <a:gd name="connsiteY12" fmla="*/ 963082 h 1047750"/>
              <a:gd name="connsiteX13" fmla="*/ 423332 w 1042987"/>
              <a:gd name="connsiteY13" fmla="*/ 1047750 h 1047750"/>
              <a:gd name="connsiteX14" fmla="*/ 84668 w 1042987"/>
              <a:gd name="connsiteY14" fmla="*/ 1047750 h 1047750"/>
              <a:gd name="connsiteX15" fmla="*/ 0 w 1042987"/>
              <a:gd name="connsiteY15" fmla="*/ 963082 h 1047750"/>
              <a:gd name="connsiteX16" fmla="*/ 0 w 1042987"/>
              <a:gd name="connsiteY16" fmla="*/ 624418 h 1047750"/>
              <a:gd name="connsiteX17" fmla="*/ 84668 w 1042987"/>
              <a:gd name="connsiteY17" fmla="*/ 539750 h 1047750"/>
              <a:gd name="connsiteX18" fmla="*/ 619655 w 1042987"/>
              <a:gd name="connsiteY18" fmla="*/ 0 h 1047750"/>
              <a:gd name="connsiteX19" fmla="*/ 958319 w 1042987"/>
              <a:gd name="connsiteY19" fmla="*/ 0 h 1047750"/>
              <a:gd name="connsiteX20" fmla="*/ 1042987 w 1042987"/>
              <a:gd name="connsiteY20" fmla="*/ 84668 h 1047750"/>
              <a:gd name="connsiteX21" fmla="*/ 1042987 w 1042987"/>
              <a:gd name="connsiteY21" fmla="*/ 423332 h 1047750"/>
              <a:gd name="connsiteX22" fmla="*/ 958319 w 1042987"/>
              <a:gd name="connsiteY22" fmla="*/ 508000 h 1047750"/>
              <a:gd name="connsiteX23" fmla="*/ 619655 w 1042987"/>
              <a:gd name="connsiteY23" fmla="*/ 508000 h 1047750"/>
              <a:gd name="connsiteX24" fmla="*/ 534987 w 1042987"/>
              <a:gd name="connsiteY24" fmla="*/ 423332 h 1047750"/>
              <a:gd name="connsiteX25" fmla="*/ 534987 w 1042987"/>
              <a:gd name="connsiteY25" fmla="*/ 84668 h 1047750"/>
              <a:gd name="connsiteX26" fmla="*/ 619655 w 1042987"/>
              <a:gd name="connsiteY26" fmla="*/ 0 h 1047750"/>
              <a:gd name="connsiteX27" fmla="*/ 84668 w 1042987"/>
              <a:gd name="connsiteY27" fmla="*/ 0 h 1047750"/>
              <a:gd name="connsiteX28" fmla="*/ 423332 w 1042987"/>
              <a:gd name="connsiteY28" fmla="*/ 0 h 1047750"/>
              <a:gd name="connsiteX29" fmla="*/ 508000 w 1042987"/>
              <a:gd name="connsiteY29" fmla="*/ 84668 h 1047750"/>
              <a:gd name="connsiteX30" fmla="*/ 508000 w 1042987"/>
              <a:gd name="connsiteY30" fmla="*/ 423332 h 1047750"/>
              <a:gd name="connsiteX31" fmla="*/ 423332 w 1042987"/>
              <a:gd name="connsiteY31" fmla="*/ 508000 h 1047750"/>
              <a:gd name="connsiteX32" fmla="*/ 84668 w 1042987"/>
              <a:gd name="connsiteY32" fmla="*/ 508000 h 1047750"/>
              <a:gd name="connsiteX33" fmla="*/ 0 w 1042987"/>
              <a:gd name="connsiteY33" fmla="*/ 423332 h 1047750"/>
              <a:gd name="connsiteX34" fmla="*/ 0 w 1042987"/>
              <a:gd name="connsiteY34" fmla="*/ 84668 h 1047750"/>
              <a:gd name="connsiteX35" fmla="*/ 84668 w 1042987"/>
              <a:gd name="connsiteY35" fmla="*/ 0 h 104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42987" h="1047750">
                <a:moveTo>
                  <a:pt x="619655" y="539750"/>
                </a:moveTo>
                <a:lnTo>
                  <a:pt x="958319" y="539750"/>
                </a:lnTo>
                <a:cubicBezTo>
                  <a:pt x="1005080" y="539750"/>
                  <a:pt x="1042987" y="577657"/>
                  <a:pt x="1042987" y="624418"/>
                </a:cubicBezTo>
                <a:lnTo>
                  <a:pt x="1042987" y="963082"/>
                </a:lnTo>
                <a:cubicBezTo>
                  <a:pt x="1042987" y="1009843"/>
                  <a:pt x="1005080" y="1047750"/>
                  <a:pt x="958319" y="1047750"/>
                </a:cubicBezTo>
                <a:lnTo>
                  <a:pt x="619655" y="1047750"/>
                </a:lnTo>
                <a:cubicBezTo>
                  <a:pt x="572894" y="1047750"/>
                  <a:pt x="534987" y="1009843"/>
                  <a:pt x="534987" y="963082"/>
                </a:cubicBezTo>
                <a:lnTo>
                  <a:pt x="534987" y="624418"/>
                </a:lnTo>
                <a:cubicBezTo>
                  <a:pt x="534987" y="577657"/>
                  <a:pt x="572894" y="539750"/>
                  <a:pt x="619655" y="539750"/>
                </a:cubicBezTo>
                <a:close/>
                <a:moveTo>
                  <a:pt x="84668" y="539750"/>
                </a:moveTo>
                <a:lnTo>
                  <a:pt x="423332" y="539750"/>
                </a:lnTo>
                <a:cubicBezTo>
                  <a:pt x="470093" y="539750"/>
                  <a:pt x="508000" y="577657"/>
                  <a:pt x="508000" y="624418"/>
                </a:cubicBezTo>
                <a:lnTo>
                  <a:pt x="508000" y="963082"/>
                </a:lnTo>
                <a:cubicBezTo>
                  <a:pt x="508000" y="1009843"/>
                  <a:pt x="470093" y="1047750"/>
                  <a:pt x="423332" y="1047750"/>
                </a:cubicBezTo>
                <a:lnTo>
                  <a:pt x="84668" y="1047750"/>
                </a:lnTo>
                <a:cubicBezTo>
                  <a:pt x="37907" y="1047750"/>
                  <a:pt x="0" y="1009843"/>
                  <a:pt x="0" y="963082"/>
                </a:cubicBezTo>
                <a:lnTo>
                  <a:pt x="0" y="624418"/>
                </a:lnTo>
                <a:cubicBezTo>
                  <a:pt x="0" y="577657"/>
                  <a:pt x="37907" y="539750"/>
                  <a:pt x="84668" y="539750"/>
                </a:cubicBezTo>
                <a:close/>
                <a:moveTo>
                  <a:pt x="619655" y="0"/>
                </a:moveTo>
                <a:lnTo>
                  <a:pt x="958319" y="0"/>
                </a:lnTo>
                <a:cubicBezTo>
                  <a:pt x="1005080" y="0"/>
                  <a:pt x="1042987" y="37907"/>
                  <a:pt x="1042987" y="84668"/>
                </a:cubicBezTo>
                <a:lnTo>
                  <a:pt x="1042987" y="423332"/>
                </a:lnTo>
                <a:cubicBezTo>
                  <a:pt x="1042987" y="470093"/>
                  <a:pt x="1005080" y="508000"/>
                  <a:pt x="958319" y="508000"/>
                </a:cubicBezTo>
                <a:lnTo>
                  <a:pt x="619655" y="508000"/>
                </a:lnTo>
                <a:cubicBezTo>
                  <a:pt x="572894" y="508000"/>
                  <a:pt x="534987" y="470093"/>
                  <a:pt x="534987" y="423332"/>
                </a:cubicBezTo>
                <a:lnTo>
                  <a:pt x="534987" y="84668"/>
                </a:lnTo>
                <a:cubicBezTo>
                  <a:pt x="534987" y="37907"/>
                  <a:pt x="572894" y="0"/>
                  <a:pt x="619655" y="0"/>
                </a:cubicBezTo>
                <a:close/>
                <a:moveTo>
                  <a:pt x="84668" y="0"/>
                </a:moveTo>
                <a:lnTo>
                  <a:pt x="423332" y="0"/>
                </a:lnTo>
                <a:cubicBezTo>
                  <a:pt x="470093" y="0"/>
                  <a:pt x="508000" y="37907"/>
                  <a:pt x="508000" y="84668"/>
                </a:cubicBezTo>
                <a:lnTo>
                  <a:pt x="508000" y="423332"/>
                </a:lnTo>
                <a:cubicBezTo>
                  <a:pt x="508000" y="470093"/>
                  <a:pt x="470093" y="508000"/>
                  <a:pt x="423332" y="508000"/>
                </a:cubicBezTo>
                <a:lnTo>
                  <a:pt x="84668" y="508000"/>
                </a:lnTo>
                <a:cubicBezTo>
                  <a:pt x="37907" y="508000"/>
                  <a:pt x="0" y="470093"/>
                  <a:pt x="0" y="423332"/>
                </a:cubicBezTo>
                <a:lnTo>
                  <a:pt x="0" y="84668"/>
                </a:lnTo>
                <a:cubicBezTo>
                  <a:pt x="0" y="37907"/>
                  <a:pt x="37907" y="0"/>
                  <a:pt x="84668" y="0"/>
                </a:cubicBez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5pPr>
          </a:lstStyle>
          <a:p>
            <a:pPr lvl="0" indent="0"/>
            <a:r>
              <a:rPr lang="en-US" altLang="zh-CN" sz="5400" dirty="0">
                <a:solidFill>
                  <a:srgbClr val="3B5518"/>
                </a:solidFill>
                <a:latin typeface="Arial Rounded MT Bold" pitchFamily="34" charset="0"/>
                <a:ea typeface="幼圆" panose="02010509060101010101" pitchFamily="49" charset="-122"/>
              </a:rPr>
              <a:t>03</a:t>
            </a:r>
            <a:endParaRPr lang="zh-CN" altLang="en-US" sz="5400" dirty="0">
              <a:solidFill>
                <a:srgbClr val="3B5518"/>
              </a:solidFill>
              <a:latin typeface="Arial Rounded MT Bold" pitchFamily="34" charset="0"/>
              <a:ea typeface="幼圆" panose="02010509060101010101" pitchFamily="49" charset="-122"/>
            </a:endParaRPr>
          </a:p>
        </p:txBody>
      </p:sp>
      <p:sp>
        <p:nvSpPr>
          <p:cNvPr id="11" name="任意多边形 10"/>
          <p:cNvSpPr/>
          <p:nvPr>
            <p:custDataLst>
              <p:tags r:id="rId7"/>
            </p:custDataLst>
          </p:nvPr>
        </p:nvSpPr>
        <p:spPr>
          <a:xfrm>
            <a:off x="5295900" y="0"/>
            <a:ext cx="3848100" cy="5143500"/>
          </a:xfrm>
          <a:custGeom>
            <a:avLst/>
            <a:gdLst>
              <a:gd name="connsiteX0" fmla="*/ 0 w 3848100"/>
              <a:gd name="connsiteY0" fmla="*/ 0 h 6858000"/>
              <a:gd name="connsiteX1" fmla="*/ 3848100 w 3848100"/>
              <a:gd name="connsiteY1" fmla="*/ 0 h 6858000"/>
              <a:gd name="connsiteX2" fmla="*/ 3848100 w 3848100"/>
              <a:gd name="connsiteY2" fmla="*/ 6858000 h 6858000"/>
              <a:gd name="connsiteX3" fmla="*/ 0 w 3848100"/>
              <a:gd name="connsiteY3" fmla="*/ 6858000 h 6858000"/>
              <a:gd name="connsiteX4" fmla="*/ 2387600 w 3848100"/>
              <a:gd name="connsiteY4" fmla="*/ 3429000 h 6858000"/>
              <a:gd name="connsiteX5" fmla="*/ 0 w 38481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48100" h="6858000">
                <a:moveTo>
                  <a:pt x="0" y="0"/>
                </a:moveTo>
                <a:lnTo>
                  <a:pt x="3848100" y="0"/>
                </a:lnTo>
                <a:lnTo>
                  <a:pt x="3848100" y="6858000"/>
                </a:lnTo>
                <a:lnTo>
                  <a:pt x="0" y="6858000"/>
                </a:lnTo>
                <a:cubicBezTo>
                  <a:pt x="1318635" y="6858000"/>
                  <a:pt x="2387600" y="5322784"/>
                  <a:pt x="2387600" y="3429000"/>
                </a:cubicBezTo>
                <a:cubicBezTo>
                  <a:pt x="2387600" y="1535216"/>
                  <a:pt x="1318635" y="0"/>
                  <a:pt x="0" y="0"/>
                </a:cubicBezTo>
                <a:close/>
              </a:path>
            </a:pathLst>
          </a:custGeom>
          <a:gradFill flip="none" rotWithShape="1">
            <a:gsLst>
              <a:gs pos="0">
                <a:schemeClr val="accent1">
                  <a:alpha val="50000"/>
                </a:schemeClr>
              </a:gs>
              <a:gs pos="53000">
                <a:schemeClr val="accent1">
                  <a:lumMod val="60000"/>
                  <a:lumOff val="40000"/>
                  <a:alpha val="20000"/>
                </a:schemeClr>
              </a:gs>
              <a:gs pos="10000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1" i="0" u="none" kern="1200" baseline="0">
                <a:solidFill>
                  <a:schemeClr val="tx1"/>
                </a:solidFill>
                <a:latin typeface="Arial" panose="020B0604020202020204" pitchFamily="34" charset="0"/>
                <a:ea typeface="宋体" panose="02010600030101010101" pitchFamily="2" charset="-122"/>
              </a:defRPr>
            </a:lvl5pPr>
          </a:lstStyle>
          <a:p>
            <a:endParaRPr>
              <a:latin typeface="Arial" panose="020B0604020202020204" pitchFamily="34" charset="0"/>
              <a:ea typeface="宋体" panose="02010600030101010101" pitchFamily="2" charset="-122"/>
            </a:endParaRPr>
          </a:p>
        </p:txBody>
      </p:sp>
    </p:spTree>
    <p:custDataLst>
      <p:tags r:id="rId8"/>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9457" name="图片 2" descr="c8077739b251a013b8998fce"/>
          <p:cNvPicPr>
            <a:picLocks noChangeAspect="1"/>
          </p:cNvPicPr>
          <p:nvPr/>
        </p:nvPicPr>
        <p:blipFill>
          <a:blip r:embed="rId1"/>
          <a:stretch>
            <a:fillRect/>
          </a:stretch>
        </p:blipFill>
        <p:spPr>
          <a:xfrm>
            <a:off x="19050" y="-11112"/>
            <a:ext cx="9105900" cy="5226050"/>
          </a:xfrm>
          <a:prstGeom prst="rect">
            <a:avLst/>
          </a:prstGeom>
          <a:noFill/>
          <a:ln w="9525">
            <a:noFill/>
          </a:ln>
        </p:spPr>
      </p:pic>
      <p:sp>
        <p:nvSpPr>
          <p:cNvPr id="19458" name="Rectangle 8"/>
          <p:cNvSpPr/>
          <p:nvPr/>
        </p:nvSpPr>
        <p:spPr>
          <a:xfrm rot="20940000">
            <a:off x="120333" y="325120"/>
            <a:ext cx="2814637" cy="518160"/>
          </a:xfrm>
          <a:prstGeom prst="rect">
            <a:avLst/>
          </a:prstGeom>
          <a:noFill/>
          <a:ln w="9525">
            <a:noFill/>
          </a:ln>
        </p:spPr>
        <p:txBody>
          <a:bodyPr wrap="square" anchor="t">
            <a:spAutoFit/>
          </a:bodyPr>
          <a:p>
            <a:pPr lvl="0" indent="0"/>
            <a:r>
              <a:rPr lang="zh-CN" altLang="en-US" sz="2800" dirty="0">
                <a:solidFill>
                  <a:srgbClr val="FF6600"/>
                </a:solidFill>
                <a:latin typeface="Arial" panose="020B0604020202020204" pitchFamily="34" charset="0"/>
                <a:ea typeface="金桥简行楷" pitchFamily="2" charset="-122"/>
              </a:rPr>
              <a:t>优秀作业片段</a:t>
            </a:r>
            <a:endParaRPr lang="zh-CN" altLang="en-US" sz="2800" dirty="0">
              <a:solidFill>
                <a:srgbClr val="FF6600"/>
              </a:solidFill>
              <a:latin typeface="Arial" panose="020B0604020202020204" pitchFamily="34" charset="0"/>
              <a:ea typeface="金桥简行楷" pitchFamily="2" charset="-122"/>
            </a:endParaRPr>
          </a:p>
        </p:txBody>
      </p:sp>
      <p:pic>
        <p:nvPicPr>
          <p:cNvPr id="19459" name="Picture 9" descr="u=165567155,645836655&amp;fm=21&amp;gp=0"/>
          <p:cNvPicPr>
            <a:picLocks noChangeAspect="1"/>
          </p:cNvPicPr>
          <p:nvPr/>
        </p:nvPicPr>
        <p:blipFill>
          <a:blip r:embed="rId2"/>
          <a:stretch>
            <a:fillRect/>
          </a:stretch>
        </p:blipFill>
        <p:spPr>
          <a:xfrm rot="-3418975">
            <a:off x="8362950" y="4763"/>
            <a:ext cx="492125" cy="657225"/>
          </a:xfrm>
          <a:prstGeom prst="rect">
            <a:avLst/>
          </a:prstGeom>
          <a:noFill/>
          <a:ln w="9525">
            <a:noFill/>
          </a:ln>
        </p:spPr>
      </p:pic>
      <p:pic>
        <p:nvPicPr>
          <p:cNvPr id="19460" name="Picture 10" descr="u=369133634,1661735152&amp;fm=21&amp;gp=0"/>
          <p:cNvPicPr>
            <a:picLocks noChangeAspect="1"/>
          </p:cNvPicPr>
          <p:nvPr/>
        </p:nvPicPr>
        <p:blipFill>
          <a:blip r:embed="rId3"/>
          <a:stretch>
            <a:fillRect/>
          </a:stretch>
        </p:blipFill>
        <p:spPr>
          <a:xfrm rot="-663962">
            <a:off x="2144713" y="553085"/>
            <a:ext cx="763587" cy="593725"/>
          </a:xfrm>
          <a:prstGeom prst="rect">
            <a:avLst/>
          </a:prstGeom>
          <a:noFill/>
          <a:ln w="9525">
            <a:noFill/>
          </a:ln>
        </p:spPr>
      </p:pic>
      <p:sp>
        <p:nvSpPr>
          <p:cNvPr id="19461" name="文本框 1"/>
          <p:cNvSpPr txBox="1"/>
          <p:nvPr/>
        </p:nvSpPr>
        <p:spPr>
          <a:xfrm>
            <a:off x="449580" y="2239645"/>
            <a:ext cx="8890000" cy="1872615"/>
          </a:xfrm>
          <a:prstGeom prst="rect">
            <a:avLst/>
          </a:prstGeom>
          <a:noFill/>
          <a:ln w="9525">
            <a:noFill/>
          </a:ln>
        </p:spPr>
        <p:txBody>
          <a:bodyPr wrap="square" anchor="t">
            <a:spAutoFit/>
          </a:bodyPr>
          <a:p>
            <a:pPr lvl="0" algn="l" fontAlgn="base">
              <a:lnSpc>
                <a:spcPct val="130000"/>
              </a:lnSpc>
            </a:pPr>
            <a:r>
              <a:rPr lang="en-US" altLang="zh-CN" sz="1000" strike="noStrike" noProof="1" dirty="0">
                <a:latin typeface="Arial" panose="020B0604020202020204" pitchFamily="34" charset="0"/>
                <a:ea typeface="微软雅黑" pitchFamily="34" charset="-122"/>
                <a:cs typeface="+mn-ea"/>
              </a:rPr>
              <a:t> </a:t>
            </a:r>
            <a:r>
              <a:rPr lang="en-US" altLang="zh-CN" sz="1400" strike="noStrike" noProof="1" dirty="0">
                <a:latin typeface="Arial" panose="020B0604020202020204" pitchFamily="34" charset="0"/>
                <a:ea typeface="微软雅黑" pitchFamily="34" charset="-122"/>
                <a:cs typeface="+mn-ea"/>
              </a:rPr>
              <a:t> </a:t>
            </a:r>
            <a:r>
              <a:rPr lang="zh-CN" altLang="en-US" sz="1000" strike="noStrike" noProof="1" dirty="0">
                <a:latin typeface="Arial" panose="020B0604020202020204" pitchFamily="34" charset="0"/>
                <a:ea typeface="微软雅黑" pitchFamily="34" charset="-122"/>
                <a:cs typeface="+mn-ea"/>
              </a:rPr>
              <a:t>    </a:t>
            </a:r>
            <a:r>
              <a:rPr lang="zh-CN" altLang="en-US" sz="1000" b="0" strike="noStrike" noProof="1" dirty="0" smtClean="0">
                <a:uFillTx/>
                <a:latin typeface="楷体_GB2312" panose="02010609030101010101" pitchFamily="49" charset="-122"/>
                <a:ea typeface="楷体_GB2312" panose="02010609030101010101" pitchFamily="49" charset="-122"/>
                <a:cs typeface="+mn-ea"/>
              </a:rPr>
              <a:t> </a:t>
            </a:r>
            <a:r>
              <a:rPr lang="zh-CN" altLang="en-US" b="0" strike="noStrike" noProof="1" dirty="0" smtClean="0">
                <a:uFillTx/>
                <a:latin typeface="楷体_GB2312" panose="02010609030101010101" pitchFamily="49" charset="-122"/>
                <a:ea typeface="楷体_GB2312" panose="02010609030101010101" pitchFamily="49" charset="-122"/>
                <a:cs typeface="+mn-ea"/>
              </a:rPr>
              <a:t>在参加了“2016年淮北市幼儿园教师信息技术能力提升全员培训”，学习了相关课程后，我更加深刻地体会到多媒体技术具有图像直观、色彩鲜明、动静结合、形象生动的特色，非常适合幼儿思维具体形象的特点，幼儿教师可多加采用这种教育手段,依托信息技术进行辅助教学，解决问题。 </a:t>
            </a:r>
            <a:endParaRPr lang="zh-CN" altLang="en-US" b="0" strike="noStrike" noProof="1" dirty="0" smtClean="0">
              <a:uFillTx/>
              <a:latin typeface="楷体_GB2312" panose="02010609030101010101" pitchFamily="49" charset="-122"/>
              <a:ea typeface="楷体_GB2312" panose="02010609030101010101" pitchFamily="49" charset="-122"/>
              <a:cs typeface="+mn-ea"/>
            </a:endParaRPr>
          </a:p>
          <a:p>
            <a:pPr lvl="0" algn="l" fontAlgn="base">
              <a:lnSpc>
                <a:spcPct val="130000"/>
              </a:lnSpc>
            </a:pPr>
            <a:r>
              <a:rPr lang="zh-CN" altLang="en-US" b="0" strike="noStrike" noProof="1" dirty="0" smtClean="0">
                <a:uFillTx/>
                <a:latin typeface="楷体_GB2312" panose="02010609030101010101" pitchFamily="49" charset="-122"/>
                <a:ea typeface="楷体_GB2312" panose="02010609030101010101" pitchFamily="49" charset="-122"/>
                <a:cs typeface="+mn-ea"/>
              </a:rPr>
              <a:t>                                                     </a:t>
            </a:r>
            <a:r>
              <a:rPr lang="zh-CN" altLang="en-US" strike="noStrike" noProof="1" dirty="0">
                <a:latin typeface="Arial" panose="020B0604020202020204" pitchFamily="34" charset="0"/>
                <a:ea typeface="微软雅黑" pitchFamily="34" charset="-122"/>
                <a:cs typeface="+mn-ea"/>
              </a:rPr>
              <a:t>           </a:t>
            </a:r>
            <a:endParaRPr lang="zh-CN" altLang="en-US" strike="noStrike" noProof="1" dirty="0">
              <a:latin typeface="Arial" panose="020B0604020202020204" pitchFamily="34" charset="0"/>
              <a:ea typeface="微软雅黑" pitchFamily="34" charset="-122"/>
              <a:cs typeface="+mn-ea"/>
            </a:endParaRPr>
          </a:p>
        </p:txBody>
      </p:sp>
      <p:sp>
        <p:nvSpPr>
          <p:cNvPr id="19463" name="文本框 3"/>
          <p:cNvSpPr txBox="1"/>
          <p:nvPr/>
        </p:nvSpPr>
        <p:spPr>
          <a:xfrm>
            <a:off x="589598" y="1070928"/>
            <a:ext cx="7955280" cy="1001395"/>
          </a:xfrm>
          <a:prstGeom prst="rect">
            <a:avLst/>
          </a:prstGeom>
          <a:noFill/>
          <a:ln w="9525">
            <a:noFill/>
          </a:ln>
        </p:spPr>
        <p:txBody>
          <a:bodyPr wrap="none" anchor="t">
            <a:spAutoFit/>
          </a:bodyPr>
          <a:p>
            <a:pPr lvl="0" indent="0">
              <a:lnSpc>
                <a:spcPct val="130000"/>
              </a:lnSpc>
            </a:pPr>
            <a:r>
              <a:rPr lang="zh-CN" altLang="en-US" b="0" dirty="0">
                <a:latin typeface="Arial" panose="020B0604020202020204" pitchFamily="34" charset="0"/>
                <a:ea typeface="微软雅黑" pitchFamily="34" charset="-122"/>
              </a:rPr>
              <a:t>谈谈教师在哪些具体教学行为中运用信息技术可以有效提高学生的学习效率？</a:t>
            </a:r>
            <a:endParaRPr lang="zh-CN" altLang="en-US" b="0" dirty="0">
              <a:latin typeface="Arial" panose="020B0604020202020204" pitchFamily="34" charset="0"/>
              <a:ea typeface="微软雅黑" pitchFamily="34" charset="-122"/>
            </a:endParaRPr>
          </a:p>
          <a:p>
            <a:pPr lvl="0" indent="0">
              <a:lnSpc>
                <a:spcPct val="130000"/>
              </a:lnSpc>
            </a:pPr>
            <a:endParaRPr lang="zh-CN" altLang="en-US" sz="1400" b="0" dirty="0">
              <a:latin typeface="Arial" panose="020B0604020202020204" pitchFamily="34" charset="0"/>
              <a:ea typeface="微软雅黑" pitchFamily="34" charset="-122"/>
            </a:endParaRPr>
          </a:p>
          <a:p>
            <a:pPr lvl="0" indent="0">
              <a:lnSpc>
                <a:spcPct val="130000"/>
              </a:lnSpc>
            </a:pPr>
            <a:r>
              <a:rPr lang="zh-CN" altLang="en-US" sz="1400" b="0" dirty="0">
                <a:latin typeface="Arial" panose="020B0604020202020204" pitchFamily="34" charset="0"/>
                <a:ea typeface="微软雅黑" pitchFamily="34" charset="-122"/>
              </a:rPr>
              <a:t>淮北市第二实验 幼儿园    张谢谢</a:t>
            </a:r>
            <a:endParaRPr lang="zh-CN" altLang="en-US" sz="1400" b="0" dirty="0">
              <a:latin typeface="Arial" panose="020B0604020202020204" pitchFamily="34" charset="0"/>
              <a:ea typeface="微软雅黑"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0481" name="图片 2" descr="c8077739b251a013b8998fce"/>
          <p:cNvPicPr>
            <a:picLocks noChangeAspect="1"/>
          </p:cNvPicPr>
          <p:nvPr/>
        </p:nvPicPr>
        <p:blipFill>
          <a:blip r:embed="rId1"/>
          <a:stretch>
            <a:fillRect/>
          </a:stretch>
        </p:blipFill>
        <p:spPr>
          <a:xfrm>
            <a:off x="-244475" y="-155575"/>
            <a:ext cx="9147175" cy="5270500"/>
          </a:xfrm>
          <a:prstGeom prst="rect">
            <a:avLst/>
          </a:prstGeom>
          <a:noFill/>
          <a:ln w="9525">
            <a:noFill/>
          </a:ln>
        </p:spPr>
      </p:pic>
      <p:sp>
        <p:nvSpPr>
          <p:cNvPr id="20482" name="Rectangle 5"/>
          <p:cNvSpPr/>
          <p:nvPr/>
        </p:nvSpPr>
        <p:spPr>
          <a:xfrm>
            <a:off x="628650" y="2487613"/>
            <a:ext cx="7777163" cy="1371600"/>
          </a:xfrm>
          <a:prstGeom prst="rect">
            <a:avLst/>
          </a:prstGeom>
          <a:noFill/>
          <a:ln w="9525">
            <a:noFill/>
          </a:ln>
        </p:spPr>
        <p:txBody>
          <a:bodyPr anchor="ctr">
            <a:spAutoFit/>
          </a:bodyPr>
          <a:p>
            <a:pPr lvl="0" indent="349250">
              <a:lnSpc>
                <a:spcPct val="150000"/>
              </a:lnSpc>
            </a:pPr>
            <a:r>
              <a:rPr lang="en-US" altLang="zh-CN" sz="1400" b="0" dirty="0">
                <a:latin typeface="微软雅黑" pitchFamily="34" charset="-122"/>
                <a:ea typeface="微软雅黑" pitchFamily="34" charset="-122"/>
              </a:rPr>
              <a:t> </a:t>
            </a:r>
            <a:endParaRPr lang="en-US" altLang="zh-CN" sz="1400" b="0" dirty="0">
              <a:latin typeface="微软雅黑" pitchFamily="34" charset="-122"/>
              <a:ea typeface="微软雅黑" pitchFamily="34" charset="-122"/>
            </a:endParaRPr>
          </a:p>
          <a:p>
            <a:pPr lvl="0" indent="349250">
              <a:lnSpc>
                <a:spcPct val="150000"/>
              </a:lnSpc>
            </a:pPr>
            <a:endParaRPr lang="en-US" altLang="zh-CN" sz="1400" b="0" dirty="0">
              <a:latin typeface="微软雅黑" pitchFamily="34" charset="-122"/>
              <a:ea typeface="微软雅黑" pitchFamily="34" charset="-122"/>
            </a:endParaRPr>
          </a:p>
          <a:p>
            <a:pPr lvl="0" indent="349250">
              <a:lnSpc>
                <a:spcPct val="150000"/>
              </a:lnSpc>
            </a:pPr>
            <a:r>
              <a:rPr lang="en-US" altLang="zh-CN" sz="1400" b="0" dirty="0">
                <a:latin typeface="微软雅黑" pitchFamily="34" charset="-122"/>
                <a:ea typeface="微软雅黑" pitchFamily="34" charset="-122"/>
              </a:rPr>
              <a:t> </a:t>
            </a:r>
            <a:endParaRPr lang="en-US" altLang="zh-CN" sz="1400" b="0" dirty="0">
              <a:latin typeface="微软雅黑" pitchFamily="34" charset="-122"/>
              <a:ea typeface="微软雅黑" pitchFamily="34" charset="-122"/>
            </a:endParaRPr>
          </a:p>
          <a:p>
            <a:pPr lvl="0" indent="349250">
              <a:lnSpc>
                <a:spcPct val="150000"/>
              </a:lnSpc>
            </a:pPr>
            <a:r>
              <a:rPr lang="en-US" altLang="zh-CN" sz="1400" b="0" dirty="0">
                <a:latin typeface="微软雅黑" pitchFamily="34" charset="-122"/>
                <a:ea typeface="微软雅黑" pitchFamily="34" charset="-122"/>
              </a:rPr>
              <a:t>   </a:t>
            </a:r>
            <a:endParaRPr lang="en-US" altLang="zh-CN" sz="1400" b="0" dirty="0">
              <a:solidFill>
                <a:srgbClr val="000099"/>
              </a:solidFill>
              <a:latin typeface="微软雅黑" pitchFamily="34" charset="-122"/>
              <a:ea typeface="微软雅黑" pitchFamily="34" charset="-122"/>
            </a:endParaRPr>
          </a:p>
        </p:txBody>
      </p:sp>
      <p:sp>
        <p:nvSpPr>
          <p:cNvPr id="20483" name="Rectangle 7"/>
          <p:cNvSpPr/>
          <p:nvPr/>
        </p:nvSpPr>
        <p:spPr>
          <a:xfrm>
            <a:off x="4210050" y="2354263"/>
            <a:ext cx="4027488" cy="411162"/>
          </a:xfrm>
          <a:prstGeom prst="rect">
            <a:avLst/>
          </a:prstGeom>
          <a:noFill/>
          <a:ln w="9525">
            <a:noFill/>
          </a:ln>
        </p:spPr>
        <p:txBody>
          <a:bodyPr wrap="square" anchor="ctr">
            <a:spAutoFit/>
          </a:bodyPr>
          <a:p>
            <a:pPr lvl="0" indent="0">
              <a:lnSpc>
                <a:spcPct val="150000"/>
              </a:lnSpc>
            </a:pPr>
            <a:r>
              <a:rPr lang="zh-CN" altLang="en-US" sz="1400" b="0" dirty="0">
                <a:solidFill>
                  <a:srgbClr val="000099"/>
                </a:solidFill>
                <a:latin typeface="冬青黑体简体中文 W3" pitchFamily="34" charset="-122"/>
                <a:ea typeface="冬青黑体简体中文 W3" pitchFamily="34" charset="-122"/>
              </a:rPr>
              <a:t> </a:t>
            </a:r>
            <a:endParaRPr lang="zh-CN" altLang="en-US" dirty="0">
              <a:solidFill>
                <a:srgbClr val="000099"/>
              </a:solidFill>
              <a:latin typeface="冬青黑体简体中文 W3" pitchFamily="34" charset="-122"/>
              <a:ea typeface="冬青黑体简体中文 W3" pitchFamily="34" charset="-122"/>
            </a:endParaRPr>
          </a:p>
        </p:txBody>
      </p:sp>
      <p:sp>
        <p:nvSpPr>
          <p:cNvPr id="20484" name="Rectangle 8"/>
          <p:cNvSpPr/>
          <p:nvPr/>
        </p:nvSpPr>
        <p:spPr>
          <a:xfrm>
            <a:off x="3436938" y="-52387"/>
            <a:ext cx="1785937" cy="523875"/>
          </a:xfrm>
          <a:prstGeom prst="rect">
            <a:avLst/>
          </a:prstGeom>
          <a:noFill/>
          <a:ln w="9525">
            <a:noFill/>
          </a:ln>
        </p:spPr>
        <p:txBody>
          <a:bodyPr anchor="t">
            <a:spAutoFit/>
          </a:bodyPr>
          <a:p>
            <a:pPr lvl="0" indent="0"/>
            <a:r>
              <a:rPr lang="zh-CN" altLang="en-US" sz="2800" dirty="0">
                <a:solidFill>
                  <a:srgbClr val="FF6600"/>
                </a:solidFill>
                <a:latin typeface="Arial" panose="020B0604020202020204" pitchFamily="34" charset="0"/>
                <a:ea typeface="金桥简行楷" pitchFamily="2" charset="-122"/>
              </a:rPr>
              <a:t>优秀作业</a:t>
            </a:r>
            <a:endParaRPr lang="zh-CN" altLang="en-US" sz="2800" dirty="0">
              <a:solidFill>
                <a:srgbClr val="FF6600"/>
              </a:solidFill>
              <a:latin typeface="Arial" panose="020B0604020202020204" pitchFamily="34" charset="0"/>
              <a:ea typeface="金桥简行楷" pitchFamily="2" charset="-122"/>
            </a:endParaRPr>
          </a:p>
        </p:txBody>
      </p:sp>
      <p:pic>
        <p:nvPicPr>
          <p:cNvPr id="20485" name="Picture 9" descr="u=165567155,645836655&amp;fm=21&amp;gp=0"/>
          <p:cNvPicPr>
            <a:picLocks noChangeAspect="1"/>
          </p:cNvPicPr>
          <p:nvPr/>
        </p:nvPicPr>
        <p:blipFill>
          <a:blip r:embed="rId2"/>
          <a:stretch>
            <a:fillRect/>
          </a:stretch>
        </p:blipFill>
        <p:spPr>
          <a:xfrm rot="-3418975">
            <a:off x="8569325" y="4763"/>
            <a:ext cx="492125" cy="657225"/>
          </a:xfrm>
          <a:prstGeom prst="rect">
            <a:avLst/>
          </a:prstGeom>
          <a:noFill/>
          <a:ln w="9525">
            <a:noFill/>
          </a:ln>
        </p:spPr>
      </p:pic>
      <p:pic>
        <p:nvPicPr>
          <p:cNvPr id="20486" name="Picture 10" descr="u=369133634,1661735152&amp;fm=21&amp;gp=0"/>
          <p:cNvPicPr>
            <a:picLocks noChangeAspect="1"/>
          </p:cNvPicPr>
          <p:nvPr/>
        </p:nvPicPr>
        <p:blipFill>
          <a:blip r:embed="rId3"/>
          <a:stretch>
            <a:fillRect/>
          </a:stretch>
        </p:blipFill>
        <p:spPr>
          <a:xfrm rot="-663962">
            <a:off x="-58737" y="-87312"/>
            <a:ext cx="763587" cy="593725"/>
          </a:xfrm>
          <a:prstGeom prst="rect">
            <a:avLst/>
          </a:prstGeom>
          <a:noFill/>
          <a:ln w="9525">
            <a:noFill/>
          </a:ln>
        </p:spPr>
      </p:pic>
      <p:sp>
        <p:nvSpPr>
          <p:cNvPr id="20487" name="文本框 5"/>
          <p:cNvSpPr txBox="1"/>
          <p:nvPr/>
        </p:nvSpPr>
        <p:spPr>
          <a:xfrm>
            <a:off x="-107950" y="5248275"/>
            <a:ext cx="4121150" cy="368300"/>
          </a:xfrm>
          <a:prstGeom prst="rect">
            <a:avLst/>
          </a:prstGeom>
          <a:noFill/>
          <a:ln w="9525">
            <a:noFill/>
          </a:ln>
        </p:spPr>
        <p:txBody>
          <a:bodyPr wrap="square" anchor="t">
            <a:spAutoFit/>
          </a:bodyPr>
          <a:p>
            <a:pPr lvl="0" indent="0">
              <a:lnSpc>
                <a:spcPct val="130000"/>
              </a:lnSpc>
            </a:pPr>
            <a:endParaRPr lang="zh-CN" altLang="en-US" sz="1400" dirty="0">
              <a:latin typeface="楷体_GB2312" panose="02010609030101010101" pitchFamily="49" charset="-122"/>
              <a:ea typeface="楷体_GB2312" panose="02010609030101010101" pitchFamily="49" charset="-122"/>
            </a:endParaRPr>
          </a:p>
        </p:txBody>
      </p:sp>
      <p:sp>
        <p:nvSpPr>
          <p:cNvPr id="3" name="文本框 2"/>
          <p:cNvSpPr txBox="1"/>
          <p:nvPr/>
        </p:nvSpPr>
        <p:spPr>
          <a:xfrm>
            <a:off x="280988" y="438150"/>
            <a:ext cx="8096250" cy="3572510"/>
          </a:xfrm>
          <a:prstGeom prst="rect">
            <a:avLst/>
          </a:prstGeom>
          <a:noFill/>
        </p:spPr>
        <p:txBody>
          <a:bodyPr wrap="square" rtlCol="0">
            <a:spAutoFit/>
          </a:bodyPr>
          <a:p>
            <a:pPr algn="l" fontAlgn="base">
              <a:lnSpc>
                <a:spcPct val="130000"/>
              </a:lnSpc>
            </a:pPr>
            <a:r>
              <a:rPr lang="zh-CN" altLang="en-US" strike="noStrike" noProof="1" dirty="0" smtClean="0">
                <a:solidFill>
                  <a:schemeClr val="tx1"/>
                </a:solidFill>
                <a:uFillTx/>
                <a:latin typeface="楷体_GB2312" panose="02010609030101010101" pitchFamily="49" charset="-122"/>
                <a:ea typeface="楷体_GB2312" panose="02010609030101010101" pitchFamily="49" charset="-122"/>
                <a:cs typeface="+mn-ea"/>
              </a:rPr>
              <a:t>谈谈教师在哪些具体教学行为中运用信息技术可以有效提高学生的学习效率？ </a:t>
            </a:r>
            <a:endParaRPr lang="zh-CN" altLang="en-US" strike="noStrike" noProof="1" dirty="0" smtClean="0">
              <a:solidFill>
                <a:schemeClr val="tx1"/>
              </a:solidFill>
              <a:uFillTx/>
              <a:latin typeface="楷体_GB2312" panose="02010609030101010101" pitchFamily="49" charset="-122"/>
              <a:ea typeface="楷体_GB2312" panose="02010609030101010101" pitchFamily="49" charset="-122"/>
              <a:cs typeface="+mn-ea"/>
            </a:endParaRPr>
          </a:p>
          <a:p>
            <a:pPr algn="l" fontAlgn="base">
              <a:lnSpc>
                <a:spcPct val="130000"/>
              </a:lnSpc>
            </a:pPr>
            <a:endParaRPr lang="zh-CN" altLang="en-US" strike="noStrike" noProof="1" dirty="0" smtClean="0">
              <a:solidFill>
                <a:schemeClr val="tx1"/>
              </a:solidFill>
              <a:uFillTx/>
              <a:latin typeface="楷体_GB2312" panose="02010609030101010101" pitchFamily="49" charset="-122"/>
              <a:ea typeface="楷体_GB2312" panose="02010609030101010101" pitchFamily="49" charset="-122"/>
              <a:cs typeface="+mn-ea"/>
            </a:endParaRPr>
          </a:p>
          <a:p>
            <a:pPr algn="l" fontAlgn="base">
              <a:lnSpc>
                <a:spcPct val="130000"/>
              </a:lnSpc>
            </a:pPr>
            <a:r>
              <a:rPr lang="zh-CN" altLang="en-US" sz="1400" b="0" strike="noStrike" noProof="1" dirty="0" smtClean="0">
                <a:solidFill>
                  <a:schemeClr val="tx1"/>
                </a:solidFill>
                <a:uFillTx/>
                <a:latin typeface="楷体_GB2312" panose="02010609030101010101" pitchFamily="49" charset="-122"/>
                <a:ea typeface="楷体_GB2312" panose="02010609030101010101" pitchFamily="49" charset="-122"/>
                <a:cs typeface="+mn-ea"/>
              </a:rPr>
              <a:t> 1、使用幻灯投影，演绎课堂教学直观化：幻灯机投影机的使用，它能大大方便教学，节约课堂板书、绘画的时间，使教学更加直观化，加快了课堂教学节奏，提高了课堂教学效率。 </a:t>
            </a:r>
            <a:endParaRPr lang="zh-CN" altLang="en-US" sz="1400" b="0" strike="noStrike" noProof="1" dirty="0" smtClean="0">
              <a:solidFill>
                <a:schemeClr val="tx1"/>
              </a:solidFill>
              <a:uFillTx/>
              <a:latin typeface="楷体_GB2312" panose="02010609030101010101" pitchFamily="49" charset="-122"/>
              <a:ea typeface="楷体_GB2312" panose="02010609030101010101" pitchFamily="49" charset="-122"/>
              <a:cs typeface="+mn-ea"/>
            </a:endParaRPr>
          </a:p>
          <a:p>
            <a:pPr algn="l" fontAlgn="base">
              <a:lnSpc>
                <a:spcPct val="130000"/>
              </a:lnSpc>
            </a:pPr>
            <a:endParaRPr lang="zh-CN" altLang="en-US" sz="1400" b="0" strike="noStrike" noProof="1" dirty="0" smtClean="0">
              <a:solidFill>
                <a:schemeClr val="tx1"/>
              </a:solidFill>
              <a:uFillTx/>
              <a:latin typeface="楷体_GB2312" panose="02010609030101010101" pitchFamily="49" charset="-122"/>
              <a:ea typeface="楷体_GB2312" panose="02010609030101010101" pitchFamily="49" charset="-122"/>
              <a:cs typeface="+mn-ea"/>
            </a:endParaRPr>
          </a:p>
          <a:p>
            <a:pPr algn="l" fontAlgn="base">
              <a:lnSpc>
                <a:spcPct val="130000"/>
              </a:lnSpc>
            </a:pPr>
            <a:r>
              <a:rPr lang="zh-CN" altLang="en-US" sz="1400" b="0" strike="noStrike" noProof="1" dirty="0" smtClean="0">
                <a:solidFill>
                  <a:schemeClr val="tx1"/>
                </a:solidFill>
                <a:uFillTx/>
                <a:latin typeface="楷体_GB2312" panose="02010609030101010101" pitchFamily="49" charset="-122"/>
                <a:ea typeface="楷体_GB2312" panose="02010609030101010101" pitchFamily="49" charset="-122"/>
                <a:cs typeface="+mn-ea"/>
              </a:rPr>
              <a:t> 2、利用多媒体教学，创设课堂教学情景化：利用多媒体能创设情景的特点，展现精彩场面和诗情画意，可以深化对课文主题的认识。    </a:t>
            </a:r>
            <a:endParaRPr lang="zh-CN" altLang="en-US" sz="1400" b="0" strike="noStrike" noProof="1" dirty="0" smtClean="0">
              <a:solidFill>
                <a:schemeClr val="tx1"/>
              </a:solidFill>
              <a:uFillTx/>
              <a:latin typeface="楷体_GB2312" panose="02010609030101010101" pitchFamily="49" charset="-122"/>
              <a:ea typeface="楷体_GB2312" panose="02010609030101010101" pitchFamily="49" charset="-122"/>
              <a:cs typeface="+mn-ea"/>
            </a:endParaRPr>
          </a:p>
          <a:p>
            <a:pPr algn="l" fontAlgn="base">
              <a:lnSpc>
                <a:spcPct val="130000"/>
              </a:lnSpc>
            </a:pPr>
            <a:endParaRPr lang="zh-CN" altLang="en-US" sz="1400" b="0" strike="noStrike" noProof="1" dirty="0" smtClean="0">
              <a:solidFill>
                <a:schemeClr val="tx1"/>
              </a:solidFill>
              <a:uFillTx/>
              <a:latin typeface="楷体_GB2312" panose="02010609030101010101" pitchFamily="49" charset="-122"/>
              <a:ea typeface="楷体_GB2312" panose="02010609030101010101" pitchFamily="49" charset="-122"/>
              <a:cs typeface="+mn-ea"/>
            </a:endParaRPr>
          </a:p>
          <a:p>
            <a:pPr algn="l" fontAlgn="base">
              <a:lnSpc>
                <a:spcPct val="130000"/>
              </a:lnSpc>
            </a:pPr>
            <a:r>
              <a:rPr lang="zh-CN" altLang="en-US" sz="1400" b="0" strike="noStrike" noProof="1" dirty="0" smtClean="0">
                <a:solidFill>
                  <a:schemeClr val="tx1"/>
                </a:solidFill>
                <a:uFillTx/>
                <a:latin typeface="楷体_GB2312" panose="02010609030101010101" pitchFamily="49" charset="-122"/>
                <a:ea typeface="楷体_GB2312" panose="02010609030101010101" pitchFamily="49" charset="-122"/>
                <a:cs typeface="+mn-ea"/>
              </a:rPr>
              <a:t> 3、利用信息技术进行语文课堂教学，既有利于教师布置作业，又有利于学生的训练，学练相结合，不但巩固了学习的内容，又提高了课堂教学效率。</a:t>
            </a:r>
            <a:endParaRPr lang="zh-CN" altLang="en-US" sz="1400" b="0" strike="noStrike" noProof="1" dirty="0" smtClean="0">
              <a:solidFill>
                <a:schemeClr val="tx1"/>
              </a:solidFill>
              <a:uFillTx/>
              <a:latin typeface="楷体_GB2312" panose="02010609030101010101" pitchFamily="49" charset="-122"/>
              <a:ea typeface="楷体_GB2312" panose="02010609030101010101" pitchFamily="49" charset="-122"/>
              <a:cs typeface="+mn-ea"/>
            </a:endParaRPr>
          </a:p>
          <a:p>
            <a:pPr algn="l" fontAlgn="base">
              <a:lnSpc>
                <a:spcPct val="130000"/>
              </a:lnSpc>
            </a:pPr>
            <a:endParaRPr lang="zh-CN" altLang="en-US" sz="1400" b="0" strike="noStrike" noProof="1" dirty="0" smtClean="0">
              <a:solidFill>
                <a:schemeClr val="tx1"/>
              </a:solidFill>
              <a:uFillTx/>
              <a:latin typeface="楷体_GB2312" panose="02010609030101010101" pitchFamily="49" charset="-122"/>
              <a:ea typeface="楷体_GB2312" panose="02010609030101010101" pitchFamily="49" charset="-122"/>
              <a:cs typeface="+mn-ea"/>
            </a:endParaRPr>
          </a:p>
          <a:p>
            <a:pPr algn="l" fontAlgn="base">
              <a:lnSpc>
                <a:spcPct val="130000"/>
              </a:lnSpc>
            </a:pPr>
            <a:r>
              <a:rPr lang="zh-CN" altLang="en-US" sz="1400" b="0" strike="noStrike" noProof="1" dirty="0" smtClean="0">
                <a:solidFill>
                  <a:schemeClr val="tx1"/>
                </a:solidFill>
                <a:uFillTx/>
                <a:latin typeface="楷体_GB2312" panose="02010609030101010101" pitchFamily="49" charset="-122"/>
                <a:ea typeface="楷体_GB2312" panose="02010609030101010101" pitchFamily="49" charset="-122"/>
                <a:cs typeface="+mn-ea"/>
              </a:rPr>
              <a:t>（淮北市第二实验幼儿园  况琪）</a:t>
            </a:r>
            <a:endParaRPr lang="zh-CN" altLang="en-US" sz="1400" b="0" strike="noStrike" noProof="1" dirty="0" smtClean="0">
              <a:solidFill>
                <a:schemeClr val="tx1"/>
              </a:solidFill>
              <a:uFillTx/>
              <a:latin typeface="楷体_GB2312" panose="02010609030101010101" pitchFamily="49" charset="-122"/>
              <a:ea typeface="楷体_GB2312" panose="02010609030101010101" pitchFamily="49" charset="-122"/>
              <a:cs typeface="+mn-ea"/>
            </a:endParaRPr>
          </a:p>
        </p:txBody>
      </p:sp>
    </p:spTree>
  </p:cSld>
  <p:clrMapOvr>
    <a:masterClrMapping/>
  </p:clrMapOvr>
</p:sld>
</file>

<file path=ppt/tags/tag1.xml><?xml version="1.0" encoding="utf-8"?>
<p:tagLst xmlns:p="http://schemas.openxmlformats.org/presentationml/2006/main">
  <p:tag name="MH" val="20150819161348"/>
  <p:tag name="MH_LIBRARY" val="CONTENTS"/>
  <p:tag name="MH_TYPE" val="NUMBER"/>
  <p:tag name="ID" val="545826"/>
  <p:tag name="MH_ORDER" val="1"/>
</p:tagLst>
</file>

<file path=ppt/tags/tag10.xml><?xml version="1.0" encoding="utf-8"?>
<p:tagLst xmlns:p="http://schemas.openxmlformats.org/presentationml/2006/main">
  <p:tag name="MH" val="20150819161348"/>
  <p:tag name="MH_LIBRARY" val="CONTENTS"/>
  <p:tag name="MH_TYPE" val="NUMBER"/>
  <p:tag name="ID" val="545826"/>
  <p:tag name="MH_ORDER" val="6"/>
</p:tagLst>
</file>

<file path=ppt/tags/tag11.xml><?xml version="1.0" encoding="utf-8"?>
<p:tagLst xmlns:p="http://schemas.openxmlformats.org/presentationml/2006/main">
  <p:tag name="MH" val="20150819161348"/>
  <p:tag name="MH_LIBRARY" val="CONTENTS"/>
  <p:tag name="MH_TYPE" val="ENTRY"/>
  <p:tag name="ID" val="545826"/>
  <p:tag name="MH_ORDER" val="6"/>
</p:tagLst>
</file>

<file path=ppt/tags/tag12.xml><?xml version="1.0" encoding="utf-8"?>
<p:tagLst xmlns:p="http://schemas.openxmlformats.org/presentationml/2006/main">
  <p:tag name="MH" val="20150819161348"/>
  <p:tag name="MH_LIBRARY" val="CONTENTS"/>
  <p:tag name="MH_TYPE" val="OTHERS"/>
  <p:tag name="ID" val="545826"/>
</p:tagLst>
</file>

<file path=ppt/tags/tag13.xml><?xml version="1.0" encoding="utf-8"?>
<p:tagLst xmlns:p="http://schemas.openxmlformats.org/presentationml/2006/main">
  <p:tag name="MH" val="20150819161348"/>
  <p:tag name="MH_LIBRARY" val="CONTENTS"/>
  <p:tag name="MH_TYPE" val="OTHERS"/>
  <p:tag name="ID" val="545826"/>
</p:tagLst>
</file>

<file path=ppt/tags/tag14.xml><?xml version="1.0" encoding="utf-8"?>
<p:tagLst xmlns:p="http://schemas.openxmlformats.org/presentationml/2006/main">
  <p:tag name="MH" val="20150819161348"/>
  <p:tag name="MH_LIBRARY" val="CONTENTS"/>
  <p:tag name="MH_TYPE" val="OTHERS"/>
  <p:tag name="ID" val="545826"/>
</p:tagLst>
</file>

<file path=ppt/tags/tag15.xml><?xml version="1.0" encoding="utf-8"?>
<p:tagLst xmlns:p="http://schemas.openxmlformats.org/presentationml/2006/main">
  <p:tag name="MH" val="20150819161348"/>
  <p:tag name="MH_LIBRARY" val="CONTENTS"/>
  <p:tag name="MH_TYPE" val="OTHERS"/>
  <p:tag name="ID" val="545826"/>
</p:tagLst>
</file>

<file path=ppt/tags/tag16.xml><?xml version="1.0" encoding="utf-8"?>
<p:tagLst xmlns:p="http://schemas.openxmlformats.org/presentationml/2006/main">
  <p:tag name="MH" val="20150819161348"/>
  <p:tag name="MH_LIBRARY" val="CONTENTS"/>
  <p:tag name="MH_TYPE" val="ENTRY"/>
  <p:tag name="ID" val="545826"/>
  <p:tag name="MH_ORDER" val="HIGHLIGHT"/>
</p:tagLst>
</file>

<file path=ppt/tags/tag17.xml><?xml version="1.0" encoding="utf-8"?>
<p:tagLst xmlns:p="http://schemas.openxmlformats.org/presentationml/2006/main">
  <p:tag name="MH" val="20150819161348"/>
  <p:tag name="MH_LIBRARY" val="CONTENTS"/>
  <p:tag name="MH_TYPE" val="NUMBER"/>
  <p:tag name="ID" val="545826"/>
  <p:tag name="MH_ORDER" val="7"/>
</p:tagLst>
</file>

<file path=ppt/tags/tag18.xml><?xml version="1.0" encoding="utf-8"?>
<p:tagLst xmlns:p="http://schemas.openxmlformats.org/presentationml/2006/main">
  <p:tag name="MH" val="20150819161348"/>
  <p:tag name="MH_LIBRARY" val="CONTENTS"/>
  <p:tag name="MH_TYPE" val="ENTRY"/>
  <p:tag name="ID" val="545826"/>
  <p:tag name="MH_ORDER" val="7"/>
</p:tagLst>
</file>

<file path=ppt/tags/tag19.xml><?xml version="1.0" encoding="utf-8"?>
<p:tagLst xmlns:p="http://schemas.openxmlformats.org/presentationml/2006/main">
  <p:tag name="MH" val="20150819161348"/>
  <p:tag name="MH_LIBRARY" val="CONTENTS"/>
  <p:tag name="MH_AUTOCOLOR" val="FALSE"/>
  <p:tag name="MH_TYPE" val="CONTENTS"/>
  <p:tag name="ID" val="545826"/>
</p:tagLst>
</file>

<file path=ppt/tags/tag2.xml><?xml version="1.0" encoding="utf-8"?>
<p:tagLst xmlns:p="http://schemas.openxmlformats.org/presentationml/2006/main">
  <p:tag name="MH" val="20150819161348"/>
  <p:tag name="MH_LIBRARY" val="CONTENTS"/>
  <p:tag name="MH_TYPE" val="ENTRY"/>
  <p:tag name="ID" val="545826"/>
  <p:tag name="MH_ORDER" val="1"/>
</p:tagLst>
</file>

<file path=ppt/tags/tag20.xml><?xml version="1.0" encoding="utf-8"?>
<p:tagLst xmlns:p="http://schemas.openxmlformats.org/presentationml/2006/main">
  <p:tag name="MH" val="20150819161824"/>
  <p:tag name="MH_LIBRARY" val="GRAPHIC"/>
  <p:tag name="MH_ORDER" val="椭圆 2"/>
</p:tagLst>
</file>

<file path=ppt/tags/tag21.xml><?xml version="1.0" encoding="utf-8"?>
<p:tagLst xmlns:p="http://schemas.openxmlformats.org/presentationml/2006/main">
  <p:tag name="MH" val="20150819161824"/>
  <p:tag name="MH_LIBRARY" val="GRAPHIC"/>
  <p:tag name="MH_ORDER" val="椭圆 2"/>
</p:tagLst>
</file>

<file path=ppt/tags/tag22.xml><?xml version="1.0" encoding="utf-8"?>
<p:tagLst xmlns:p="http://schemas.openxmlformats.org/presentationml/2006/main">
  <p:tag name="MH" val="20150819161824"/>
  <p:tag name="MH_LIBRARY" val="GRAPHIC"/>
  <p:tag name="MH_ORDER" val="文本框 7"/>
</p:tagLst>
</file>

<file path=ppt/tags/tag23.xml><?xml version="1.0" encoding="utf-8"?>
<p:tagLst xmlns:p="http://schemas.openxmlformats.org/presentationml/2006/main">
  <p:tag name="MH" val="20150819161824"/>
  <p:tag name="MH_LIBRARY" val="GRAPHIC"/>
  <p:tag name="MH_ORDER" val="直接连接符 9"/>
</p:tagLst>
</file>

<file path=ppt/tags/tag24.xml><?xml version="1.0" encoding="utf-8"?>
<p:tagLst xmlns:p="http://schemas.openxmlformats.org/presentationml/2006/main">
  <p:tag name="MH" val="20150819161824"/>
  <p:tag name="MH_LIBRARY" val="GRAPHIC"/>
  <p:tag name="MH_ORDER" val="文本框 11"/>
</p:tagLst>
</file>

<file path=ppt/tags/tag25.xml><?xml version="1.0" encoding="utf-8"?>
<p:tagLst xmlns:p="http://schemas.openxmlformats.org/presentationml/2006/main">
  <p:tag name="MH" val="20150819161824"/>
  <p:tag name="MH_LIBRARY" val="GRAPHIC"/>
  <p:tag name="MH_ORDER" val="任意多边形 16"/>
</p:tagLst>
</file>

<file path=ppt/tags/tag26.xml><?xml version="1.0" encoding="utf-8"?>
<p:tagLst xmlns:p="http://schemas.openxmlformats.org/presentationml/2006/main">
  <p:tag name="MH" val="20150819162151"/>
  <p:tag name="MH_LIBRARY" val="GRAPHIC"/>
  <p:tag name="MH_ORDER" val="任意多边形 5"/>
</p:tagLst>
</file>

<file path=ppt/tags/tag27.xml><?xml version="1.0" encoding="utf-8"?>
<p:tagLst xmlns:p="http://schemas.openxmlformats.org/presentationml/2006/main">
  <p:tag name="MH" val="20150819161824"/>
  <p:tag name="MH_LIBRARY" val="GRAPHIC"/>
</p:tagLst>
</file>

<file path=ppt/tags/tag28.xml><?xml version="1.0" encoding="utf-8"?>
<p:tagLst xmlns:p="http://schemas.openxmlformats.org/presentationml/2006/main">
  <p:tag name="MH" val="20150819162151"/>
  <p:tag name="MH_LIBRARY" val="GRAPHIC"/>
  <p:tag name="MH_ORDER" val="任意多边形 5"/>
</p:tagLst>
</file>

<file path=ppt/tags/tag29.xml><?xml version="1.0" encoding="utf-8"?>
<p:tagLst xmlns:p="http://schemas.openxmlformats.org/presentationml/2006/main">
  <p:tag name="MH" val="20150819162151"/>
  <p:tag name="MH_LIBRARY" val="GRAPHIC"/>
  <p:tag name="MH_ORDER" val="椭圆 2"/>
</p:tagLst>
</file>

<file path=ppt/tags/tag3.xml><?xml version="1.0" encoding="utf-8"?>
<p:tagLst xmlns:p="http://schemas.openxmlformats.org/presentationml/2006/main">
  <p:tag name="MH" val="20150819161348"/>
  <p:tag name="MH_LIBRARY" val="CONTENTS"/>
  <p:tag name="MH_TYPE" val="NUMBER"/>
  <p:tag name="ID" val="545826"/>
  <p:tag name="MH_ORDER" val="5"/>
</p:tagLst>
</file>

<file path=ppt/tags/tag30.xml><?xml version="1.0" encoding="utf-8"?>
<p:tagLst xmlns:p="http://schemas.openxmlformats.org/presentationml/2006/main">
  <p:tag name="MH" val="20150819162151"/>
  <p:tag name="MH_LIBRARY" val="GRAPHIC"/>
  <p:tag name="MH_ORDER" val="椭圆 2"/>
</p:tagLst>
</file>

<file path=ppt/tags/tag31.xml><?xml version="1.0" encoding="utf-8"?>
<p:tagLst xmlns:p="http://schemas.openxmlformats.org/presentationml/2006/main">
  <p:tag name="MH" val="20150819162151"/>
  <p:tag name="MH_LIBRARY" val="GRAPHIC"/>
  <p:tag name="MH_ORDER" val="文本框 7"/>
</p:tagLst>
</file>

<file path=ppt/tags/tag32.xml><?xml version="1.0" encoding="utf-8"?>
<p:tagLst xmlns:p="http://schemas.openxmlformats.org/presentationml/2006/main">
  <p:tag name="MH" val="20150819162151"/>
  <p:tag name="MH_LIBRARY" val="GRAPHIC"/>
  <p:tag name="MH_ORDER" val="直接连接符 9"/>
</p:tagLst>
</file>

<file path=ppt/tags/tag33.xml><?xml version="1.0" encoding="utf-8"?>
<p:tagLst xmlns:p="http://schemas.openxmlformats.org/presentationml/2006/main">
  <p:tag name="MH" val="20150819162151"/>
  <p:tag name="MH_LIBRARY" val="GRAPHIC"/>
  <p:tag name="MH_ORDER" val="文本框 11"/>
</p:tagLst>
</file>

<file path=ppt/tags/tag34.xml><?xml version="1.0" encoding="utf-8"?>
<p:tagLst xmlns:p="http://schemas.openxmlformats.org/presentationml/2006/main">
  <p:tag name="MH" val="20150819162151"/>
  <p:tag name="MH_LIBRARY" val="GRAPHIC"/>
  <p:tag name="MH_ORDER" val="任意多边形 16"/>
</p:tagLst>
</file>

<file path=ppt/tags/tag35.xml><?xml version="1.0" encoding="utf-8"?>
<p:tagLst xmlns:p="http://schemas.openxmlformats.org/presentationml/2006/main">
  <p:tag name="MH" val="20150819162151"/>
  <p:tag name="MH_LIBRARY" val="GRAPHIC"/>
</p:tagLst>
</file>

<file path=ppt/tags/tag36.xml><?xml version="1.0" encoding="utf-8"?>
<p:tagLst xmlns:p="http://schemas.openxmlformats.org/presentationml/2006/main">
  <p:tag name="MH" val="20150819161824"/>
  <p:tag name="MH_LIBRARY" val="GRAPHIC"/>
  <p:tag name="MH_ORDER" val="椭圆 2"/>
</p:tagLst>
</file>

<file path=ppt/tags/tag37.xml><?xml version="1.0" encoding="utf-8"?>
<p:tagLst xmlns:p="http://schemas.openxmlformats.org/presentationml/2006/main">
  <p:tag name="MH" val="20150819161824"/>
  <p:tag name="MH_LIBRARY" val="GRAPHIC"/>
  <p:tag name="MH_ORDER" val="椭圆 2"/>
</p:tagLst>
</file>

<file path=ppt/tags/tag38.xml><?xml version="1.0" encoding="utf-8"?>
<p:tagLst xmlns:p="http://schemas.openxmlformats.org/presentationml/2006/main">
  <p:tag name="MH" val="20150819161824"/>
  <p:tag name="MH_LIBRARY" val="GRAPHIC"/>
  <p:tag name="MH_ORDER" val="文本框 7"/>
</p:tagLst>
</file>

<file path=ppt/tags/tag39.xml><?xml version="1.0" encoding="utf-8"?>
<p:tagLst xmlns:p="http://schemas.openxmlformats.org/presentationml/2006/main">
  <p:tag name="MH" val="20150819161824"/>
  <p:tag name="MH_LIBRARY" val="GRAPHIC"/>
  <p:tag name="MH_ORDER" val="直接连接符 9"/>
</p:tagLst>
</file>

<file path=ppt/tags/tag4.xml><?xml version="1.0" encoding="utf-8"?>
<p:tagLst xmlns:p="http://schemas.openxmlformats.org/presentationml/2006/main">
  <p:tag name="MH" val="20150819161348"/>
  <p:tag name="MH_LIBRARY" val="CONTENTS"/>
  <p:tag name="MH_TYPE" val="ENTRY"/>
  <p:tag name="ID" val="545826"/>
  <p:tag name="MH_ORDER" val="5"/>
</p:tagLst>
</file>

<file path=ppt/tags/tag40.xml><?xml version="1.0" encoding="utf-8"?>
<p:tagLst xmlns:p="http://schemas.openxmlformats.org/presentationml/2006/main">
  <p:tag name="MH" val="20150819161824"/>
  <p:tag name="MH_LIBRARY" val="GRAPHIC"/>
  <p:tag name="MH_ORDER" val="文本框 11"/>
</p:tagLst>
</file>

<file path=ppt/tags/tag41.xml><?xml version="1.0" encoding="utf-8"?>
<p:tagLst xmlns:p="http://schemas.openxmlformats.org/presentationml/2006/main">
  <p:tag name="MH" val="20150819161824"/>
  <p:tag name="MH_LIBRARY" val="GRAPHIC"/>
  <p:tag name="MH_ORDER" val="任意多边形 16"/>
</p:tagLst>
</file>

<file path=ppt/tags/tag42.xml><?xml version="1.0" encoding="utf-8"?>
<p:tagLst xmlns:p="http://schemas.openxmlformats.org/presentationml/2006/main">
  <p:tag name="MH" val="20150819162151"/>
  <p:tag name="MH_LIBRARY" val="GRAPHIC"/>
  <p:tag name="MH_ORDER" val="任意多边形 5"/>
</p:tagLst>
</file>

<file path=ppt/tags/tag43.xml><?xml version="1.0" encoding="utf-8"?>
<p:tagLst xmlns:p="http://schemas.openxmlformats.org/presentationml/2006/main">
  <p:tag name="MH" val="20150819161824"/>
  <p:tag name="MH_LIBRARY" val="GRAPHIC"/>
</p:tagLst>
</file>

<file path=ppt/tags/tag44.xml><?xml version="1.0" encoding="utf-8"?>
<p:tagLst xmlns:p="http://schemas.openxmlformats.org/presentationml/2006/main">
  <p:tag name="MH" val="20150819161824"/>
  <p:tag name="MH_LIBRARY" val="GRAPHIC"/>
  <p:tag name="MH_ORDER" val="椭圆 2"/>
</p:tagLst>
</file>

<file path=ppt/tags/tag45.xml><?xml version="1.0" encoding="utf-8"?>
<p:tagLst xmlns:p="http://schemas.openxmlformats.org/presentationml/2006/main">
  <p:tag name="MH" val="20150819161824"/>
  <p:tag name="MH_LIBRARY" val="GRAPHIC"/>
  <p:tag name="MH_ORDER" val="椭圆 2"/>
</p:tagLst>
</file>

<file path=ppt/tags/tag46.xml><?xml version="1.0" encoding="utf-8"?>
<p:tagLst xmlns:p="http://schemas.openxmlformats.org/presentationml/2006/main">
  <p:tag name="MH" val="20150819161824"/>
  <p:tag name="MH_LIBRARY" val="GRAPHIC"/>
  <p:tag name="MH_ORDER" val="文本框 7"/>
</p:tagLst>
</file>

<file path=ppt/tags/tag47.xml><?xml version="1.0" encoding="utf-8"?>
<p:tagLst xmlns:p="http://schemas.openxmlformats.org/presentationml/2006/main">
  <p:tag name="MH" val="20150819161824"/>
  <p:tag name="MH_LIBRARY" val="GRAPHIC"/>
  <p:tag name="MH_ORDER" val="直接连接符 9"/>
</p:tagLst>
</file>

<file path=ppt/tags/tag48.xml><?xml version="1.0" encoding="utf-8"?>
<p:tagLst xmlns:p="http://schemas.openxmlformats.org/presentationml/2006/main">
  <p:tag name="MH" val="20150819161824"/>
  <p:tag name="MH_LIBRARY" val="GRAPHIC"/>
  <p:tag name="MH_ORDER" val="文本框 11"/>
</p:tagLst>
</file>

<file path=ppt/tags/tag49.xml><?xml version="1.0" encoding="utf-8"?>
<p:tagLst xmlns:p="http://schemas.openxmlformats.org/presentationml/2006/main">
  <p:tag name="MH" val="20150819161824"/>
  <p:tag name="MH_LIBRARY" val="GRAPHIC"/>
  <p:tag name="MH_ORDER" val="任意多边形 16"/>
</p:tagLst>
</file>

<file path=ppt/tags/tag5.xml><?xml version="1.0" encoding="utf-8"?>
<p:tagLst xmlns:p="http://schemas.openxmlformats.org/presentationml/2006/main">
  <p:tag name="MH" val="20150819161348"/>
  <p:tag name="MH_LIBRARY" val="CONTENTS"/>
  <p:tag name="MH_TYPE" val="NUMBER"/>
  <p:tag name="ID" val="545826"/>
  <p:tag name="MH_ORDER" val="7"/>
</p:tagLst>
</file>

<file path=ppt/tags/tag50.xml><?xml version="1.0" encoding="utf-8"?>
<p:tagLst xmlns:p="http://schemas.openxmlformats.org/presentationml/2006/main">
  <p:tag name="MH" val="20150819162151"/>
  <p:tag name="MH_LIBRARY" val="GRAPHIC"/>
  <p:tag name="MH_ORDER" val="任意多边形 5"/>
</p:tagLst>
</file>

<file path=ppt/tags/tag51.xml><?xml version="1.0" encoding="utf-8"?>
<p:tagLst xmlns:p="http://schemas.openxmlformats.org/presentationml/2006/main">
  <p:tag name="MH" val="20150819161824"/>
  <p:tag name="MH_LIBRARY" val="GRAPHIC"/>
</p:tagLst>
</file>

<file path=ppt/tags/tag52.xml><?xml version="1.0" encoding="utf-8"?>
<p:tagLst xmlns:p="http://schemas.openxmlformats.org/presentationml/2006/main">
  <p:tag name="MH" val="20150819161824"/>
  <p:tag name="MH_LIBRARY" val="GRAPHIC"/>
  <p:tag name="MH_ORDER" val="椭圆 2"/>
</p:tagLst>
</file>

<file path=ppt/tags/tag53.xml><?xml version="1.0" encoding="utf-8"?>
<p:tagLst xmlns:p="http://schemas.openxmlformats.org/presentationml/2006/main">
  <p:tag name="MH" val="20150819161824"/>
  <p:tag name="MH_LIBRARY" val="GRAPHIC"/>
  <p:tag name="MH_ORDER" val="椭圆 2"/>
</p:tagLst>
</file>

<file path=ppt/tags/tag54.xml><?xml version="1.0" encoding="utf-8"?>
<p:tagLst xmlns:p="http://schemas.openxmlformats.org/presentationml/2006/main">
  <p:tag name="MH" val="20150819161824"/>
  <p:tag name="MH_LIBRARY" val="GRAPHIC"/>
  <p:tag name="MH_ORDER" val="文本框 7"/>
</p:tagLst>
</file>

<file path=ppt/tags/tag55.xml><?xml version="1.0" encoding="utf-8"?>
<p:tagLst xmlns:p="http://schemas.openxmlformats.org/presentationml/2006/main">
  <p:tag name="MH" val="20150819161824"/>
  <p:tag name="MH_LIBRARY" val="GRAPHIC"/>
  <p:tag name="MH_ORDER" val="直接连接符 9"/>
</p:tagLst>
</file>

<file path=ppt/tags/tag56.xml><?xml version="1.0" encoding="utf-8"?>
<p:tagLst xmlns:p="http://schemas.openxmlformats.org/presentationml/2006/main">
  <p:tag name="MH" val="20150819161824"/>
  <p:tag name="MH_LIBRARY" val="GRAPHIC"/>
  <p:tag name="MH_ORDER" val="文本框 11"/>
</p:tagLst>
</file>

<file path=ppt/tags/tag57.xml><?xml version="1.0" encoding="utf-8"?>
<p:tagLst xmlns:p="http://schemas.openxmlformats.org/presentationml/2006/main">
  <p:tag name="MH" val="20150819161824"/>
  <p:tag name="MH_LIBRARY" val="GRAPHIC"/>
  <p:tag name="MH_ORDER" val="任意多边形 16"/>
</p:tagLst>
</file>

<file path=ppt/tags/tag58.xml><?xml version="1.0" encoding="utf-8"?>
<p:tagLst xmlns:p="http://schemas.openxmlformats.org/presentationml/2006/main">
  <p:tag name="MH" val="20150819162151"/>
  <p:tag name="MH_LIBRARY" val="GRAPHIC"/>
  <p:tag name="MH_ORDER" val="任意多边形 5"/>
</p:tagLst>
</file>

<file path=ppt/tags/tag59.xml><?xml version="1.0" encoding="utf-8"?>
<p:tagLst xmlns:p="http://schemas.openxmlformats.org/presentationml/2006/main">
  <p:tag name="MH" val="20150819161824"/>
  <p:tag name="MH_LIBRARY" val="GRAPHIC"/>
</p:tagLst>
</file>

<file path=ppt/tags/tag6.xml><?xml version="1.0" encoding="utf-8"?>
<p:tagLst xmlns:p="http://schemas.openxmlformats.org/presentationml/2006/main">
  <p:tag name="MH" val="20150819161348"/>
  <p:tag name="MH_LIBRARY" val="CONTENTS"/>
  <p:tag name="MH_TYPE" val="ENTRY"/>
  <p:tag name="ID" val="545826"/>
  <p:tag name="MH_ORDER" val="7"/>
</p:tagLst>
</file>

<file path=ppt/tags/tag60.xml><?xml version="1.0" encoding="utf-8"?>
<p:tagLst xmlns:p="http://schemas.openxmlformats.org/presentationml/2006/main">
  <p:tag name="MH" val="20150819161824"/>
  <p:tag name="MH_LIBRARY" val="GRAPHIC"/>
  <p:tag name="MH_ORDER" val="椭圆 2"/>
</p:tagLst>
</file>

<file path=ppt/tags/tag61.xml><?xml version="1.0" encoding="utf-8"?>
<p:tagLst xmlns:p="http://schemas.openxmlformats.org/presentationml/2006/main">
  <p:tag name="MH" val="20150819161824"/>
  <p:tag name="MH_LIBRARY" val="GRAPHIC"/>
  <p:tag name="MH_ORDER" val="椭圆 2"/>
</p:tagLst>
</file>

<file path=ppt/tags/tag62.xml><?xml version="1.0" encoding="utf-8"?>
<p:tagLst xmlns:p="http://schemas.openxmlformats.org/presentationml/2006/main">
  <p:tag name="MH" val="20150819161824"/>
  <p:tag name="MH_LIBRARY" val="GRAPHIC"/>
  <p:tag name="MH_ORDER" val="文本框 7"/>
</p:tagLst>
</file>

<file path=ppt/tags/tag63.xml><?xml version="1.0" encoding="utf-8"?>
<p:tagLst xmlns:p="http://schemas.openxmlformats.org/presentationml/2006/main">
  <p:tag name="MH" val="20150819161824"/>
  <p:tag name="MH_LIBRARY" val="GRAPHIC"/>
  <p:tag name="MH_ORDER" val="直接连接符 9"/>
</p:tagLst>
</file>

<file path=ppt/tags/tag64.xml><?xml version="1.0" encoding="utf-8"?>
<p:tagLst xmlns:p="http://schemas.openxmlformats.org/presentationml/2006/main">
  <p:tag name="MH" val="20150819161824"/>
  <p:tag name="MH_LIBRARY" val="GRAPHIC"/>
  <p:tag name="MH_ORDER" val="任意多边形 16"/>
</p:tagLst>
</file>

<file path=ppt/tags/tag65.xml><?xml version="1.0" encoding="utf-8"?>
<p:tagLst xmlns:p="http://schemas.openxmlformats.org/presentationml/2006/main">
  <p:tag name="MH" val="20150819162151"/>
  <p:tag name="MH_LIBRARY" val="GRAPHIC"/>
  <p:tag name="MH_ORDER" val="任意多边形 5"/>
</p:tagLst>
</file>

<file path=ppt/tags/tag66.xml><?xml version="1.0" encoding="utf-8"?>
<p:tagLst xmlns:p="http://schemas.openxmlformats.org/presentationml/2006/main">
  <p:tag name="MH" val="20150819161824"/>
  <p:tag name="MH_LIBRARY" val="GRAPHIC"/>
</p:tagLst>
</file>

<file path=ppt/tags/tag7.xml><?xml version="1.0" encoding="utf-8"?>
<p:tagLst xmlns:p="http://schemas.openxmlformats.org/presentationml/2006/main">
  <p:tag name="MH" val="20150819161348"/>
  <p:tag name="MH_LIBRARY" val="CONTENTS"/>
  <p:tag name="MH_TYPE" val="OTHERS"/>
  <p:tag name="ID" val="545826"/>
</p:tagLst>
</file>

<file path=ppt/tags/tag8.xml><?xml version="1.0" encoding="utf-8"?>
<p:tagLst xmlns:p="http://schemas.openxmlformats.org/presentationml/2006/main">
  <p:tag name="MH" val="20150819161348"/>
  <p:tag name="MH_LIBRARY" val="CONTENTS"/>
  <p:tag name="MH_TYPE" val="NUMBER"/>
  <p:tag name="ID" val="545826"/>
  <p:tag name="MH_ORDER" val="2"/>
</p:tagLst>
</file>

<file path=ppt/tags/tag9.xml><?xml version="1.0" encoding="utf-8"?>
<p:tagLst xmlns:p="http://schemas.openxmlformats.org/presentationml/2006/main">
  <p:tag name="MH" val="20150819161348"/>
  <p:tag name="MH_LIBRARY" val="CONTENTS"/>
  <p:tag name="MH_TYPE" val="ENTRY"/>
  <p:tag name="ID" val="545826"/>
  <p:tag name="MH_ORDER" val="2"/>
</p:tagLst>
</file>

<file path=ppt/theme/theme1.xml><?xml version="1.0" encoding="utf-8"?>
<a:theme xmlns:a="http://schemas.openxmlformats.org/drawingml/2006/main" name="自定义设计方案">
  <a:themeElements>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000120140530A99PPBG">
  <a:themeElements>
    <a:clrScheme name="自定义 1">
      <a:dk1>
        <a:srgbClr val="3F3F3F"/>
      </a:dk1>
      <a:lt1>
        <a:sysClr val="window" lastClr="FFFFFF"/>
      </a:lt1>
      <a:dk2>
        <a:srgbClr val="3F3F3F"/>
      </a:dk2>
      <a:lt2>
        <a:srgbClr val="FFFFFF"/>
      </a:lt2>
      <a:accent1>
        <a:srgbClr val="76AA30"/>
      </a:accent1>
      <a:accent2>
        <a:srgbClr val="BED15D"/>
      </a:accent2>
      <a:accent3>
        <a:srgbClr val="38A68C"/>
      </a:accent3>
      <a:accent4>
        <a:srgbClr val="C5BE27"/>
      </a:accent4>
      <a:accent5>
        <a:srgbClr val="555835"/>
      </a:accent5>
      <a:accent6>
        <a:srgbClr val="3AA5BA"/>
      </a:accent6>
      <a:hlink>
        <a:srgbClr val="0070C0"/>
      </a:hlink>
      <a:folHlink>
        <a:srgbClr val="7F7F7F"/>
      </a:folHlink>
    </a:clrScheme>
    <a:fontScheme name="自定义 2">
      <a:majorFont>
        <a:latin typeface="Baskerville Old Face"/>
        <a:ea typeface="微软雅黑"/>
        <a:cs typeface=""/>
      </a:majorFont>
      <a:minorFont>
        <a:latin typeface="Calibri"/>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anose="020B0604020202020204" pitchFamily="34" charset="0"/>
            <a:ea typeface="微软雅黑" pitchFamily="34"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2689</Words>
  <Application>WPS 演示</Application>
  <PresentationFormat>全屏显示(16:9)</PresentationFormat>
  <Paragraphs>159</Paragraphs>
  <Slides>17</Slides>
  <Notes>7</Notes>
  <HiddenSlides>0</HiddenSlides>
  <MMClips>0</MMClips>
  <ScaleCrop>false</ScaleCrop>
  <HeadingPairs>
    <vt:vector size="6" baseType="variant">
      <vt:variant>
        <vt:lpstr>已用的字体</vt:lpstr>
      </vt:variant>
      <vt:variant>
        <vt:i4>22</vt:i4>
      </vt:variant>
      <vt:variant>
        <vt:lpstr>主题</vt:lpstr>
      </vt:variant>
      <vt:variant>
        <vt:i4>2</vt:i4>
      </vt:variant>
      <vt:variant>
        <vt:lpstr>幻灯片标题</vt:lpstr>
      </vt:variant>
      <vt:variant>
        <vt:i4>17</vt:i4>
      </vt:variant>
    </vt:vector>
  </HeadingPairs>
  <TitlesOfParts>
    <vt:vector size="41" baseType="lpstr">
      <vt:lpstr>Arial</vt:lpstr>
      <vt:lpstr>宋体</vt:lpstr>
      <vt:lpstr>Wingdings</vt:lpstr>
      <vt:lpstr>Calibri</vt:lpstr>
      <vt:lpstr>Arial Black</vt:lpstr>
      <vt:lpstr>微软雅黑</vt:lpstr>
      <vt:lpstr>幼圆</vt:lpstr>
      <vt:lpstr>华文中宋</vt:lpstr>
      <vt:lpstr>华文细黑</vt:lpstr>
      <vt:lpstr>Arial Rounded MT Bold</vt:lpstr>
      <vt:lpstr>書體坊顏體㊣</vt:lpstr>
      <vt:lpstr>方正艺黑简体</vt:lpstr>
      <vt:lpstr>冬青黑体简体中文 W3</vt:lpstr>
      <vt:lpstr>金桥简行楷</vt:lpstr>
      <vt:lpstr>方正粗圆简体</vt:lpstr>
      <vt:lpstr>楷体_GB2312</vt:lpstr>
      <vt:lpstr>方正启体简体</vt:lpstr>
      <vt:lpstr>Baskerville Old Face</vt:lpstr>
      <vt:lpstr>黑体</vt:lpstr>
      <vt:lpstr>仿宋_GB2312</vt:lpstr>
      <vt:lpstr>書體坊顏體㊣</vt:lpstr>
      <vt:lpstr>Courier New</vt:lpstr>
      <vt:lpstr>自定义设计方案</vt:lpstr>
      <vt:lpstr>A000120140530A99PPBG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未知用户</dc:creator>
  <cp:lastModifiedBy>Administrator</cp:lastModifiedBy>
  <cp:revision>719</cp:revision>
  <dcterms:created xsi:type="dcterms:W3CDTF">2014-09-23T01:41:59Z</dcterms:created>
  <dcterms:modified xsi:type="dcterms:W3CDTF">2016-12-29T08:32:10Z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2052-10.1.0.6135</vt:lpwstr>
  </property>
</Properties>
</file>